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43"/>
  </p:notesMasterIdLst>
  <p:handoutMasterIdLst>
    <p:handoutMasterId r:id="rId44"/>
  </p:handoutMasterIdLst>
  <p:sldIdLst>
    <p:sldId id="332" r:id="rId5"/>
    <p:sldId id="721" r:id="rId6"/>
    <p:sldId id="724" r:id="rId7"/>
    <p:sldId id="725" r:id="rId8"/>
    <p:sldId id="719" r:id="rId9"/>
    <p:sldId id="720" r:id="rId10"/>
    <p:sldId id="717" r:id="rId11"/>
    <p:sldId id="732" r:id="rId12"/>
    <p:sldId id="749" r:id="rId13"/>
    <p:sldId id="735" r:id="rId14"/>
    <p:sldId id="750" r:id="rId15"/>
    <p:sldId id="737" r:id="rId16"/>
    <p:sldId id="738" r:id="rId17"/>
    <p:sldId id="745" r:id="rId18"/>
    <p:sldId id="746" r:id="rId19"/>
    <p:sldId id="747" r:id="rId20"/>
    <p:sldId id="748" r:id="rId21"/>
    <p:sldId id="744" r:id="rId22"/>
    <p:sldId id="736" r:id="rId23"/>
    <p:sldId id="729" r:id="rId24"/>
    <p:sldId id="730" r:id="rId25"/>
    <p:sldId id="731" r:id="rId26"/>
    <p:sldId id="741" r:id="rId27"/>
    <p:sldId id="743" r:id="rId28"/>
    <p:sldId id="756" r:id="rId29"/>
    <p:sldId id="754" r:id="rId30"/>
    <p:sldId id="755" r:id="rId31"/>
    <p:sldId id="758" r:id="rId32"/>
    <p:sldId id="722" r:id="rId33"/>
    <p:sldId id="723" r:id="rId34"/>
    <p:sldId id="751" r:id="rId35"/>
    <p:sldId id="752" r:id="rId36"/>
    <p:sldId id="726" r:id="rId37"/>
    <p:sldId id="727" r:id="rId38"/>
    <p:sldId id="514" r:id="rId39"/>
    <p:sldId id="405" r:id="rId40"/>
    <p:sldId id="696" r:id="rId41"/>
    <p:sldId id="742" r:id="rId42"/>
  </p:sldIdLst>
  <p:sldSz cx="9144000" cy="6858000" type="screen4x3"/>
  <p:notesSz cx="7315200" cy="96012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E7A775-A587-444D-B0F3-BF5624DB2C27}">
          <p14:sldIdLst>
            <p14:sldId id="332"/>
          </p14:sldIdLst>
        </p14:section>
        <p14:section name="Sujets couverts" id="{DFEDCF37-DDD9-4B80-9C1C-F25D990DF272}">
          <p14:sldIdLst>
            <p14:sldId id="721"/>
          </p14:sldIdLst>
        </p14:section>
        <p14:section name="Arbre de décision" id="{FAD1F621-802F-421C-BEFD-2BF7C8CFF07C}">
          <p14:sldIdLst>
            <p14:sldId id="724"/>
            <p14:sldId id="725"/>
            <p14:sldId id="719"/>
            <p14:sldId id="720"/>
            <p14:sldId id="717"/>
          </p14:sldIdLst>
        </p14:section>
        <p14:section name="Algorithme d'apprentissage" id="{A3CFCCC7-0130-4EE6-B87C-3406F185067D}">
          <p14:sldIdLst>
            <p14:sldId id="732"/>
            <p14:sldId id="749"/>
            <p14:sldId id="735"/>
            <p14:sldId id="750"/>
          </p14:sldIdLst>
        </p14:section>
        <p14:section name="Choix de l'attribut test" id="{722E227F-AA28-4A8C-A2B1-23F03106DF8B}">
          <p14:sldIdLst>
            <p14:sldId id="737"/>
            <p14:sldId id="738"/>
            <p14:sldId id="745"/>
            <p14:sldId id="746"/>
            <p14:sldId id="747"/>
            <p14:sldId id="748"/>
          </p14:sldIdLst>
        </p14:section>
        <p14:section name="Expressivité des arbres de décision" id="{290DB55C-27CC-412C-AD5C-ADA19013E071}">
          <p14:sldIdLst>
            <p14:sldId id="744"/>
            <p14:sldId id="736"/>
            <p14:sldId id="729"/>
            <p14:sldId id="730"/>
            <p14:sldId id="731"/>
          </p14:sldIdLst>
        </p14:section>
        <p14:section name="Généralisation et surapprentissage" id="{34AE0CB1-4E06-4716-8983-480ADA2A1AEF}">
          <p14:sldIdLst>
            <p14:sldId id="741"/>
            <p14:sldId id="743"/>
            <p14:sldId id="756"/>
            <p14:sldId id="754"/>
            <p14:sldId id="755"/>
            <p14:sldId id="758"/>
          </p14:sldIdLst>
        </p14:section>
        <p14:section name="Ensemble Learning" id="{3A5E567D-2366-4C29-8C35-3D5B8B2FFBCF}">
          <p14:sldIdLst>
            <p14:sldId id="722"/>
            <p14:sldId id="723"/>
            <p14:sldId id="751"/>
            <p14:sldId id="752"/>
            <p14:sldId id="726"/>
          </p14:sldIdLst>
        </p14:section>
        <p14:section name="Optimisation d'hyper-paramètres" id="{8A167FB8-7173-4397-8A39-5B98CFF1B500}">
          <p14:sldIdLst>
            <p14:sldId id="727"/>
          </p14:sldIdLst>
        </p14:section>
        <p14:section name="Conclusion" id="{CE7E8F8C-FF40-4FEF-A162-D12B4ABFD94B}">
          <p14:sldIdLst>
            <p14:sldId id="514"/>
            <p14:sldId id="405"/>
            <p14:sldId id="696"/>
          </p14:sldIdLst>
        </p14:section>
        <p14:section name="Slides référencées" id="{E9AAC698-B7F9-463E-93B7-BD690FA17A6D}">
          <p14:sldIdLst>
            <p14:sldId id="7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E340"/>
    <a:srgbClr val="4CBE51"/>
    <a:srgbClr val="000000"/>
    <a:srgbClr val="3C9A41"/>
    <a:srgbClr val="7EE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8B4D2-61F0-4349-A6BB-057CBAE73037}" v="1" dt="2024-02-01T11:28:58.620"/>
    <p1510:client id="{C972DFE2-755D-4289-9BE6-ABC0F39FED55}" v="358" dt="2024-02-01T11:24:14.524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5" autoAdjust="0"/>
    <p:restoredTop sz="70320" autoAdjust="0"/>
  </p:normalViewPr>
  <p:slideViewPr>
    <p:cSldViewPr snapToGrid="0">
      <p:cViewPr varScale="1">
        <p:scale>
          <a:sx n="44" d="100"/>
          <a:sy n="44" d="100"/>
        </p:scale>
        <p:origin x="1692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uald Kabanza" userId="edf393d0-642b-4b9e-8c75-f62133241689" providerId="ADAL" clId="{12E1395F-1174-47AC-B77B-B813CFFB2765}"/>
    <pc:docChg chg="undo custSel addSld delSld modSld sldOrd">
      <pc:chgData name="Froduald Kabanza" userId="edf393d0-642b-4b9e-8c75-f62133241689" providerId="ADAL" clId="{12E1395F-1174-47AC-B77B-B813CFFB2765}" dt="2022-01-13T02:50:47.956" v="1841" actId="2696"/>
      <pc:docMkLst>
        <pc:docMk/>
      </pc:docMkLst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17194344" sldId="278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598221116" sldId="279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41051675" sldId="280"/>
        </pc:sldMkLst>
      </pc:sldChg>
      <pc:sldChg chg="addSp modSp add mod modNotesTx">
        <pc:chgData name="Froduald Kabanza" userId="edf393d0-642b-4b9e-8c75-f62133241689" providerId="ADAL" clId="{12E1395F-1174-47AC-B77B-B813CFFB2765}" dt="2022-01-12T22:53:07.155" v="892" actId="14100"/>
        <pc:sldMkLst>
          <pc:docMk/>
          <pc:sldMk cId="436770665" sldId="281"/>
        </pc:sldMkLst>
        <pc:spChg chg="mod">
          <ac:chgData name="Froduald Kabanza" userId="edf393d0-642b-4b9e-8c75-f62133241689" providerId="ADAL" clId="{12E1395F-1174-47AC-B77B-B813CFFB2765}" dt="2022-01-12T22:53:05.099" v="891" actId="1076"/>
          <ac:spMkLst>
            <pc:docMk/>
            <pc:sldMk cId="436770665" sldId="281"/>
            <ac:spMk id="25" creationId="{00000000-0000-0000-0000-000000000000}"/>
          </ac:spMkLst>
        </pc:spChg>
        <pc:grpChg chg="add mod">
          <ac:chgData name="Froduald Kabanza" userId="edf393d0-642b-4b9e-8c75-f62133241689" providerId="ADAL" clId="{12E1395F-1174-47AC-B77B-B813CFFB2765}" dt="2022-01-12T22:52:33.029" v="885" actId="164"/>
          <ac:grpSpMkLst>
            <pc:docMk/>
            <pc:sldMk cId="436770665" sldId="281"/>
            <ac:grpSpMk id="3" creationId="{657784DD-834B-4B46-8E38-762A77E6ABD4}"/>
          </ac:grpSpMkLst>
        </pc:grpChg>
        <pc:grpChg chg="add mod">
          <ac:chgData name="Froduald Kabanza" userId="edf393d0-642b-4b9e-8c75-f62133241689" providerId="ADAL" clId="{12E1395F-1174-47AC-B77B-B813CFFB2765}" dt="2022-01-12T22:52:50.069" v="888" actId="1076"/>
          <ac:grpSpMkLst>
            <pc:docMk/>
            <pc:sldMk cId="436770665" sldId="281"/>
            <ac:grpSpMk id="8" creationId="{ABD36CA1-A20C-48FD-89B5-93C7B47E30A9}"/>
          </ac:grpSpMkLst>
        </pc:grp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30" creationId="{00000000-0000-0000-0000-000000000000}"/>
          </ac:picMkLst>
        </pc:picChg>
        <pc:cxnChg chg="mod ord">
          <ac:chgData name="Froduald Kabanza" userId="edf393d0-642b-4b9e-8c75-f62133241689" providerId="ADAL" clId="{12E1395F-1174-47AC-B77B-B813CFFB2765}" dt="2022-01-12T22:53:07.155" v="892" actId="14100"/>
          <ac:cxnSpMkLst>
            <pc:docMk/>
            <pc:sldMk cId="436770665" sldId="281"/>
            <ac:cxnSpMk id="18" creationId="{00000000-0000-0000-0000-000000000000}"/>
          </ac:cxnSpMkLst>
        </pc:cxnChg>
        <pc:cxnChg chg="mod">
          <ac:chgData name="Froduald Kabanza" userId="edf393d0-642b-4b9e-8c75-f62133241689" providerId="ADAL" clId="{12E1395F-1174-47AC-B77B-B813CFFB2765}" dt="2022-01-12T22:52:44.966" v="886" actId="164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modSp add mod">
        <pc:chgData name="Froduald Kabanza" userId="edf393d0-642b-4b9e-8c75-f62133241689" providerId="ADAL" clId="{12E1395F-1174-47AC-B77B-B813CFFB2765}" dt="2022-01-12T18:02:53.151" v="811" actId="20577"/>
        <pc:sldMkLst>
          <pc:docMk/>
          <pc:sldMk cId="3834209445" sldId="282"/>
        </pc:sldMkLst>
        <pc:spChg chg="mod">
          <ac:chgData name="Froduald Kabanza" userId="edf393d0-642b-4b9e-8c75-f62133241689" providerId="ADAL" clId="{12E1395F-1174-47AC-B77B-B813CFFB2765}" dt="2022-01-12T18:02:39.119" v="809" actId="20577"/>
          <ac:spMkLst>
            <pc:docMk/>
            <pc:sldMk cId="3834209445" sldId="282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2T18:02:53.151" v="811" actId="20577"/>
          <ac:spMkLst>
            <pc:docMk/>
            <pc:sldMk cId="3834209445" sldId="282"/>
            <ac:spMk id="13" creationId="{00000000-0000-0000-0000-000000000000}"/>
          </ac:spMkLst>
        </pc:spChg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842712576" sldId="283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788343803" sldId="28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233877371" sldId="29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2334352291" sldId="30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178316958" sldId="303"/>
        </pc:sldMkLst>
      </pc:sldChg>
      <pc:sldChg chg="add modNotesTx">
        <pc:chgData name="Froduald Kabanza" userId="edf393d0-642b-4b9e-8c75-f62133241689" providerId="ADAL" clId="{12E1395F-1174-47AC-B77B-B813CFFB2765}" dt="2022-01-07T12:31:34.729" v="651" actId="313"/>
        <pc:sldMkLst>
          <pc:docMk/>
          <pc:sldMk cId="241673613" sldId="3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748585956" sldId="306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827977529" sldId="30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161390196" sldId="30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873655752" sldId="309"/>
        </pc:sldMkLst>
      </pc:sldChg>
      <pc:sldChg chg="addSp delSp modSp add mod ord delAnim">
        <pc:chgData name="Froduald Kabanza" userId="edf393d0-642b-4b9e-8c75-f62133241689" providerId="ADAL" clId="{12E1395F-1174-47AC-B77B-B813CFFB2765}" dt="2022-01-12T18:23:04.805" v="879" actId="1076"/>
        <pc:sldMkLst>
          <pc:docMk/>
          <pc:sldMk cId="3315856328" sldId="310"/>
        </pc:sldMkLst>
        <pc:spChg chg="del">
          <ac:chgData name="Froduald Kabanza" userId="edf393d0-642b-4b9e-8c75-f62133241689" providerId="ADAL" clId="{12E1395F-1174-47AC-B77B-B813CFFB2765}" dt="2022-01-12T18:22:43.558" v="875" actId="478"/>
          <ac:spMkLst>
            <pc:docMk/>
            <pc:sldMk cId="3315856328" sldId="310"/>
            <ac:spMk id="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3:04.805" v="879" actId="1076"/>
          <ac:spMkLst>
            <pc:docMk/>
            <pc:sldMk cId="3315856328" sldId="310"/>
            <ac:spMk id="18" creationId="{A53BA195-8BA5-4B5C-B7D8-7DE3C84A2604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19" creationId="{B51E8E19-31F7-46AD-BCF4-FE1182788C7B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0" creationId="{8379A25A-8B2C-4AD3-87DB-A7433A908188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1" creationId="{44E8347B-6370-4467-B3C1-CAD69C8445FC}"/>
          </ac:spMkLst>
        </pc:spChg>
        <pc:picChg chg="del">
          <ac:chgData name="Froduald Kabanza" userId="edf393d0-642b-4b9e-8c75-f62133241689" providerId="ADAL" clId="{12E1395F-1174-47AC-B77B-B813CFFB2765}" dt="2022-01-12T18:22:56.594" v="878" actId="478"/>
          <ac:picMkLst>
            <pc:docMk/>
            <pc:sldMk cId="3315856328" sldId="310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6.052" v="876" actId="478"/>
          <ac:picMkLst>
            <pc:docMk/>
            <pc:sldMk cId="3315856328" sldId="310"/>
            <ac:picMk id="14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0.663" v="874" actId="478"/>
          <ac:picMkLst>
            <pc:docMk/>
            <pc:sldMk cId="3315856328" sldId="310"/>
            <ac:picMk id="17" creationId="{00000000-0000-0000-0000-000000000000}"/>
          </ac:picMkLst>
        </pc:picChg>
      </pc:sldChg>
      <pc:sldChg chg="addSp delSp modSp add mod ord">
        <pc:chgData name="Froduald Kabanza" userId="edf393d0-642b-4b9e-8c75-f62133241689" providerId="ADAL" clId="{12E1395F-1174-47AC-B77B-B813CFFB2765}" dt="2022-01-12T18:22:19.817" v="873" actId="255"/>
        <pc:sldMkLst>
          <pc:docMk/>
          <pc:sldMk cId="1984947524" sldId="311"/>
        </pc:sldMkLst>
        <pc:spChg chg="add mod">
          <ac:chgData name="Froduald Kabanza" userId="edf393d0-642b-4b9e-8c75-f62133241689" providerId="ADAL" clId="{12E1395F-1174-47AC-B77B-B813CFFB2765}" dt="2022-01-12T18:22:14.996" v="872" actId="255"/>
          <ac:spMkLst>
            <pc:docMk/>
            <pc:sldMk cId="1984947524" sldId="311"/>
            <ac:spMk id="8" creationId="{7FC3EA3F-335A-49F7-BAE6-E5CF026C90C9}"/>
          </ac:spMkLst>
        </pc:spChg>
        <pc:spChg chg="del mod">
          <ac:chgData name="Froduald Kabanza" userId="edf393d0-642b-4b9e-8c75-f62133241689" providerId="ADAL" clId="{12E1395F-1174-47AC-B77B-B813CFFB2765}" dt="2022-01-12T18:18:34.422" v="817" actId="478"/>
          <ac:spMkLst>
            <pc:docMk/>
            <pc:sldMk cId="1984947524" sldId="311"/>
            <ac:spMk id="9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2T18:18:30.068" v="815" actId="478"/>
          <ac:spMkLst>
            <pc:docMk/>
            <pc:sldMk cId="1984947524" sldId="311"/>
            <ac:spMk id="14" creationId="{00000000-0000-0000-0000-000000000000}"/>
          </ac:spMkLst>
        </pc:spChg>
        <pc:spChg chg="add del">
          <ac:chgData name="Froduald Kabanza" userId="edf393d0-642b-4b9e-8c75-f62133241689" providerId="ADAL" clId="{12E1395F-1174-47AC-B77B-B813CFFB2765}" dt="2022-01-12T18:21:48.372" v="869" actId="478"/>
          <ac:spMkLst>
            <pc:docMk/>
            <pc:sldMk cId="1984947524" sldId="311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2:05.076" v="871" actId="255"/>
          <ac:spMkLst>
            <pc:docMk/>
            <pc:sldMk cId="1984947524" sldId="311"/>
            <ac:spMk id="22" creationId="{A13E754D-6B23-46FD-AC9C-8CA5AC4976CD}"/>
          </ac:spMkLst>
        </pc:spChg>
        <pc:spChg chg="add mod">
          <ac:chgData name="Froduald Kabanza" userId="edf393d0-642b-4b9e-8c75-f62133241689" providerId="ADAL" clId="{12E1395F-1174-47AC-B77B-B813CFFB2765}" dt="2022-01-12T18:21:55.935" v="870" actId="255"/>
          <ac:spMkLst>
            <pc:docMk/>
            <pc:sldMk cId="1984947524" sldId="311"/>
            <ac:spMk id="23" creationId="{AFC45E26-E807-4A91-8C48-5B921828B36C}"/>
          </ac:spMkLst>
        </pc:spChg>
        <pc:spChg chg="add mod">
          <ac:chgData name="Froduald Kabanza" userId="edf393d0-642b-4b9e-8c75-f62133241689" providerId="ADAL" clId="{12E1395F-1174-47AC-B77B-B813CFFB2765}" dt="2022-01-12T18:22:19.817" v="873" actId="255"/>
          <ac:spMkLst>
            <pc:docMk/>
            <pc:sldMk cId="1984947524" sldId="311"/>
            <ac:spMk id="24" creationId="{B6590A84-C931-459D-9949-955DE48CA01A}"/>
          </ac:spMkLst>
        </pc:spChg>
        <pc:picChg chg="mod">
          <ac:chgData name="Froduald Kabanza" userId="edf393d0-642b-4b9e-8c75-f62133241689" providerId="ADAL" clId="{12E1395F-1174-47AC-B77B-B813CFFB2765}" dt="2022-01-12T18:21:22.573" v="856" actId="1076"/>
          <ac:picMkLst>
            <pc:docMk/>
            <pc:sldMk cId="1984947524" sldId="311"/>
            <ac:picMk id="7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42.933" v="867" actId="478"/>
          <ac:picMkLst>
            <pc:docMk/>
            <pc:sldMk cId="1984947524" sldId="311"/>
            <ac:picMk id="25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20.023" v="855" actId="478"/>
          <ac:picMkLst>
            <pc:docMk/>
            <pc:sldMk cId="1984947524" sldId="311"/>
            <ac:picMk id="26" creationId="{00000000-0000-0000-0000-000000000000}"/>
          </ac:picMkLst>
        </pc:picChg>
        <pc:picChg chg="add del">
          <ac:chgData name="Froduald Kabanza" userId="edf393d0-642b-4b9e-8c75-f62133241689" providerId="ADAL" clId="{12E1395F-1174-47AC-B77B-B813CFFB2765}" dt="2022-01-12T18:20:36.101" v="844" actId="478"/>
          <ac:picMkLst>
            <pc:docMk/>
            <pc:sldMk cId="1984947524" sldId="311"/>
            <ac:picMk id="27" creationId="{00000000-0000-0000-0000-000000000000}"/>
          </ac:picMkLst>
        </pc:picChg>
      </pc:sldChg>
      <pc:sldChg chg="addSp delSp modSp add mod modAnim modNotesTx">
        <pc:chgData name="Froduald Kabanza" userId="edf393d0-642b-4b9e-8c75-f62133241689" providerId="ADAL" clId="{12E1395F-1174-47AC-B77B-B813CFFB2765}" dt="2022-01-13T02:50:16.897" v="1840"/>
        <pc:sldMkLst>
          <pc:docMk/>
          <pc:sldMk cId="2162630763" sldId="312"/>
        </pc:sldMkLst>
        <pc:spChg chg="mod">
          <ac:chgData name="Froduald Kabanza" userId="edf393d0-642b-4b9e-8c75-f62133241689" providerId="ADAL" clId="{12E1395F-1174-47AC-B77B-B813CFFB2765}" dt="2022-01-13T02:10:14.802" v="1507" actId="20577"/>
          <ac:spMkLst>
            <pc:docMk/>
            <pc:sldMk cId="2162630763" sldId="312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2:39:13.047" v="1772" actId="1076"/>
          <ac:spMkLst>
            <pc:docMk/>
            <pc:sldMk cId="2162630763" sldId="312"/>
            <ac:spMk id="7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3T01:33:26.078" v="949" actId="478"/>
          <ac:spMkLst>
            <pc:docMk/>
            <pc:sldMk cId="2162630763" sldId="312"/>
            <ac:spMk id="8" creationId="{4D79DFF5-27E1-406B-9763-F125D957C43A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11" creationId="{A1E3D27B-867E-4E7A-A94A-07DD1C8C88AE}"/>
          </ac:spMkLst>
        </pc:spChg>
        <pc:spChg chg="add mod topLvl">
          <ac:chgData name="Froduald Kabanza" userId="edf393d0-642b-4b9e-8c75-f62133241689" providerId="ADAL" clId="{12E1395F-1174-47AC-B77B-B813CFFB2765}" dt="2022-01-13T02:41:37.667" v="1789" actId="1076"/>
          <ac:spMkLst>
            <pc:docMk/>
            <pc:sldMk cId="2162630763" sldId="312"/>
            <ac:spMk id="19" creationId="{861CBEA1-5DE4-4025-ABA6-44D740778FFF}"/>
          </ac:spMkLst>
        </pc:spChg>
        <pc:spChg chg="add mod">
          <ac:chgData name="Froduald Kabanza" userId="edf393d0-642b-4b9e-8c75-f62133241689" providerId="ADAL" clId="{12E1395F-1174-47AC-B77B-B813CFFB2765}" dt="2022-01-13T02:40:12.930" v="1783" actId="164"/>
          <ac:spMkLst>
            <pc:docMk/>
            <pc:sldMk cId="2162630763" sldId="312"/>
            <ac:spMk id="24" creationId="{412052D9-79E1-4B41-9045-492DA19A3495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25" creationId="{882BAC29-11AB-4042-A0B6-FF727D1622E5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8" creationId="{B807D681-DFBA-4FEA-8DA9-438DB1DDDF16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9" creationId="{EACF3928-5E31-4775-BF92-A53A071A52CF}"/>
          </ac:spMkLst>
        </pc:spChg>
        <pc:spChg chg="add mod topLvl">
          <ac:chgData name="Froduald Kabanza" userId="edf393d0-642b-4b9e-8c75-f62133241689" providerId="ADAL" clId="{12E1395F-1174-47AC-B77B-B813CFFB2765}" dt="2022-01-13T02:45:43.429" v="1808" actId="164"/>
          <ac:spMkLst>
            <pc:docMk/>
            <pc:sldMk cId="2162630763" sldId="312"/>
            <ac:spMk id="30" creationId="{8724FF6A-E63A-4D21-968D-6D577EA6388E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1" creationId="{0DF85002-AE19-49A9-BC9E-525E5797E957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2" creationId="{E8EACD73-D473-4864-93B3-22800B9D89F0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3" creationId="{DE0EB593-6ACB-4A58-8F15-279A004CF5BC}"/>
          </ac:spMkLst>
        </pc:spChg>
        <pc:spChg chg="add del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4" creationId="{B6BDA0A8-B049-461C-926A-4BC24BCFA7C8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5" creationId="{4445C9B5-C8F8-4FA8-8799-4023343BAACD}"/>
          </ac:spMkLst>
        </pc:spChg>
        <pc:spChg chg="mod">
          <ac:chgData name="Froduald Kabanza" userId="edf393d0-642b-4b9e-8c75-f62133241689" providerId="ADAL" clId="{12E1395F-1174-47AC-B77B-B813CFFB2765}" dt="2022-01-13T02:42:10.896" v="1791" actId="165"/>
          <ac:spMkLst>
            <pc:docMk/>
            <pc:sldMk cId="2162630763" sldId="312"/>
            <ac:spMk id="49" creationId="{A82774C5-CF98-4C68-812E-8215860742E2}"/>
          </ac:spMkLst>
        </pc:spChg>
        <pc:spChg chg="add mod or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3" creationId="{03F5D1BB-8330-4153-BD4D-3DFC1DCFE3E8}"/>
          </ac:spMkLst>
        </pc:spChg>
        <pc:spChg chg="add mo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4" creationId="{34C3E76E-F464-45FF-9A10-71E0F789F5C9}"/>
          </ac:spMkLst>
        </pc:spChg>
        <pc:spChg chg="add del">
          <ac:chgData name="Froduald Kabanza" userId="edf393d0-642b-4b9e-8c75-f62133241689" providerId="ADAL" clId="{12E1395F-1174-47AC-B77B-B813CFFB2765}" dt="2022-01-13T02:36:18.783" v="1651" actId="478"/>
          <ac:spMkLst>
            <pc:docMk/>
            <pc:sldMk cId="2162630763" sldId="312"/>
            <ac:spMk id="55" creationId="{79C2F975-B22C-4D2D-A39C-1B854B30A9E3}"/>
          </ac:spMkLst>
        </pc:spChg>
        <pc:spChg chg="add mod">
          <ac:chgData name="Froduald Kabanza" userId="edf393d0-642b-4b9e-8c75-f62133241689" providerId="ADAL" clId="{12E1395F-1174-47AC-B77B-B813CFFB2765}" dt="2022-01-13T02:39:03.567" v="1771" actId="1076"/>
          <ac:spMkLst>
            <pc:docMk/>
            <pc:sldMk cId="2162630763" sldId="312"/>
            <ac:spMk id="57" creationId="{01E6CFF0-8DD2-4D6A-A3D4-082ECF5B1A29}"/>
          </ac:spMkLst>
        </pc:spChg>
        <pc:spChg chg="add mod">
          <ac:chgData name="Froduald Kabanza" userId="edf393d0-642b-4b9e-8c75-f62133241689" providerId="ADAL" clId="{12E1395F-1174-47AC-B77B-B813CFFB2765}" dt="2022-01-13T02:38:26.087" v="1759" actId="1076"/>
          <ac:spMkLst>
            <pc:docMk/>
            <pc:sldMk cId="2162630763" sldId="312"/>
            <ac:spMk id="58" creationId="{C4220694-8CAC-4D4C-86FE-BDE8E6F0FF22}"/>
          </ac:spMkLst>
        </pc:spChg>
        <pc:spChg chg="add mod">
          <ac:chgData name="Froduald Kabanza" userId="edf393d0-642b-4b9e-8c75-f62133241689" providerId="ADAL" clId="{12E1395F-1174-47AC-B77B-B813CFFB2765}" dt="2022-01-13T02:45:57.196" v="1811" actId="164"/>
          <ac:spMkLst>
            <pc:docMk/>
            <pc:sldMk cId="2162630763" sldId="312"/>
            <ac:spMk id="72" creationId="{78A07B23-C63D-4E02-95B7-8B49B5430201}"/>
          </ac:spMkLst>
        </pc:spChg>
        <pc:grpChg chg="add del mod">
          <ac:chgData name="Froduald Kabanza" userId="edf393d0-642b-4b9e-8c75-f62133241689" providerId="ADAL" clId="{12E1395F-1174-47AC-B77B-B813CFFB2765}" dt="2022-01-13T02:40:27.625" v="1784" actId="165"/>
          <ac:grpSpMkLst>
            <pc:docMk/>
            <pc:sldMk cId="2162630763" sldId="312"/>
            <ac:grpSpMk id="36" creationId="{0F649735-0F44-48F8-9194-C4C932637D5E}"/>
          </ac:grpSpMkLst>
        </pc:grpChg>
        <pc:grpChg chg="add mod topLvl">
          <ac:chgData name="Froduald Kabanza" userId="edf393d0-642b-4b9e-8c75-f62133241689" providerId="ADAL" clId="{12E1395F-1174-47AC-B77B-B813CFFB2765}" dt="2022-01-13T02:42:22.946" v="1792" actId="164"/>
          <ac:grpSpMkLst>
            <pc:docMk/>
            <pc:sldMk cId="2162630763" sldId="312"/>
            <ac:grpSpMk id="52" creationId="{0D59D7DA-8F4D-42C2-889B-77775CBDEC95}"/>
          </ac:grpSpMkLst>
        </pc:grpChg>
        <pc:grpChg chg="add del mod">
          <ac:chgData name="Froduald Kabanza" userId="edf393d0-642b-4b9e-8c75-f62133241689" providerId="ADAL" clId="{12E1395F-1174-47AC-B77B-B813CFFB2765}" dt="2022-01-13T02:42:10.896" v="1791" actId="165"/>
          <ac:grpSpMkLst>
            <pc:docMk/>
            <pc:sldMk cId="2162630763" sldId="312"/>
            <ac:grpSpMk id="56" creationId="{7D8E8EB1-B467-4D53-88AD-E81B4019381B}"/>
          </ac:grpSpMkLst>
        </pc:grpChg>
        <pc:grpChg chg="add mod">
          <ac:chgData name="Froduald Kabanza" userId="edf393d0-642b-4b9e-8c75-f62133241689" providerId="ADAL" clId="{12E1395F-1174-47AC-B77B-B813CFFB2765}" dt="2022-01-13T02:40:12.930" v="1783" actId="164"/>
          <ac:grpSpMkLst>
            <pc:docMk/>
            <pc:sldMk cId="2162630763" sldId="312"/>
            <ac:grpSpMk id="66" creationId="{F7323327-4F3D-4C0C-90A9-29830762F9E2}"/>
          </ac:grpSpMkLst>
        </pc:grpChg>
        <pc:grpChg chg="add mod">
          <ac:chgData name="Froduald Kabanza" userId="edf393d0-642b-4b9e-8c75-f62133241689" providerId="ADAL" clId="{12E1395F-1174-47AC-B77B-B813CFFB2765}" dt="2022-01-13T02:40:48.979" v="1785" actId="164"/>
          <ac:grpSpMkLst>
            <pc:docMk/>
            <pc:sldMk cId="2162630763" sldId="312"/>
            <ac:grpSpMk id="67" creationId="{BCED1334-4577-42AF-A11C-5BC0ED4810BC}"/>
          </ac:grpSpMkLst>
        </pc:grpChg>
        <pc:grpChg chg="add mod or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68" creationId="{DE0ABDD4-FFC0-4502-8679-64B28A27A47A}"/>
          </ac:grpSpMkLst>
        </pc:grpChg>
        <pc:grpChg chg="add mod or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69" creationId="{B99E033C-2E09-467B-94FD-227C5FCE600F}"/>
          </ac:grpSpMkLst>
        </pc:grpChg>
        <pc:grpChg chg="add mod">
          <ac:chgData name="Froduald Kabanza" userId="edf393d0-642b-4b9e-8c75-f62133241689" providerId="ADAL" clId="{12E1395F-1174-47AC-B77B-B813CFFB2765}" dt="2022-01-13T02:49:13.321" v="1827" actId="1076"/>
          <ac:grpSpMkLst>
            <pc:docMk/>
            <pc:sldMk cId="2162630763" sldId="312"/>
            <ac:grpSpMk id="70" creationId="{08FE9CE4-7B21-4A93-A90D-D8BD1E58D127}"/>
          </ac:grpSpMkLst>
        </pc:grpChg>
        <pc:grpChg chg="add mo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71" creationId="{2886360E-5EE2-4E7D-A057-134B7725A0D1}"/>
          </ac:grpSpMkLst>
        </pc:grpChg>
        <pc:grpChg chg="add mo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73" creationId="{F503A22A-29B0-4A65-97D0-16D3EB16F871}"/>
          </ac:grpSpMkLst>
        </pc:grpChg>
        <pc:picChg chg="del">
          <ac:chgData name="Froduald Kabanza" userId="edf393d0-642b-4b9e-8c75-f62133241689" providerId="ADAL" clId="{12E1395F-1174-47AC-B77B-B813CFFB2765}" dt="2022-01-13T01:44:25.694" v="951" actId="478"/>
          <ac:picMkLst>
            <pc:docMk/>
            <pc:sldMk cId="2162630763" sldId="312"/>
            <ac:picMk id="3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3T02:12:48.122" v="1516" actId="1076"/>
          <ac:picMkLst>
            <pc:docMk/>
            <pc:sldMk cId="2162630763" sldId="312"/>
            <ac:picMk id="9" creationId="{00000000-0000-0000-0000-000000000000}"/>
          </ac:picMkLst>
        </pc:picChg>
        <pc:picChg chg="add mod topLvl">
          <ac:chgData name="Froduald Kabanza" userId="edf393d0-642b-4b9e-8c75-f62133241689" providerId="ADAL" clId="{12E1395F-1174-47AC-B77B-B813CFFB2765}" dt="2022-01-13T02:40:27.625" v="1784" actId="165"/>
          <ac:picMkLst>
            <pc:docMk/>
            <pc:sldMk cId="2162630763" sldId="312"/>
            <ac:picMk id="10" creationId="{85C52A22-F2C4-4253-ACCC-C84A5AC2C30B}"/>
          </ac:picMkLst>
        </pc:picChg>
        <pc:picChg chg="mod">
          <ac:chgData name="Froduald Kabanza" userId="edf393d0-642b-4b9e-8c75-f62133241689" providerId="ADAL" clId="{12E1395F-1174-47AC-B77B-B813CFFB2765}" dt="2022-01-13T02:41:40.532" v="1790" actId="1076"/>
          <ac:picMkLst>
            <pc:docMk/>
            <pc:sldMk cId="2162630763" sldId="312"/>
            <ac:picMk id="12" creationId="{00000000-0000-0000-0000-000000000000}"/>
          </ac:picMkLst>
        </pc:picChg>
        <pc:picChg chg="add del mod">
          <ac:chgData name="Froduald Kabanza" userId="edf393d0-642b-4b9e-8c75-f62133241689" providerId="ADAL" clId="{12E1395F-1174-47AC-B77B-B813CFFB2765}" dt="2022-01-13T01:45:47.174" v="962" actId="478"/>
          <ac:picMkLst>
            <pc:docMk/>
            <pc:sldMk cId="2162630763" sldId="312"/>
            <ac:picMk id="14" creationId="{1E70A24F-0B22-4266-8F5C-CB4D62AA6277}"/>
          </ac:picMkLst>
        </pc:picChg>
        <pc:picChg chg="add del">
          <ac:chgData name="Froduald Kabanza" userId="edf393d0-642b-4b9e-8c75-f62133241689" providerId="ADAL" clId="{12E1395F-1174-47AC-B77B-B813CFFB2765}" dt="2022-01-13T01:46:06.750" v="964" actId="478"/>
          <ac:picMkLst>
            <pc:docMk/>
            <pc:sldMk cId="2162630763" sldId="312"/>
            <ac:picMk id="16" creationId="{37449F4C-8D5F-4E0E-A655-6E8AF6311A7A}"/>
          </ac:picMkLst>
        </pc:picChg>
        <pc:picChg chg="add mod topLvl">
          <ac:chgData name="Froduald Kabanza" userId="edf393d0-642b-4b9e-8c75-f62133241689" providerId="ADAL" clId="{12E1395F-1174-47AC-B77B-B813CFFB2765}" dt="2022-01-13T02:40:48.979" v="1785" actId="164"/>
          <ac:picMkLst>
            <pc:docMk/>
            <pc:sldMk cId="2162630763" sldId="312"/>
            <ac:picMk id="18" creationId="{F026E0AA-54AE-42C8-A703-4862825CFB6B}"/>
          </ac:picMkLst>
        </pc:picChg>
        <pc:picChg chg="add del mod">
          <ac:chgData name="Froduald Kabanza" userId="edf393d0-642b-4b9e-8c75-f62133241689" providerId="ADAL" clId="{12E1395F-1174-47AC-B77B-B813CFFB2765}" dt="2022-01-13T01:48:50.469" v="976" actId="478"/>
          <ac:picMkLst>
            <pc:docMk/>
            <pc:sldMk cId="2162630763" sldId="312"/>
            <ac:picMk id="21" creationId="{37CD0557-A7BC-4286-9CED-EF9BBBF7793F}"/>
          </ac:picMkLst>
        </pc:picChg>
        <pc:picChg chg="add mod topLvl">
          <ac:chgData name="Froduald Kabanza" userId="edf393d0-642b-4b9e-8c75-f62133241689" providerId="ADAL" clId="{12E1395F-1174-47AC-B77B-B813CFFB2765}" dt="2022-01-13T02:41:13.667" v="1786" actId="164"/>
          <ac:picMkLst>
            <pc:docMk/>
            <pc:sldMk cId="2162630763" sldId="312"/>
            <ac:picMk id="23" creationId="{2F27000F-5524-44DF-B8EA-2816623339A7}"/>
          </ac:picMkLst>
        </pc:picChg>
        <pc:picChg chg="add mod topLvl">
          <ac:chgData name="Froduald Kabanza" userId="edf393d0-642b-4b9e-8c75-f62133241689" providerId="ADAL" clId="{12E1395F-1174-47AC-B77B-B813CFFB2765}" dt="2022-01-13T02:41:30.728" v="1788" actId="164"/>
          <ac:picMkLst>
            <pc:docMk/>
            <pc:sldMk cId="2162630763" sldId="312"/>
            <ac:picMk id="27" creationId="{948601B7-EB56-40B7-97D6-44A604F74DEA}"/>
          </ac:picMkLst>
        </pc:picChg>
        <pc:picChg chg="add del mod">
          <ac:chgData name="Froduald Kabanza" userId="edf393d0-642b-4b9e-8c75-f62133241689" providerId="ADAL" clId="{12E1395F-1174-47AC-B77B-B813CFFB2765}" dt="2022-01-13T02:17:19.082" v="1531" actId="478"/>
          <ac:picMkLst>
            <pc:docMk/>
            <pc:sldMk cId="2162630763" sldId="312"/>
            <ac:picMk id="42" creationId="{F1635290-F469-410B-A564-F9BF4E48986E}"/>
          </ac:picMkLst>
        </pc:picChg>
        <pc:picChg chg="add del mod">
          <ac:chgData name="Froduald Kabanza" userId="edf393d0-642b-4b9e-8c75-f62133241689" providerId="ADAL" clId="{12E1395F-1174-47AC-B77B-B813CFFB2765}" dt="2022-01-13T02:17:04.727" v="1528" actId="478"/>
          <ac:picMkLst>
            <pc:docMk/>
            <pc:sldMk cId="2162630763" sldId="312"/>
            <ac:picMk id="44" creationId="{E99937CA-FA86-4E28-AF7B-6F6F8BC08FE3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6" creationId="{BFB18609-F064-4B9D-BEFE-585D83221FFB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8" creationId="{43C6EAFC-27B7-4FB1-A160-59962CCF1F53}"/>
          </ac:picMkLst>
        </pc:picChg>
        <pc:picChg chg="add mod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51" creationId="{1B10F5F6-F7BC-4AC7-9326-20F37F4CC1C2}"/>
          </ac:picMkLst>
        </pc:picChg>
        <pc:cxnChg chg="add del mod">
          <ac:chgData name="Froduald Kabanza" userId="edf393d0-642b-4b9e-8c75-f62133241689" providerId="ADAL" clId="{12E1395F-1174-47AC-B77B-B813CFFB2765}" dt="2022-01-13T02:39:52.092" v="1778" actId="478"/>
          <ac:cxnSpMkLst>
            <pc:docMk/>
            <pc:sldMk cId="2162630763" sldId="312"/>
            <ac:cxnSpMk id="38" creationId="{75986BD2-17EF-41C6-A047-7EB7344C7D86}"/>
          </ac:cxnSpMkLst>
        </pc:cxnChg>
        <pc:cxnChg chg="add mod">
          <ac:chgData name="Froduald Kabanza" userId="edf393d0-642b-4b9e-8c75-f62133241689" providerId="ADAL" clId="{12E1395F-1174-47AC-B77B-B813CFFB2765}" dt="2022-01-13T02:40:12.930" v="1783" actId="164"/>
          <ac:cxnSpMkLst>
            <pc:docMk/>
            <pc:sldMk cId="2162630763" sldId="312"/>
            <ac:cxnSpMk id="62" creationId="{1BD92BD9-E7D1-4B1F-9FFF-15BC4BC94E32}"/>
          </ac:cxnSpMkLst>
        </pc:cxnChg>
      </pc:sldChg>
      <pc:sldChg chg="delSp modSp add mod">
        <pc:chgData name="Froduald Kabanza" userId="edf393d0-642b-4b9e-8c75-f62133241689" providerId="ADAL" clId="{12E1395F-1174-47AC-B77B-B813CFFB2765}" dt="2022-01-13T02:10:09.920" v="1505" actId="20577"/>
        <pc:sldMkLst>
          <pc:docMk/>
          <pc:sldMk cId="3312794274" sldId="313"/>
        </pc:sldMkLst>
        <pc:spChg chg="mod">
          <ac:chgData name="Froduald Kabanza" userId="edf393d0-642b-4b9e-8c75-f62133241689" providerId="ADAL" clId="{12E1395F-1174-47AC-B77B-B813CFFB2765}" dt="2022-01-13T02:10:09.920" v="1505" actId="20577"/>
          <ac:spMkLst>
            <pc:docMk/>
            <pc:sldMk cId="3312794274" sldId="313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5:14.585" v="947" actId="20577"/>
          <ac:spMkLst>
            <pc:docMk/>
            <pc:sldMk cId="3312794274" sldId="313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3:50.167" v="931" actId="20577"/>
          <ac:spMkLst>
            <pc:docMk/>
            <pc:sldMk cId="3312794274" sldId="313"/>
            <ac:spMk id="14" creationId="{00000000-0000-0000-0000-000000000000}"/>
          </ac:spMkLst>
        </pc:spChg>
        <pc:picChg chg="del mod">
          <ac:chgData name="Froduald Kabanza" userId="edf393d0-642b-4b9e-8c75-f62133241689" providerId="ADAL" clId="{12E1395F-1174-47AC-B77B-B813CFFB2765}" dt="2022-01-13T01:14:50.476" v="934" actId="478"/>
          <ac:picMkLst>
            <pc:docMk/>
            <pc:sldMk cId="3312794274" sldId="313"/>
            <ac:picMk id="8" creationId="{00000000-0000-0000-0000-000000000000}"/>
          </ac:picMkLst>
        </pc:picChg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765397883" sldId="319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631832539" sldId="320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9345070" sldId="321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83720708" sldId="32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8533659" sldId="323"/>
        </pc:sldMkLst>
      </pc:sldChg>
      <pc:sldChg chg="modSp del mod">
        <pc:chgData name="Froduald Kabanza" userId="edf393d0-642b-4b9e-8c75-f62133241689" providerId="ADAL" clId="{12E1395F-1174-47AC-B77B-B813CFFB2765}" dt="2022-01-07T12:48:46.737" v="654" actId="2696"/>
        <pc:sldMkLst>
          <pc:docMk/>
          <pc:sldMk cId="1691088075" sldId="324"/>
        </pc:sldMkLst>
        <pc:spChg chg="mod">
          <ac:chgData name="Froduald Kabanza" userId="edf393d0-642b-4b9e-8c75-f62133241689" providerId="ADAL" clId="{12E1395F-1174-47AC-B77B-B813CFFB2765}" dt="2022-01-07T12:13:13.099" v="200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282900533" sldId="325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31219693" sldId="326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3430609234" sldId="32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3095923" sldId="32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053412895" sldId="329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33783229" sldId="330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12E1395F-1174-47AC-B77B-B813CFFB2765}" dt="2022-01-07T12:11:11.067" v="6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12E1395F-1174-47AC-B77B-B813CFFB2765}" dt="2022-01-07T12:11:11.067" v="6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12E1395F-1174-47AC-B77B-B813CFFB2765}" dt="2022-01-07T12:12:36.552" v="165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12E1395F-1174-47AC-B77B-B813CFFB2765}" dt="2022-01-07T12:12:36.552" v="165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del mod modShow">
        <pc:chgData name="Froduald Kabanza" userId="edf393d0-642b-4b9e-8c75-f62133241689" providerId="ADAL" clId="{12E1395F-1174-47AC-B77B-B813CFFB2765}" dt="2022-01-07T12:12:55.138" v="166" actId="2696"/>
        <pc:sldMkLst>
          <pc:docMk/>
          <pc:sldMk cId="1824756835" sldId="33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381963916" sldId="3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969230571" sldId="34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3821689" sldId="34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650065362" sldId="350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3377127" sldId="351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09766979" sldId="35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487334980" sldId="353"/>
        </pc:sldMkLst>
      </pc:sldChg>
      <pc:sldChg chg="modSp mod">
        <pc:chgData name="Froduald Kabanza" userId="edf393d0-642b-4b9e-8c75-f62133241689" providerId="ADAL" clId="{12E1395F-1174-47AC-B77B-B813CFFB2765}" dt="2022-01-07T12:14:35.505" v="386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12E1395F-1174-47AC-B77B-B813CFFB2765}" dt="2022-01-07T12:14:35.505" v="386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6014170" sldId="4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64296078" sldId="406"/>
        </pc:sldMkLst>
      </pc:sldChg>
      <pc:sldChg chg="modSp new mod">
        <pc:chgData name="Froduald Kabanza" userId="edf393d0-642b-4b9e-8c75-f62133241689" providerId="ADAL" clId="{12E1395F-1174-47AC-B77B-B813CFFB2765}" dt="2022-01-07T12:21:27.019" v="443" actId="20577"/>
        <pc:sldMkLst>
          <pc:docMk/>
          <pc:sldMk cId="701043497" sldId="407"/>
        </pc:sldMkLst>
        <pc:spChg chg="mod">
          <ac:chgData name="Froduald Kabanza" userId="edf393d0-642b-4b9e-8c75-f62133241689" providerId="ADAL" clId="{12E1395F-1174-47AC-B77B-B813CFFB2765}" dt="2022-01-07T12:21:27.019" v="443" actId="20577"/>
          <ac:spMkLst>
            <pc:docMk/>
            <pc:sldMk cId="701043497" sldId="407"/>
            <ac:spMk id="2" creationId="{AA43CA39-54C4-4D9B-9D9C-39E9827B2D9A}"/>
          </ac:spMkLst>
        </pc:spChg>
      </pc:sldChg>
      <pc:sldChg chg="add del modNotesTx">
        <pc:chgData name="Froduald Kabanza" userId="edf393d0-642b-4b9e-8c75-f62133241689" providerId="ADAL" clId="{12E1395F-1174-47AC-B77B-B813CFFB2765}" dt="2022-01-13T02:50:47.956" v="1841" actId="2696"/>
        <pc:sldMkLst>
          <pc:docMk/>
          <pc:sldMk cId="3438150868" sldId="40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28490300" sldId="43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579451" sldId="43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526814027" sldId="43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688654529" sldId="44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85799096" sldId="44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128973846" sldId="44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15921121" sldId="45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89569629" sldId="45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84085780" sldId="45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48884957" sldId="45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067939651" sldId="45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76209210" sldId="456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82272059" sldId="457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06116280" sldId="45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96776" sldId="45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594361505" sldId="46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97002319" sldId="461"/>
        </pc:sldMkLst>
      </pc:sldChg>
    </pc:docChg>
  </pc:docChgLst>
  <pc:docChgLst>
    <pc:chgData name="DJeff Kanda Nkashama" userId="S::nkad2101@usherbrooke.ca::c3c87171-fd8c-4e2b-8ca8-32e7de6ccf7b" providerId="AD" clId="Web-{1F65DA78-DCBD-42ED-BAD5-88DC378D2C68}"/>
    <pc:docChg chg="modSld">
      <pc:chgData name="DJeff Kanda Nkashama" userId="S::nkad2101@usherbrooke.ca::c3c87171-fd8c-4e2b-8ca8-32e7de6ccf7b" providerId="AD" clId="Web-{1F65DA78-DCBD-42ED-BAD5-88DC378D2C68}" dt="2022-01-13T01:35:23.510" v="81"/>
      <pc:docMkLst>
        <pc:docMk/>
      </pc:docMkLst>
      <pc:sldChg chg="addSp delSp modSp">
        <pc:chgData name="DJeff Kanda Nkashama" userId="S::nkad2101@usherbrooke.ca::c3c87171-fd8c-4e2b-8ca8-32e7de6ccf7b" providerId="AD" clId="Web-{1F65DA78-DCBD-42ED-BAD5-88DC378D2C68}" dt="2022-01-13T01:30:29.820" v="69" actId="1076"/>
        <pc:sldMkLst>
          <pc:docMk/>
          <pc:sldMk cId="2541051675" sldId="280"/>
        </pc:sldMkLst>
        <pc:picChg chg="add mod">
          <ac:chgData name="DJeff Kanda Nkashama" userId="S::nkad2101@usherbrooke.ca::c3c87171-fd8c-4e2b-8ca8-32e7de6ccf7b" providerId="AD" clId="Web-{1F65DA78-DCBD-42ED-BAD5-88DC378D2C68}" dt="2022-01-13T01:30:29.820" v="69" actId="1076"/>
          <ac:picMkLst>
            <pc:docMk/>
            <pc:sldMk cId="2541051675" sldId="280"/>
            <ac:picMk id="3" creationId="{D55B2EEE-653C-40B3-A40F-64C3D21BC087}"/>
          </ac:picMkLst>
        </pc:picChg>
        <pc:picChg chg="del mod">
          <ac:chgData name="DJeff Kanda Nkashama" userId="S::nkad2101@usherbrooke.ca::c3c87171-fd8c-4e2b-8ca8-32e7de6ccf7b" providerId="AD" clId="Web-{1F65DA78-DCBD-42ED-BAD5-88DC378D2C68}" dt="2022-01-13T01:28:57.570" v="62"/>
          <ac:picMkLst>
            <pc:docMk/>
            <pc:sldMk cId="2541051675" sldId="280"/>
            <ac:picMk id="16" creationId="{00000000-0000-0000-0000-000000000000}"/>
          </ac:picMkLst>
        </pc:picChg>
      </pc:sldChg>
      <pc:sldChg chg="addSp delSp modSp">
        <pc:chgData name="DJeff Kanda Nkashama" userId="S::nkad2101@usherbrooke.ca::c3c87171-fd8c-4e2b-8ca8-32e7de6ccf7b" providerId="AD" clId="Web-{1F65DA78-DCBD-42ED-BAD5-88DC378D2C68}" dt="2022-01-13T01:35:23.510" v="81"/>
        <pc:sldMkLst>
          <pc:docMk/>
          <pc:sldMk cId="436770665" sldId="281"/>
        </pc:sldMkLst>
        <pc:spChg chg="mod">
          <ac:chgData name="DJeff Kanda Nkashama" userId="S::nkad2101@usherbrooke.ca::c3c87171-fd8c-4e2b-8ca8-32e7de6ccf7b" providerId="AD" clId="Web-{1F65DA78-DCBD-42ED-BAD5-88DC378D2C68}" dt="2022-01-13T01:15:10.123" v="32" actId="1076"/>
          <ac:spMkLst>
            <pc:docMk/>
            <pc:sldMk cId="436770665" sldId="281"/>
            <ac:spMk id="7" creationId="{00000000-0000-0000-0000-000000000000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28:46.601" v="60"/>
          <ac:spMkLst>
            <pc:docMk/>
            <pc:sldMk cId="436770665" sldId="281"/>
            <ac:spMk id="10" creationId="{B1D631C7-F20E-4C11-90C5-46DEB0FF8174}"/>
          </ac:spMkLst>
        </pc:spChg>
        <pc:spChg chg="del mod">
          <ac:chgData name="DJeff Kanda Nkashama" userId="S::nkad2101@usherbrooke.ca::c3c87171-fd8c-4e2b-8ca8-32e7de6ccf7b" providerId="AD" clId="Web-{1F65DA78-DCBD-42ED-BAD5-88DC378D2C68}" dt="2022-01-13T01:12:56.263" v="13"/>
          <ac:spMkLst>
            <pc:docMk/>
            <pc:sldMk cId="436770665" sldId="281"/>
            <ac:spMk id="11" creationId="{4C4CDC81-C8E2-46D3-A7B3-F324AB4DC2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14.200" v="8" actId="1076"/>
          <ac:spMkLst>
            <pc:docMk/>
            <pc:sldMk cId="436770665" sldId="281"/>
            <ac:spMk id="12" creationId="{C3C1CB57-B618-41E9-BC18-71D4D55CE323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4.310" v="18" actId="1076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6.466" v="19" actId="1076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1.247" v="15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3.404" v="16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59.310" v="14" actId="1076"/>
          <ac:spMkLst>
            <pc:docMk/>
            <pc:sldMk cId="436770665" sldId="281"/>
            <ac:spMk id="31" creationId="{E66D7DF6-CE23-43D0-866D-30EB29E3D45D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9.466" v="20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22.372" v="21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1:15.965" v="1" actId="1076"/>
          <ac:spMkLst>
            <pc:docMk/>
            <pc:sldMk cId="436770665" sldId="281"/>
            <ac:spMk id="34" creationId="{ABECA23B-93EA-4AC4-8E49-504F940F2F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5.419" v="17" actId="1076"/>
          <ac:spMkLst>
            <pc:docMk/>
            <pc:sldMk cId="436770665" sldId="281"/>
            <ac:spMk id="35" creationId="{C4A9877C-F368-4DF2-A10C-7FAB42D07EB5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35:23.510" v="81"/>
          <ac:spMkLst>
            <pc:docMk/>
            <pc:sldMk cId="436770665" sldId="281"/>
            <ac:spMk id="37" creationId="{00BBBFF3-417E-4619-81C0-5C40260F281F}"/>
          </ac:spMkLst>
        </pc:spChg>
        <pc:grpChg chg="mod ord">
          <ac:chgData name="DJeff Kanda Nkashama" userId="S::nkad2101@usherbrooke.ca::c3c87171-fd8c-4e2b-8ca8-32e7de6ccf7b" providerId="AD" clId="Web-{1F65DA78-DCBD-42ED-BAD5-88DC378D2C68}" dt="2022-01-13T01:28:25.444" v="58" actId="1076"/>
          <ac:grpSpMkLst>
            <pc:docMk/>
            <pc:sldMk cId="436770665" sldId="281"/>
            <ac:grpSpMk id="8" creationId="{ABD36CA1-A20C-48FD-89B5-93C7B47E30A9}"/>
          </ac:grpSpMkLst>
        </pc:grpChg>
        <pc:picChg chg="add mod">
          <ac:chgData name="DJeff Kanda Nkashama" userId="S::nkad2101@usherbrooke.ca::c3c87171-fd8c-4e2b-8ca8-32e7de6ccf7b" providerId="AD" clId="Web-{1F65DA78-DCBD-42ED-BAD5-88DC378D2C68}" dt="2022-01-13T01:28:35.023" v="59" actId="1076"/>
          <ac:picMkLst>
            <pc:docMk/>
            <pc:sldMk cId="436770665" sldId="281"/>
            <ac:picMk id="13" creationId="{FC787B83-21C7-4251-9BC1-CAF206AFED1D}"/>
          </ac:picMkLst>
        </pc:picChg>
        <pc:picChg chg="del">
          <ac:chgData name="DJeff Kanda Nkashama" userId="S::nkad2101@usherbrooke.ca::c3c87171-fd8c-4e2b-8ca8-32e7de6ccf7b" providerId="AD" clId="Web-{1F65DA78-DCBD-42ED-BAD5-88DC378D2C68}" dt="2022-01-13T01:25:44.459" v="35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DJeff Kanda Nkashama" userId="S::nkad2101@usherbrooke.ca::c3c87171-fd8c-4e2b-8ca8-32e7de6ccf7b" providerId="AD" clId="Web-{1F65DA78-DCBD-42ED-BAD5-88DC378D2C68}" dt="2022-01-13T01:25:32.599" v="33" actId="1076"/>
          <ac:picMkLst>
            <pc:docMk/>
            <pc:sldMk cId="436770665" sldId="281"/>
            <ac:picMk id="30" creationId="{00000000-0000-0000-0000-000000000000}"/>
          </ac:picMkLst>
        </pc:picChg>
        <pc:cxnChg chg="mod">
          <ac:chgData name="DJeff Kanda Nkashama" userId="S::nkad2101@usherbrooke.ca::c3c87171-fd8c-4e2b-8ca8-32e7de6ccf7b" providerId="AD" clId="Web-{1F65DA78-DCBD-42ED-BAD5-88DC378D2C68}" dt="2022-01-13T01:12:20.841" v="9" actId="14100"/>
          <ac:cxnSpMkLst>
            <pc:docMk/>
            <pc:sldMk cId="436770665" sldId="281"/>
            <ac:cxnSpMk id="3" creationId="{E3926B5E-C120-46CC-8A3D-FD3224B14B3D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1:57.684" v="5" actId="14100"/>
          <ac:cxnSpMkLst>
            <pc:docMk/>
            <pc:sldMk cId="436770665" sldId="281"/>
            <ac:cxnSpMk id="15" creationId="{2B6D7380-16EA-45A0-B1A3-DA8D0196AB1B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2:33.169" v="10" actId="14100"/>
          <ac:cxnSpMkLst>
            <pc:docMk/>
            <pc:sldMk cId="436770665" sldId="281"/>
            <ac:cxnSpMk id="17" creationId="{18BDE2C9-6519-484B-AC25-3D03C6E89382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6:22.037" v="42" actId="1076"/>
          <ac:cxnSpMkLst>
            <pc:docMk/>
            <pc:sldMk cId="436770665" sldId="281"/>
            <ac:cxnSpMk id="18" creationId="{00000000-0000-0000-0000-000000000000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8:16.116" v="56" actId="1076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addSp delSp modSp">
        <pc:chgData name="DJeff Kanda Nkashama" userId="S::nkad2101@usherbrooke.ca::c3c87171-fd8c-4e2b-8ca8-32e7de6ccf7b" providerId="AD" clId="Web-{1F65DA78-DCBD-42ED-BAD5-88DC378D2C68}" dt="2022-01-13T01:33:27.103" v="78" actId="14100"/>
        <pc:sldMkLst>
          <pc:docMk/>
          <pc:sldMk cId="3834209445" sldId="282"/>
        </pc:sldMkLst>
        <pc:picChg chg="del">
          <ac:chgData name="DJeff Kanda Nkashama" userId="S::nkad2101@usherbrooke.ca::c3c87171-fd8c-4e2b-8ca8-32e7de6ccf7b" providerId="AD" clId="Web-{1F65DA78-DCBD-42ED-BAD5-88DC378D2C68}" dt="2022-01-13T01:30:34.148" v="70"/>
          <ac:picMkLst>
            <pc:docMk/>
            <pc:sldMk cId="3834209445" sldId="282"/>
            <ac:picMk id="3" creationId="{00000000-0000-0000-0000-000000000000}"/>
          </ac:picMkLst>
        </pc:picChg>
        <pc:picChg chg="add mod">
          <ac:chgData name="DJeff Kanda Nkashama" userId="S::nkad2101@usherbrooke.ca::c3c87171-fd8c-4e2b-8ca8-32e7de6ccf7b" providerId="AD" clId="Web-{1F65DA78-DCBD-42ED-BAD5-88DC378D2C68}" dt="2022-01-13T01:33:27.103" v="78" actId="14100"/>
          <ac:picMkLst>
            <pc:docMk/>
            <pc:sldMk cId="3834209445" sldId="282"/>
            <ac:picMk id="8" creationId="{4648FE15-9C7D-46A2-857E-01A46DD822F0}"/>
          </ac:picMkLst>
        </pc:picChg>
      </pc:sldChg>
    </pc:docChg>
  </pc:docChgLst>
  <pc:docChgLst>
    <pc:chgData name="Froduald Kabanza" userId="edf393d0-642b-4b9e-8c75-f62133241689" providerId="ADAL" clId="{C972DFE2-755D-4289-9BE6-ABC0F39FED55}"/>
    <pc:docChg chg="undo custSel modSld sldOrd">
      <pc:chgData name="Froduald Kabanza" userId="edf393d0-642b-4b9e-8c75-f62133241689" providerId="ADAL" clId="{C972DFE2-755D-4289-9BE6-ABC0F39FED55}" dt="2024-02-01T11:24:14.524" v="769" actId="20577"/>
      <pc:docMkLst>
        <pc:docMk/>
      </pc:docMkLst>
      <pc:sldChg chg="modSp mod">
        <pc:chgData name="Froduald Kabanza" userId="edf393d0-642b-4b9e-8c75-f62133241689" providerId="ADAL" clId="{C972DFE2-755D-4289-9BE6-ABC0F39FED55}" dt="2024-01-29T22:58:09.866" v="598" actId="20577"/>
        <pc:sldMkLst>
          <pc:docMk/>
          <pc:sldMk cId="0" sldId="405"/>
        </pc:sldMkLst>
        <pc:spChg chg="mod">
          <ac:chgData name="Froduald Kabanza" userId="edf393d0-642b-4b9e-8c75-f62133241689" providerId="ADAL" clId="{C972DFE2-755D-4289-9BE6-ABC0F39FED55}" dt="2024-01-29T22:58:09.866" v="598" actId="20577"/>
          <ac:spMkLst>
            <pc:docMk/>
            <pc:sldMk cId="0" sldId="405"/>
            <ac:spMk id="92162" creationId="{8315D294-25C1-4B08-B7F5-BD720D2B3860}"/>
          </ac:spMkLst>
        </pc:spChg>
      </pc:sldChg>
      <pc:sldChg chg="addSp delSp modSp mod">
        <pc:chgData name="Froduald Kabanza" userId="edf393d0-642b-4b9e-8c75-f62133241689" providerId="ADAL" clId="{C972DFE2-755D-4289-9BE6-ABC0F39FED55}" dt="2024-01-29T23:05:03.001" v="609" actId="790"/>
        <pc:sldMkLst>
          <pc:docMk/>
          <pc:sldMk cId="0" sldId="514"/>
        </pc:sldMkLst>
        <pc:spChg chg="mod">
          <ac:chgData name="Froduald Kabanza" userId="edf393d0-642b-4b9e-8c75-f62133241689" providerId="ADAL" clId="{C972DFE2-755D-4289-9BE6-ABC0F39FED55}" dt="2024-01-29T23:05:03.001" v="609" actId="790"/>
          <ac:spMkLst>
            <pc:docMk/>
            <pc:sldMk cId="0" sldId="514"/>
            <ac:spMk id="88066" creationId="{0D3290DF-85AB-47E0-9329-4813CED7CA4C}"/>
          </ac:spMkLst>
        </pc:spChg>
        <pc:graphicFrameChg chg="add del mod modGraphic">
          <ac:chgData name="Froduald Kabanza" userId="edf393d0-642b-4b9e-8c75-f62133241689" providerId="ADAL" clId="{C972DFE2-755D-4289-9BE6-ABC0F39FED55}" dt="2024-01-29T23:04:17.990" v="601" actId="478"/>
          <ac:graphicFrameMkLst>
            <pc:docMk/>
            <pc:sldMk cId="0" sldId="514"/>
            <ac:graphicFrameMk id="3" creationId="{4153921E-684D-8D09-7516-EC173323E191}"/>
          </ac:graphicFrameMkLst>
        </pc:graphicFrameChg>
        <pc:graphicFrameChg chg="add del mod modGraphic">
          <ac:chgData name="Froduald Kabanza" userId="edf393d0-642b-4b9e-8c75-f62133241689" providerId="ADAL" clId="{C972DFE2-755D-4289-9BE6-ABC0F39FED55}" dt="2024-01-29T23:04:17.990" v="601" actId="478"/>
          <ac:graphicFrameMkLst>
            <pc:docMk/>
            <pc:sldMk cId="0" sldId="514"/>
            <ac:graphicFrameMk id="5" creationId="{86A97A0B-2337-48CE-1A5F-B46D3AB10DB2}"/>
          </ac:graphicFrameMkLst>
        </pc:graphicFrameChg>
        <pc:graphicFrameChg chg="add mod modGraphic">
          <ac:chgData name="Froduald Kabanza" userId="edf393d0-642b-4b9e-8c75-f62133241689" providerId="ADAL" clId="{C972DFE2-755D-4289-9BE6-ABC0F39FED55}" dt="2024-01-29T23:04:33.053" v="608" actId="1076"/>
          <ac:graphicFrameMkLst>
            <pc:docMk/>
            <pc:sldMk cId="0" sldId="514"/>
            <ac:graphicFrameMk id="7" creationId="{DC296D32-9C89-B031-0BA2-EE440D08A9C8}"/>
          </ac:graphicFrameMkLst>
        </pc:graphicFrameChg>
      </pc:sldChg>
      <pc:sldChg chg="modNotesTx">
        <pc:chgData name="Froduald Kabanza" userId="edf393d0-642b-4b9e-8c75-f62133241689" providerId="ADAL" clId="{C972DFE2-755D-4289-9BE6-ABC0F39FED55}" dt="2024-01-31T22:54:46.167" v="658" actId="20577"/>
        <pc:sldMkLst>
          <pc:docMk/>
          <pc:sldMk cId="844883617" sldId="717"/>
        </pc:sldMkLst>
      </pc:sldChg>
      <pc:sldChg chg="modSp mod">
        <pc:chgData name="Froduald Kabanza" userId="edf393d0-642b-4b9e-8c75-f62133241689" providerId="ADAL" clId="{C972DFE2-755D-4289-9BE6-ABC0F39FED55}" dt="2024-01-25T22:05:19.555" v="21" actId="14100"/>
        <pc:sldMkLst>
          <pc:docMk/>
          <pc:sldMk cId="3058086530" sldId="719"/>
        </pc:sldMkLst>
        <pc:spChg chg="mod">
          <ac:chgData name="Froduald Kabanza" userId="edf393d0-642b-4b9e-8c75-f62133241689" providerId="ADAL" clId="{C972DFE2-755D-4289-9BE6-ABC0F39FED55}" dt="2024-01-25T22:05:19.555" v="21" actId="14100"/>
          <ac:spMkLst>
            <pc:docMk/>
            <pc:sldMk cId="3058086530" sldId="719"/>
            <ac:spMk id="21506" creationId="{27F2368C-1AA9-4826-A792-30C5A5588C0D}"/>
          </ac:spMkLst>
        </pc:spChg>
      </pc:sldChg>
      <pc:sldChg chg="modSp">
        <pc:chgData name="Froduald Kabanza" userId="edf393d0-642b-4b9e-8c75-f62133241689" providerId="ADAL" clId="{C972DFE2-755D-4289-9BE6-ABC0F39FED55}" dt="2024-01-31T21:10:02.509" v="640" actId="20577"/>
        <pc:sldMkLst>
          <pc:docMk/>
          <pc:sldMk cId="1344287853" sldId="720"/>
        </pc:sldMkLst>
        <pc:spChg chg="mod">
          <ac:chgData name="Froduald Kabanza" userId="edf393d0-642b-4b9e-8c75-f62133241689" providerId="ADAL" clId="{C972DFE2-755D-4289-9BE6-ABC0F39FED55}" dt="2024-01-31T21:10:02.509" v="640" actId="20577"/>
          <ac:spMkLst>
            <pc:docMk/>
            <pc:sldMk cId="1344287853" sldId="720"/>
            <ac:spMk id="21506" creationId="{27F2368C-1AA9-4826-A792-30C5A5588C0D}"/>
          </ac:spMkLst>
        </pc:spChg>
      </pc:sldChg>
      <pc:sldChg chg="modSp">
        <pc:chgData name="Froduald Kabanza" userId="edf393d0-642b-4b9e-8c75-f62133241689" providerId="ADAL" clId="{C972DFE2-755D-4289-9BE6-ABC0F39FED55}" dt="2024-02-01T11:24:14.524" v="769" actId="20577"/>
        <pc:sldMkLst>
          <pc:docMk/>
          <pc:sldMk cId="4057936831" sldId="722"/>
        </pc:sldMkLst>
        <pc:spChg chg="mod">
          <ac:chgData name="Froduald Kabanza" userId="edf393d0-642b-4b9e-8c75-f62133241689" providerId="ADAL" clId="{C972DFE2-755D-4289-9BE6-ABC0F39FED55}" dt="2024-02-01T11:24:14.524" v="769" actId="20577"/>
          <ac:spMkLst>
            <pc:docMk/>
            <pc:sldMk cId="4057936831" sldId="722"/>
            <ac:spMk id="9" creationId="{5E465818-C358-4B07-9F4F-8F47BFA5EE3C}"/>
          </ac:spMkLst>
        </pc:spChg>
      </pc:sldChg>
      <pc:sldChg chg="modSp modAnim modNotesTx">
        <pc:chgData name="Froduald Kabanza" userId="edf393d0-642b-4b9e-8c75-f62133241689" providerId="ADAL" clId="{C972DFE2-755D-4289-9BE6-ABC0F39FED55}" dt="2024-02-01T11:15:37.499" v="716" actId="255"/>
        <pc:sldMkLst>
          <pc:docMk/>
          <pc:sldMk cId="1102593250" sldId="723"/>
        </pc:sldMkLst>
        <pc:spChg chg="mod">
          <ac:chgData name="Froduald Kabanza" userId="edf393d0-642b-4b9e-8c75-f62133241689" providerId="ADAL" clId="{C972DFE2-755D-4289-9BE6-ABC0F39FED55}" dt="2024-02-01T11:15:37.499" v="716" actId="255"/>
          <ac:spMkLst>
            <pc:docMk/>
            <pc:sldMk cId="1102593250" sldId="723"/>
            <ac:spMk id="9" creationId="{5E465818-C358-4B07-9F4F-8F47BFA5EE3C}"/>
          </ac:spMkLst>
        </pc:spChg>
      </pc:sldChg>
      <pc:sldChg chg="modSp mod">
        <pc:chgData name="Froduald Kabanza" userId="edf393d0-642b-4b9e-8c75-f62133241689" providerId="ADAL" clId="{C972DFE2-755D-4289-9BE6-ABC0F39FED55}" dt="2024-01-29T22:53:39.473" v="226" actId="20577"/>
        <pc:sldMkLst>
          <pc:docMk/>
          <pc:sldMk cId="806857235" sldId="726"/>
        </pc:sldMkLst>
        <pc:spChg chg="mod">
          <ac:chgData name="Froduald Kabanza" userId="edf393d0-642b-4b9e-8c75-f62133241689" providerId="ADAL" clId="{C972DFE2-755D-4289-9BE6-ABC0F39FED55}" dt="2024-01-29T22:53:39.473" v="226" actId="20577"/>
          <ac:spMkLst>
            <pc:docMk/>
            <pc:sldMk cId="806857235" sldId="726"/>
            <ac:spMk id="8" creationId="{D501070E-F9D2-4468-ABBE-9ADE09F3B069}"/>
          </ac:spMkLst>
        </pc:spChg>
      </pc:sldChg>
      <pc:sldChg chg="modSp mod">
        <pc:chgData name="Froduald Kabanza" userId="edf393d0-642b-4b9e-8c75-f62133241689" providerId="ADAL" clId="{C972DFE2-755D-4289-9BE6-ABC0F39FED55}" dt="2024-01-31T23:24:22.811" v="670" actId="20577"/>
        <pc:sldMkLst>
          <pc:docMk/>
          <pc:sldMk cId="2817923177" sldId="727"/>
        </pc:sldMkLst>
        <pc:spChg chg="mod">
          <ac:chgData name="Froduald Kabanza" userId="edf393d0-642b-4b9e-8c75-f62133241689" providerId="ADAL" clId="{C972DFE2-755D-4289-9BE6-ABC0F39FED55}" dt="2024-01-29T22:55:46.107" v="343" actId="20577"/>
          <ac:spMkLst>
            <pc:docMk/>
            <pc:sldMk cId="2817923177" sldId="727"/>
            <ac:spMk id="9" creationId="{5E465818-C358-4B07-9F4F-8F47BFA5EE3C}"/>
          </ac:spMkLst>
        </pc:spChg>
        <pc:spChg chg="mod">
          <ac:chgData name="Froduald Kabanza" userId="edf393d0-642b-4b9e-8c75-f62133241689" providerId="ADAL" clId="{C972DFE2-755D-4289-9BE6-ABC0F39FED55}" dt="2024-01-31T23:24:22.811" v="670" actId="20577"/>
          <ac:spMkLst>
            <pc:docMk/>
            <pc:sldMk cId="2817923177" sldId="727"/>
            <ac:spMk id="21505" creationId="{951A0312-4847-486A-AA12-7C8AB18BA3C7}"/>
          </ac:spMkLst>
        </pc:spChg>
      </pc:sldChg>
      <pc:sldChg chg="addSp delSp modSp mod">
        <pc:chgData name="Froduald Kabanza" userId="edf393d0-642b-4b9e-8c75-f62133241689" providerId="ADAL" clId="{C972DFE2-755D-4289-9BE6-ABC0F39FED55}" dt="2024-01-29T22:15:15.799" v="91" actId="478"/>
        <pc:sldMkLst>
          <pc:docMk/>
          <pc:sldMk cId="2715205508" sldId="732"/>
        </pc:sldMkLst>
        <pc:spChg chg="add del mod ord">
          <ac:chgData name="Froduald Kabanza" userId="edf393d0-642b-4b9e-8c75-f62133241689" providerId="ADAL" clId="{C972DFE2-755D-4289-9BE6-ABC0F39FED55}" dt="2024-01-29T22:10:53.458" v="36" actId="478"/>
          <ac:spMkLst>
            <pc:docMk/>
            <pc:sldMk cId="2715205508" sldId="732"/>
            <ac:spMk id="5" creationId="{4A3AA477-0D51-2656-B233-00F3C19CF994}"/>
          </ac:spMkLst>
        </pc:spChg>
        <pc:spChg chg="add del mod">
          <ac:chgData name="Froduald Kabanza" userId="edf393d0-642b-4b9e-8c75-f62133241689" providerId="ADAL" clId="{C972DFE2-755D-4289-9BE6-ABC0F39FED55}" dt="2024-01-29T22:15:15.799" v="91" actId="478"/>
          <ac:spMkLst>
            <pc:docMk/>
            <pc:sldMk cId="2715205508" sldId="732"/>
            <ac:spMk id="6" creationId="{2B059CE0-4168-BC77-18E7-B2B1C5688C8D}"/>
          </ac:spMkLst>
        </pc:spChg>
        <pc:spChg chg="add del mod">
          <ac:chgData name="Froduald Kabanza" userId="edf393d0-642b-4b9e-8c75-f62133241689" providerId="ADAL" clId="{C972DFE2-755D-4289-9BE6-ABC0F39FED55}" dt="2024-01-29T22:15:15.799" v="91" actId="478"/>
          <ac:spMkLst>
            <pc:docMk/>
            <pc:sldMk cId="2715205508" sldId="732"/>
            <ac:spMk id="7" creationId="{9BEFA7AC-D042-68D1-C599-B696BFF91B91}"/>
          </ac:spMkLst>
        </pc:spChg>
        <pc:spChg chg="add del mod">
          <ac:chgData name="Froduald Kabanza" userId="edf393d0-642b-4b9e-8c75-f62133241689" providerId="ADAL" clId="{C972DFE2-755D-4289-9BE6-ABC0F39FED55}" dt="2024-01-29T22:15:15.799" v="91" actId="478"/>
          <ac:spMkLst>
            <pc:docMk/>
            <pc:sldMk cId="2715205508" sldId="732"/>
            <ac:spMk id="8" creationId="{EF59D83E-AAC2-2E7A-254E-32CE05F57D89}"/>
          </ac:spMkLst>
        </pc:spChg>
        <pc:spChg chg="add del mod">
          <ac:chgData name="Froduald Kabanza" userId="edf393d0-642b-4b9e-8c75-f62133241689" providerId="ADAL" clId="{C972DFE2-755D-4289-9BE6-ABC0F39FED55}" dt="2024-01-29T22:15:08.793" v="89"/>
          <ac:spMkLst>
            <pc:docMk/>
            <pc:sldMk cId="2715205508" sldId="732"/>
            <ac:spMk id="9" creationId="{58593780-F780-48B7-9D55-21D767530929}"/>
          </ac:spMkLst>
        </pc:spChg>
        <pc:spChg chg="add del mod">
          <ac:chgData name="Froduald Kabanza" userId="edf393d0-642b-4b9e-8c75-f62133241689" providerId="ADAL" clId="{C972DFE2-755D-4289-9BE6-ABC0F39FED55}" dt="2024-01-29T22:15:08.431" v="87"/>
          <ac:spMkLst>
            <pc:docMk/>
            <pc:sldMk cId="2715205508" sldId="732"/>
            <ac:spMk id="10" creationId="{26F00995-95BC-BCA9-923A-C3F2BE942B06}"/>
          </ac:spMkLst>
        </pc:spChg>
        <pc:spChg chg="add del mod">
          <ac:chgData name="Froduald Kabanza" userId="edf393d0-642b-4b9e-8c75-f62133241689" providerId="ADAL" clId="{C972DFE2-755D-4289-9BE6-ABC0F39FED55}" dt="2024-01-29T22:15:08.039" v="85"/>
          <ac:spMkLst>
            <pc:docMk/>
            <pc:sldMk cId="2715205508" sldId="732"/>
            <ac:spMk id="11" creationId="{1480A6E7-D3FF-67B9-AA7C-EE26DDB2B4DF}"/>
          </ac:spMkLst>
        </pc:spChg>
        <pc:spChg chg="add del mod">
          <ac:chgData name="Froduald Kabanza" userId="edf393d0-642b-4b9e-8c75-f62133241689" providerId="ADAL" clId="{C972DFE2-755D-4289-9BE6-ABC0F39FED55}" dt="2024-01-29T22:15:04.740" v="76"/>
          <ac:spMkLst>
            <pc:docMk/>
            <pc:sldMk cId="2715205508" sldId="732"/>
            <ac:spMk id="12" creationId="{4FD8D468-54A6-80F0-CC29-3C1595B7DCA8}"/>
          </ac:spMkLst>
        </pc:spChg>
        <pc:spChg chg="add del mod">
          <ac:chgData name="Froduald Kabanza" userId="edf393d0-642b-4b9e-8c75-f62133241689" providerId="ADAL" clId="{C972DFE2-755D-4289-9BE6-ABC0F39FED55}" dt="2024-01-29T22:15:04.740" v="76"/>
          <ac:spMkLst>
            <pc:docMk/>
            <pc:sldMk cId="2715205508" sldId="732"/>
            <ac:spMk id="13" creationId="{5C361512-06CD-ED50-8DEE-58763FAD9099}"/>
          </ac:spMkLst>
        </pc:spChg>
        <pc:spChg chg="add del mod">
          <ac:chgData name="Froduald Kabanza" userId="edf393d0-642b-4b9e-8c75-f62133241689" providerId="ADAL" clId="{C972DFE2-755D-4289-9BE6-ABC0F39FED55}" dt="2024-01-29T22:15:04.740" v="76"/>
          <ac:spMkLst>
            <pc:docMk/>
            <pc:sldMk cId="2715205508" sldId="732"/>
            <ac:spMk id="14" creationId="{FA2C79E9-7E39-70AA-52A1-A490EFD06072}"/>
          </ac:spMkLst>
        </pc:spChg>
        <pc:spChg chg="add del mod">
          <ac:chgData name="Froduald Kabanza" userId="edf393d0-642b-4b9e-8c75-f62133241689" providerId="ADAL" clId="{C972DFE2-755D-4289-9BE6-ABC0F39FED55}" dt="2024-01-29T22:15:04.740" v="76"/>
          <ac:spMkLst>
            <pc:docMk/>
            <pc:sldMk cId="2715205508" sldId="732"/>
            <ac:spMk id="15" creationId="{A7F91AEF-7D62-B91D-223B-AE2E1DABD4D3}"/>
          </ac:spMkLst>
        </pc:spChg>
        <pc:spChg chg="add del mod">
          <ac:chgData name="Froduald Kabanza" userId="edf393d0-642b-4b9e-8c75-f62133241689" providerId="ADAL" clId="{C972DFE2-755D-4289-9BE6-ABC0F39FED55}" dt="2024-01-29T22:15:04.740" v="76"/>
          <ac:spMkLst>
            <pc:docMk/>
            <pc:sldMk cId="2715205508" sldId="732"/>
            <ac:spMk id="16" creationId="{39E4E125-443A-4354-F975-506D75C3931E}"/>
          </ac:spMkLst>
        </pc:spChg>
        <pc:spChg chg="add del mod">
          <ac:chgData name="Froduald Kabanza" userId="edf393d0-642b-4b9e-8c75-f62133241689" providerId="ADAL" clId="{C972DFE2-755D-4289-9BE6-ABC0F39FED55}" dt="2024-01-29T22:15:04.740" v="76"/>
          <ac:spMkLst>
            <pc:docMk/>
            <pc:sldMk cId="2715205508" sldId="732"/>
            <ac:spMk id="17" creationId="{C8458FFC-2764-EC6F-6232-8F1BBC826005}"/>
          </ac:spMkLst>
        </pc:spChg>
      </pc:sldChg>
      <pc:sldChg chg="delSp mod ord delAnim modNotesTx">
        <pc:chgData name="Froduald Kabanza" userId="edf393d0-642b-4b9e-8c75-f62133241689" providerId="ADAL" clId="{C972DFE2-755D-4289-9BE6-ABC0F39FED55}" dt="2024-01-31T21:14:13.054" v="646" actId="20577"/>
        <pc:sldMkLst>
          <pc:docMk/>
          <pc:sldMk cId="173926013" sldId="735"/>
        </pc:sldMkLst>
        <pc:spChg chg="del topLvl">
          <ac:chgData name="Froduald Kabanza" userId="edf393d0-642b-4b9e-8c75-f62133241689" providerId="ADAL" clId="{C972DFE2-755D-4289-9BE6-ABC0F39FED55}" dt="2024-01-31T21:13:46.434" v="645" actId="478"/>
          <ac:spMkLst>
            <pc:docMk/>
            <pc:sldMk cId="173926013" sldId="735"/>
            <ac:spMk id="7" creationId="{2E63654D-73AC-B47E-FD41-71F1F4959934}"/>
          </ac:spMkLst>
        </pc:spChg>
        <pc:grpChg chg="del">
          <ac:chgData name="Froduald Kabanza" userId="edf393d0-642b-4b9e-8c75-f62133241689" providerId="ADAL" clId="{C972DFE2-755D-4289-9BE6-ABC0F39FED55}" dt="2024-01-31T21:13:46.434" v="645" actId="478"/>
          <ac:grpSpMkLst>
            <pc:docMk/>
            <pc:sldMk cId="173926013" sldId="735"/>
            <ac:grpSpMk id="5" creationId="{125B3EA4-DE70-03E1-F3E6-2DF852DD40C9}"/>
          </ac:grpSpMkLst>
        </pc:grpChg>
        <pc:picChg chg="topLvl">
          <ac:chgData name="Froduald Kabanza" userId="edf393d0-642b-4b9e-8c75-f62133241689" providerId="ADAL" clId="{C972DFE2-755D-4289-9BE6-ABC0F39FED55}" dt="2024-01-31T21:13:46.434" v="645" actId="478"/>
          <ac:picMkLst>
            <pc:docMk/>
            <pc:sldMk cId="173926013" sldId="735"/>
            <ac:picMk id="6" creationId="{0556569A-6316-F834-D950-F7A893442EC0}"/>
          </ac:picMkLst>
        </pc:picChg>
      </pc:sldChg>
      <pc:sldChg chg="modSp mod">
        <pc:chgData name="Froduald Kabanza" userId="edf393d0-642b-4b9e-8c75-f62133241689" providerId="ADAL" clId="{C972DFE2-755D-4289-9BE6-ABC0F39FED55}" dt="2024-01-29T22:37:12.716" v="150" actId="20577"/>
        <pc:sldMkLst>
          <pc:docMk/>
          <pc:sldMk cId="186866072" sldId="736"/>
        </pc:sldMkLst>
        <pc:spChg chg="mod">
          <ac:chgData name="Froduald Kabanza" userId="edf393d0-642b-4b9e-8c75-f62133241689" providerId="ADAL" clId="{C972DFE2-755D-4289-9BE6-ABC0F39FED55}" dt="2024-01-29T22:37:12.716" v="150" actId="20577"/>
          <ac:spMkLst>
            <pc:docMk/>
            <pc:sldMk cId="186866072" sldId="736"/>
            <ac:spMk id="14" creationId="{3ABB3C38-A4C1-4075-9857-91DAE59E55EC}"/>
          </ac:spMkLst>
        </pc:spChg>
      </pc:sldChg>
      <pc:sldChg chg="addSp delSp modSp mod delAnim modAnim">
        <pc:chgData name="Froduald Kabanza" userId="edf393d0-642b-4b9e-8c75-f62133241689" providerId="ADAL" clId="{C972DFE2-755D-4289-9BE6-ABC0F39FED55}" dt="2024-01-31T23:06:57.190" v="665"/>
        <pc:sldMkLst>
          <pc:docMk/>
          <pc:sldMk cId="3212409857" sldId="737"/>
        </pc:sldMkLst>
        <pc:graphicFrameChg chg="del">
          <ac:chgData name="Froduald Kabanza" userId="edf393d0-642b-4b9e-8c75-f62133241689" providerId="ADAL" clId="{C972DFE2-755D-4289-9BE6-ABC0F39FED55}" dt="2024-01-31T21:14:52.835" v="647" actId="478"/>
          <ac:graphicFrameMkLst>
            <pc:docMk/>
            <pc:sldMk cId="3212409857" sldId="737"/>
            <ac:graphicFrameMk id="3" creationId="{BD4461EF-7DD5-4F16-A628-3857BA5EA9EC}"/>
          </ac:graphicFrameMkLst>
        </pc:graphicFrameChg>
        <pc:graphicFrameChg chg="add mod modGraphic">
          <ac:chgData name="Froduald Kabanza" userId="edf393d0-642b-4b9e-8c75-f62133241689" providerId="ADAL" clId="{C972DFE2-755D-4289-9BE6-ABC0F39FED55}" dt="2024-01-31T23:06:29.904" v="662"/>
          <ac:graphicFrameMkLst>
            <pc:docMk/>
            <pc:sldMk cId="3212409857" sldId="737"/>
            <ac:graphicFrameMk id="4" creationId="{ED15E06B-CCA8-001F-86E8-74AE38717B61}"/>
          </ac:graphicFrameMkLst>
        </pc:graphicFrameChg>
      </pc:sldChg>
      <pc:sldChg chg="modNotesTx">
        <pc:chgData name="Froduald Kabanza" userId="edf393d0-642b-4b9e-8c75-f62133241689" providerId="ADAL" clId="{C972DFE2-755D-4289-9BE6-ABC0F39FED55}" dt="2024-01-29T22:29:52.062" v="127" actId="20577"/>
        <pc:sldMkLst>
          <pc:docMk/>
          <pc:sldMk cId="2462133955" sldId="738"/>
        </pc:sldMkLst>
      </pc:sldChg>
      <pc:sldChg chg="delSp modSp mod modAnim">
        <pc:chgData name="Froduald Kabanza" userId="edf393d0-642b-4b9e-8c75-f62133241689" providerId="ADAL" clId="{C972DFE2-755D-4289-9BE6-ABC0F39FED55}" dt="2024-01-29T22:43:02.976" v="221" actId="20577"/>
        <pc:sldMkLst>
          <pc:docMk/>
          <pc:sldMk cId="70738054" sldId="741"/>
        </pc:sldMkLst>
        <pc:spChg chg="del mod">
          <ac:chgData name="Froduald Kabanza" userId="edf393d0-642b-4b9e-8c75-f62133241689" providerId="ADAL" clId="{C972DFE2-755D-4289-9BE6-ABC0F39FED55}" dt="2024-01-29T22:42:29.741" v="174" actId="478"/>
          <ac:spMkLst>
            <pc:docMk/>
            <pc:sldMk cId="70738054" sldId="741"/>
            <ac:spMk id="2" creationId="{9517FF2F-2610-6783-530D-3C020BDC633B}"/>
          </ac:spMkLst>
        </pc:spChg>
        <pc:spChg chg="mod">
          <ac:chgData name="Froduald Kabanza" userId="edf393d0-642b-4b9e-8c75-f62133241689" providerId="ADAL" clId="{C972DFE2-755D-4289-9BE6-ABC0F39FED55}" dt="2024-01-29T22:43:02.976" v="221" actId="20577"/>
          <ac:spMkLst>
            <pc:docMk/>
            <pc:sldMk cId="70738054" sldId="741"/>
            <ac:spMk id="88066" creationId="{0D3290DF-85AB-47E0-9329-4813CED7CA4C}"/>
          </ac:spMkLst>
        </pc:spChg>
        <pc:graphicFrameChg chg="mod">
          <ac:chgData name="Froduald Kabanza" userId="edf393d0-642b-4b9e-8c75-f62133241689" providerId="ADAL" clId="{C972DFE2-755D-4289-9BE6-ABC0F39FED55}" dt="2024-01-29T22:43:00.510" v="219" actId="1076"/>
          <ac:graphicFrameMkLst>
            <pc:docMk/>
            <pc:sldMk cId="70738054" sldId="741"/>
            <ac:graphicFrameMk id="4" creationId="{48E5FE46-F03C-8AA9-78E8-EE66482306E9}"/>
          </ac:graphicFrameMkLst>
        </pc:graphicFrameChg>
      </pc:sldChg>
      <pc:sldChg chg="modSp mod">
        <pc:chgData name="Froduald Kabanza" userId="edf393d0-642b-4b9e-8c75-f62133241689" providerId="ADAL" clId="{C972DFE2-755D-4289-9BE6-ABC0F39FED55}" dt="2024-01-29T22:34:12.320" v="149" actId="207"/>
        <pc:sldMkLst>
          <pc:docMk/>
          <pc:sldMk cId="1574133583" sldId="744"/>
        </pc:sldMkLst>
        <pc:spChg chg="mod">
          <ac:chgData name="Froduald Kabanza" userId="edf393d0-642b-4b9e-8c75-f62133241689" providerId="ADAL" clId="{C972DFE2-755D-4289-9BE6-ABC0F39FED55}" dt="2024-01-29T22:34:01.592" v="148" actId="207"/>
          <ac:spMkLst>
            <pc:docMk/>
            <pc:sldMk cId="1574133583" sldId="744"/>
            <ac:spMk id="6" creationId="{95083521-C8FB-D101-8AFE-68F3CB1908DC}"/>
          </ac:spMkLst>
        </pc:spChg>
        <pc:spChg chg="mod">
          <ac:chgData name="Froduald Kabanza" userId="edf393d0-642b-4b9e-8c75-f62133241689" providerId="ADAL" clId="{C972DFE2-755D-4289-9BE6-ABC0F39FED55}" dt="2024-01-29T22:33:22.483" v="146" actId="207"/>
          <ac:spMkLst>
            <pc:docMk/>
            <pc:sldMk cId="1574133583" sldId="744"/>
            <ac:spMk id="7" creationId="{06E8B32B-C3AA-5C03-7F37-965909DE8320}"/>
          </ac:spMkLst>
        </pc:spChg>
        <pc:spChg chg="mod">
          <ac:chgData name="Froduald Kabanza" userId="edf393d0-642b-4b9e-8c75-f62133241689" providerId="ADAL" clId="{C972DFE2-755D-4289-9BE6-ABC0F39FED55}" dt="2024-01-29T22:34:01.592" v="148" actId="207"/>
          <ac:spMkLst>
            <pc:docMk/>
            <pc:sldMk cId="1574133583" sldId="744"/>
            <ac:spMk id="8" creationId="{61403298-3C58-2ED5-47F5-31A989620B62}"/>
          </ac:spMkLst>
        </pc:spChg>
        <pc:spChg chg="mod">
          <ac:chgData name="Froduald Kabanza" userId="edf393d0-642b-4b9e-8c75-f62133241689" providerId="ADAL" clId="{C972DFE2-755D-4289-9BE6-ABC0F39FED55}" dt="2024-01-29T22:33:22.483" v="146" actId="207"/>
          <ac:spMkLst>
            <pc:docMk/>
            <pc:sldMk cId="1574133583" sldId="744"/>
            <ac:spMk id="10" creationId="{3E33408D-4C48-A260-A1F3-0002954C815C}"/>
          </ac:spMkLst>
        </pc:spChg>
        <pc:spChg chg="mod">
          <ac:chgData name="Froduald Kabanza" userId="edf393d0-642b-4b9e-8c75-f62133241689" providerId="ADAL" clId="{C972DFE2-755D-4289-9BE6-ABC0F39FED55}" dt="2024-01-29T22:34:01.592" v="148" actId="207"/>
          <ac:spMkLst>
            <pc:docMk/>
            <pc:sldMk cId="1574133583" sldId="744"/>
            <ac:spMk id="20" creationId="{4FAFFC80-6505-6808-6E73-57637B615FBF}"/>
          </ac:spMkLst>
        </pc:spChg>
        <pc:spChg chg="mod">
          <ac:chgData name="Froduald Kabanza" userId="edf393d0-642b-4b9e-8c75-f62133241689" providerId="ADAL" clId="{C972DFE2-755D-4289-9BE6-ABC0F39FED55}" dt="2024-01-29T22:33:22.483" v="146" actId="207"/>
          <ac:spMkLst>
            <pc:docMk/>
            <pc:sldMk cId="1574133583" sldId="744"/>
            <ac:spMk id="21" creationId="{116FA0A7-BEA9-C37F-0A22-CD2CAF881C8C}"/>
          </ac:spMkLst>
        </pc:spChg>
        <pc:spChg chg="mod">
          <ac:chgData name="Froduald Kabanza" userId="edf393d0-642b-4b9e-8c75-f62133241689" providerId="ADAL" clId="{C972DFE2-755D-4289-9BE6-ABC0F39FED55}" dt="2024-01-29T22:34:01.592" v="148" actId="207"/>
          <ac:spMkLst>
            <pc:docMk/>
            <pc:sldMk cId="1574133583" sldId="744"/>
            <ac:spMk id="30" creationId="{1630E985-23B3-A85B-2B72-9649204E4DE7}"/>
          </ac:spMkLst>
        </pc:spChg>
        <pc:spChg chg="mod">
          <ac:chgData name="Froduald Kabanza" userId="edf393d0-642b-4b9e-8c75-f62133241689" providerId="ADAL" clId="{C972DFE2-755D-4289-9BE6-ABC0F39FED55}" dt="2024-01-29T22:33:13.031" v="145" actId="207"/>
          <ac:spMkLst>
            <pc:docMk/>
            <pc:sldMk cId="1574133583" sldId="744"/>
            <ac:spMk id="31" creationId="{AF3C5F51-64DA-D29A-1658-83106C9F2C56}"/>
          </ac:spMkLst>
        </pc:spChg>
        <pc:spChg chg="mod">
          <ac:chgData name="Froduald Kabanza" userId="edf393d0-642b-4b9e-8c75-f62133241689" providerId="ADAL" clId="{C972DFE2-755D-4289-9BE6-ABC0F39FED55}" dt="2024-01-29T22:33:39.671" v="147" actId="207"/>
          <ac:spMkLst>
            <pc:docMk/>
            <pc:sldMk cId="1574133583" sldId="744"/>
            <ac:spMk id="56" creationId="{0908221F-5BAD-37C4-0B79-331789B9EC42}"/>
          </ac:spMkLst>
        </pc:spChg>
        <pc:graphicFrameChg chg="modGraphic">
          <ac:chgData name="Froduald Kabanza" userId="edf393d0-642b-4b9e-8c75-f62133241689" providerId="ADAL" clId="{C972DFE2-755D-4289-9BE6-ABC0F39FED55}" dt="2024-01-29T22:34:12.320" v="149" actId="207"/>
          <ac:graphicFrameMkLst>
            <pc:docMk/>
            <pc:sldMk cId="1574133583" sldId="744"/>
            <ac:graphicFrameMk id="3" creationId="{D96AA7A9-9A0C-4C07-C0C0-F592883F146D}"/>
          </ac:graphicFrameMkLst>
        </pc:graphicFrameChg>
      </pc:sldChg>
      <pc:sldChg chg="modSp mod modAnim">
        <pc:chgData name="Froduald Kabanza" userId="edf393d0-642b-4b9e-8c75-f62133241689" providerId="ADAL" clId="{C972DFE2-755D-4289-9BE6-ABC0F39FED55}" dt="2024-01-31T23:10:09.507" v="667"/>
        <pc:sldMkLst>
          <pc:docMk/>
          <pc:sldMk cId="4001726910" sldId="746"/>
        </pc:sldMkLst>
        <pc:spChg chg="mod">
          <ac:chgData name="Froduald Kabanza" userId="edf393d0-642b-4b9e-8c75-f62133241689" providerId="ADAL" clId="{C972DFE2-755D-4289-9BE6-ABC0F39FED55}" dt="2024-01-29T22:18:48.027" v="93" actId="20577"/>
          <ac:spMkLst>
            <pc:docMk/>
            <pc:sldMk cId="4001726910" sldId="746"/>
            <ac:spMk id="2" creationId="{298D8D2E-E5B7-473A-97AB-44C2F0B8CB9F}"/>
          </ac:spMkLst>
        </pc:spChg>
        <pc:spChg chg="mod">
          <ac:chgData name="Froduald Kabanza" userId="edf393d0-642b-4b9e-8c75-f62133241689" providerId="ADAL" clId="{C972DFE2-755D-4289-9BE6-ABC0F39FED55}" dt="2024-01-29T22:21:01.077" v="99" actId="255"/>
          <ac:spMkLst>
            <pc:docMk/>
            <pc:sldMk cId="4001726910" sldId="746"/>
            <ac:spMk id="4" creationId="{238DB3A5-D5EF-468C-AE35-CF2B417A217A}"/>
          </ac:spMkLst>
        </pc:spChg>
        <pc:spChg chg="mod">
          <ac:chgData name="Froduald Kabanza" userId="edf393d0-642b-4b9e-8c75-f62133241689" providerId="ADAL" clId="{C972DFE2-755D-4289-9BE6-ABC0F39FED55}" dt="2024-01-29T22:18:56.806" v="95" actId="113"/>
          <ac:spMkLst>
            <pc:docMk/>
            <pc:sldMk cId="4001726910" sldId="746"/>
            <ac:spMk id="13" creationId="{9119CD9D-CB2B-48B6-9418-1A50FB10DDB5}"/>
          </ac:spMkLst>
        </pc:spChg>
        <pc:spChg chg="mod">
          <ac:chgData name="Froduald Kabanza" userId="edf393d0-642b-4b9e-8c75-f62133241689" providerId="ADAL" clId="{C972DFE2-755D-4289-9BE6-ABC0F39FED55}" dt="2024-01-29T22:23:50.159" v="121" actId="20577"/>
          <ac:spMkLst>
            <pc:docMk/>
            <pc:sldMk cId="4001726910" sldId="746"/>
            <ac:spMk id="16" creationId="{FBFA5DB7-746D-4963-BB15-A8938B03391F}"/>
          </ac:spMkLst>
        </pc:spChg>
        <pc:spChg chg="mod">
          <ac:chgData name="Froduald Kabanza" userId="edf393d0-642b-4b9e-8c75-f62133241689" providerId="ADAL" clId="{C972DFE2-755D-4289-9BE6-ABC0F39FED55}" dt="2024-01-29T22:21:09.761" v="101" actId="1076"/>
          <ac:spMkLst>
            <pc:docMk/>
            <pc:sldMk cId="4001726910" sldId="746"/>
            <ac:spMk id="19" creationId="{9D0BEF3D-B830-4D35-B57A-32481034FA74}"/>
          </ac:spMkLst>
        </pc:spChg>
        <pc:spChg chg="mod">
          <ac:chgData name="Froduald Kabanza" userId="edf393d0-642b-4b9e-8c75-f62133241689" providerId="ADAL" clId="{C972DFE2-755D-4289-9BE6-ABC0F39FED55}" dt="2024-01-29T22:21:01.077" v="99" actId="255"/>
          <ac:spMkLst>
            <pc:docMk/>
            <pc:sldMk cId="4001726910" sldId="746"/>
            <ac:spMk id="20" creationId="{0779F843-9545-4149-BADD-3995851D3A4C}"/>
          </ac:spMkLst>
        </pc:spChg>
        <pc:spChg chg="mod">
          <ac:chgData name="Froduald Kabanza" userId="edf393d0-642b-4b9e-8c75-f62133241689" providerId="ADAL" clId="{C972DFE2-755D-4289-9BE6-ABC0F39FED55}" dt="2024-01-29T22:21:01.077" v="99" actId="255"/>
          <ac:spMkLst>
            <pc:docMk/>
            <pc:sldMk cId="4001726910" sldId="746"/>
            <ac:spMk id="21" creationId="{06AB04E1-187D-4D8C-A9A7-1AEE7BC9D9BB}"/>
          </ac:spMkLst>
        </pc:spChg>
        <pc:spChg chg="mod">
          <ac:chgData name="Froduald Kabanza" userId="edf393d0-642b-4b9e-8c75-f62133241689" providerId="ADAL" clId="{C972DFE2-755D-4289-9BE6-ABC0F39FED55}" dt="2024-01-29T22:21:01.077" v="99" actId="255"/>
          <ac:spMkLst>
            <pc:docMk/>
            <pc:sldMk cId="4001726910" sldId="746"/>
            <ac:spMk id="23" creationId="{80ECF15B-F33A-49F4-909D-DCEEE29FC2AE}"/>
          </ac:spMkLst>
        </pc:spChg>
        <pc:spChg chg="mod">
          <ac:chgData name="Froduald Kabanza" userId="edf393d0-642b-4b9e-8c75-f62133241689" providerId="ADAL" clId="{C972DFE2-755D-4289-9BE6-ABC0F39FED55}" dt="2024-01-29T22:21:01.077" v="99" actId="255"/>
          <ac:spMkLst>
            <pc:docMk/>
            <pc:sldMk cId="4001726910" sldId="746"/>
            <ac:spMk id="25" creationId="{CF0FE5AD-932F-4E56-8C20-4BF302EDE82C}"/>
          </ac:spMkLst>
        </pc:spChg>
        <pc:spChg chg="mod">
          <ac:chgData name="Froduald Kabanza" userId="edf393d0-642b-4b9e-8c75-f62133241689" providerId="ADAL" clId="{C972DFE2-755D-4289-9BE6-ABC0F39FED55}" dt="2024-01-29T22:21:06.793" v="100" actId="1076"/>
          <ac:spMkLst>
            <pc:docMk/>
            <pc:sldMk cId="4001726910" sldId="746"/>
            <ac:spMk id="28" creationId="{8457BCFE-D83A-4541-AF3B-BF394047473E}"/>
          </ac:spMkLst>
        </pc:spChg>
        <pc:spChg chg="mod">
          <ac:chgData name="Froduald Kabanza" userId="edf393d0-642b-4b9e-8c75-f62133241689" providerId="ADAL" clId="{C972DFE2-755D-4289-9BE6-ABC0F39FED55}" dt="2024-01-29T22:21:01.077" v="99" actId="255"/>
          <ac:spMkLst>
            <pc:docMk/>
            <pc:sldMk cId="4001726910" sldId="746"/>
            <ac:spMk id="30" creationId="{261F32DD-F951-4E7C-8498-6D709E5FD449}"/>
          </ac:spMkLst>
        </pc:spChg>
        <pc:grpChg chg="mod">
          <ac:chgData name="Froduald Kabanza" userId="edf393d0-642b-4b9e-8c75-f62133241689" providerId="ADAL" clId="{C972DFE2-755D-4289-9BE6-ABC0F39FED55}" dt="2024-01-29T22:20:47.492" v="97" actId="14100"/>
          <ac:grpSpMkLst>
            <pc:docMk/>
            <pc:sldMk cId="4001726910" sldId="746"/>
            <ac:grpSpMk id="22" creationId="{DE9F85C6-F3DA-4168-B209-B813D9EF4751}"/>
          </ac:grpSpMkLst>
        </pc:grpChg>
      </pc:sldChg>
      <pc:sldChg chg="delSp modSp mod delAnim">
        <pc:chgData name="Froduald Kabanza" userId="edf393d0-642b-4b9e-8c75-f62133241689" providerId="ADAL" clId="{C972DFE2-755D-4289-9BE6-ABC0F39FED55}" dt="2024-01-31T23:10:35.300" v="668" actId="20577"/>
        <pc:sldMkLst>
          <pc:docMk/>
          <pc:sldMk cId="2096109338" sldId="747"/>
        </pc:sldMkLst>
        <pc:spChg chg="mod">
          <ac:chgData name="Froduald Kabanza" userId="edf393d0-642b-4b9e-8c75-f62133241689" providerId="ADAL" clId="{C972DFE2-755D-4289-9BE6-ABC0F39FED55}" dt="2024-01-31T23:10:35.300" v="668" actId="20577"/>
          <ac:spMkLst>
            <pc:docMk/>
            <pc:sldMk cId="2096109338" sldId="747"/>
            <ac:spMk id="10" creationId="{A211A70E-E5E0-F808-C44D-F404FD0C6A3F}"/>
          </ac:spMkLst>
        </pc:spChg>
        <pc:spChg chg="mod">
          <ac:chgData name="Froduald Kabanza" userId="edf393d0-642b-4b9e-8c75-f62133241689" providerId="ADAL" clId="{C972DFE2-755D-4289-9BE6-ABC0F39FED55}" dt="2024-01-29T22:24:20.728" v="122" actId="20577"/>
          <ac:spMkLst>
            <pc:docMk/>
            <pc:sldMk cId="2096109338" sldId="747"/>
            <ac:spMk id="16" creationId="{FBFA5DB7-746D-4963-BB15-A8938B03391F}"/>
          </ac:spMkLst>
        </pc:spChg>
        <pc:graphicFrameChg chg="del">
          <ac:chgData name="Froduald Kabanza" userId="edf393d0-642b-4b9e-8c75-f62133241689" providerId="ADAL" clId="{C972DFE2-755D-4289-9BE6-ABC0F39FED55}" dt="2024-01-29T22:26:25.269" v="123" actId="478"/>
          <ac:graphicFrameMkLst>
            <pc:docMk/>
            <pc:sldMk cId="2096109338" sldId="747"/>
            <ac:graphicFrameMk id="5" creationId="{826851D7-A923-0E64-5F3D-9B50A9FE2AFD}"/>
          </ac:graphicFrameMkLst>
        </pc:graphicFrameChg>
      </pc:sldChg>
      <pc:sldChg chg="modAnim modNotesTx">
        <pc:chgData name="Froduald Kabanza" userId="edf393d0-642b-4b9e-8c75-f62133241689" providerId="ADAL" clId="{C972DFE2-755D-4289-9BE6-ABC0F39FED55}" dt="2024-01-31T21:20:11.327" v="653" actId="20577"/>
        <pc:sldMkLst>
          <pc:docMk/>
          <pc:sldMk cId="3208510071" sldId="748"/>
        </pc:sldMkLst>
      </pc:sldChg>
      <pc:sldChg chg="modSp modAnim">
        <pc:chgData name="Froduald Kabanza" userId="edf393d0-642b-4b9e-8c75-f62133241689" providerId="ADAL" clId="{C972DFE2-755D-4289-9BE6-ABC0F39FED55}" dt="2024-01-31T22:58:45.943" v="659"/>
        <pc:sldMkLst>
          <pc:docMk/>
          <pc:sldMk cId="2002268232" sldId="749"/>
        </pc:sldMkLst>
        <pc:spChg chg="mod">
          <ac:chgData name="Froduald Kabanza" userId="edf393d0-642b-4b9e-8c75-f62133241689" providerId="ADAL" clId="{C972DFE2-755D-4289-9BE6-ABC0F39FED55}" dt="2024-01-29T22:16:38.301" v="92"/>
          <ac:spMkLst>
            <pc:docMk/>
            <pc:sldMk cId="2002268232" sldId="749"/>
            <ac:spMk id="21505" creationId="{951A0312-4847-486A-AA12-7C8AB18BA3C7}"/>
          </ac:spMkLst>
        </pc:spChg>
      </pc:sldChg>
      <pc:sldChg chg="modSp">
        <pc:chgData name="Froduald Kabanza" userId="edf393d0-642b-4b9e-8c75-f62133241689" providerId="ADAL" clId="{C972DFE2-755D-4289-9BE6-ABC0F39FED55}" dt="2024-01-29T22:16:38.301" v="92"/>
        <pc:sldMkLst>
          <pc:docMk/>
          <pc:sldMk cId="1019804252" sldId="750"/>
        </pc:sldMkLst>
        <pc:spChg chg="mod">
          <ac:chgData name="Froduald Kabanza" userId="edf393d0-642b-4b9e-8c75-f62133241689" providerId="ADAL" clId="{C972DFE2-755D-4289-9BE6-ABC0F39FED55}" dt="2024-01-29T22:16:38.301" v="92"/>
          <ac:spMkLst>
            <pc:docMk/>
            <pc:sldMk cId="1019804252" sldId="750"/>
            <ac:spMk id="21505" creationId="{951A0312-4847-486A-AA12-7C8AB18BA3C7}"/>
          </ac:spMkLst>
        </pc:spChg>
      </pc:sldChg>
      <pc:sldChg chg="modNotesTx">
        <pc:chgData name="Froduald Kabanza" userId="edf393d0-642b-4b9e-8c75-f62133241689" providerId="ADAL" clId="{C972DFE2-755D-4289-9BE6-ABC0F39FED55}" dt="2024-01-31T23:27:15.281" v="676" actId="20577"/>
        <pc:sldMkLst>
          <pc:docMk/>
          <pc:sldMk cId="382338790" sldId="751"/>
        </pc:sldMkLst>
      </pc:sldChg>
      <pc:sldChg chg="addSp modSp mod modAnim">
        <pc:chgData name="Froduald Kabanza" userId="edf393d0-642b-4b9e-8c75-f62133241689" providerId="ADAL" clId="{C972DFE2-755D-4289-9BE6-ABC0F39FED55}" dt="2024-02-01T11:23:37.583" v="757" actId="1076"/>
        <pc:sldMkLst>
          <pc:docMk/>
          <pc:sldMk cId="3128264661" sldId="754"/>
        </pc:sldMkLst>
        <pc:spChg chg="add mod">
          <ac:chgData name="Froduald Kabanza" userId="edf393d0-642b-4b9e-8c75-f62133241689" providerId="ADAL" clId="{C972DFE2-755D-4289-9BE6-ABC0F39FED55}" dt="2024-02-01T11:23:30.218" v="755" actId="1076"/>
          <ac:spMkLst>
            <pc:docMk/>
            <pc:sldMk cId="3128264661" sldId="754"/>
            <ac:spMk id="2" creationId="{07B232A0-728F-5298-3069-C5A94653A34C}"/>
          </ac:spMkLst>
        </pc:spChg>
        <pc:spChg chg="mod">
          <ac:chgData name="Froduald Kabanza" userId="edf393d0-642b-4b9e-8c75-f62133241689" providerId="ADAL" clId="{C972DFE2-755D-4289-9BE6-ABC0F39FED55}" dt="2024-02-01T11:23:25.728" v="754" actId="255"/>
          <ac:spMkLst>
            <pc:docMk/>
            <pc:sldMk cId="3128264661" sldId="754"/>
            <ac:spMk id="88066" creationId="{0D3290DF-85AB-47E0-9329-4813CED7CA4C}"/>
          </ac:spMkLst>
        </pc:spChg>
        <pc:graphicFrameChg chg="mod">
          <ac:chgData name="Froduald Kabanza" userId="edf393d0-642b-4b9e-8c75-f62133241689" providerId="ADAL" clId="{C972DFE2-755D-4289-9BE6-ABC0F39FED55}" dt="2024-02-01T11:23:37.583" v="757" actId="1076"/>
          <ac:graphicFrameMkLst>
            <pc:docMk/>
            <pc:sldMk cId="3128264661" sldId="754"/>
            <ac:graphicFrameMk id="3" creationId="{E259C6A3-FE22-2781-45DD-819367AC3753}"/>
          </ac:graphicFrameMkLst>
        </pc:graphicFrameChg>
        <pc:graphicFrameChg chg="mod">
          <ac:chgData name="Froduald Kabanza" userId="edf393d0-642b-4b9e-8c75-f62133241689" providerId="ADAL" clId="{C972DFE2-755D-4289-9BE6-ABC0F39FED55}" dt="2024-02-01T11:23:35.180" v="756" actId="1076"/>
          <ac:graphicFrameMkLst>
            <pc:docMk/>
            <pc:sldMk cId="3128264661" sldId="754"/>
            <ac:graphicFrameMk id="5" creationId="{D02E9B98-9BD5-E113-F891-D6B948556AC8}"/>
          </ac:graphicFrameMkLst>
        </pc:graphicFrameChg>
      </pc:sldChg>
      <pc:sldChg chg="mod modShow">
        <pc:chgData name="Froduald Kabanza" userId="edf393d0-642b-4b9e-8c75-f62133241689" providerId="ADAL" clId="{C972DFE2-755D-4289-9BE6-ABC0F39FED55}" dt="2024-01-31T23:25:04.647" v="671" actId="729"/>
        <pc:sldMkLst>
          <pc:docMk/>
          <pc:sldMk cId="1075128122" sldId="755"/>
        </pc:sldMkLst>
      </pc:sldChg>
      <pc:sldChg chg="modNotesTx">
        <pc:chgData name="Froduald Kabanza" userId="edf393d0-642b-4b9e-8c75-f62133241689" providerId="ADAL" clId="{C972DFE2-755D-4289-9BE6-ABC0F39FED55}" dt="2024-01-31T23:25:47.246" v="673" actId="20577"/>
        <pc:sldMkLst>
          <pc:docMk/>
          <pc:sldMk cId="3835711065" sldId="756"/>
        </pc:sldMkLst>
      </pc:sldChg>
      <pc:sldChg chg="modSp mod modShow modNotesTx">
        <pc:chgData name="Froduald Kabanza" userId="edf393d0-642b-4b9e-8c75-f62133241689" providerId="ADAL" clId="{C972DFE2-755D-4289-9BE6-ABC0F39FED55}" dt="2024-02-01T11:24:02.857" v="768" actId="20577"/>
        <pc:sldMkLst>
          <pc:docMk/>
          <pc:sldMk cId="2042476218" sldId="758"/>
        </pc:sldMkLst>
        <pc:spChg chg="mod">
          <ac:chgData name="Froduald Kabanza" userId="edf393d0-642b-4b9e-8c75-f62133241689" providerId="ADAL" clId="{C972DFE2-755D-4289-9BE6-ABC0F39FED55}" dt="2024-02-01T11:24:02.857" v="768" actId="20577"/>
          <ac:spMkLst>
            <pc:docMk/>
            <pc:sldMk cId="2042476218" sldId="758"/>
            <ac:spMk id="88065" creationId="{EB6D1A8E-EBB1-46C2-8016-CE6A4E8C056F}"/>
          </ac:spMkLst>
        </pc:spChg>
      </pc:sldChg>
    </pc:docChg>
  </pc:docChgLst>
  <pc:docChgLst>
    <pc:chgData name="Froduald Kabanza" userId="edf393d0-642b-4b9e-8c75-f62133241689" providerId="ADAL" clId="{2954B671-3F86-4748-A79A-22C8F9D0EA3D}"/>
    <pc:docChg chg="undo redo custSel addSld delSld modSld sldOrd addSection modSection">
      <pc:chgData name="Froduald Kabanza" userId="edf393d0-642b-4b9e-8c75-f62133241689" providerId="ADAL" clId="{2954B671-3F86-4748-A79A-22C8F9D0EA3D}" dt="2023-01-26T00:46:14.327" v="8570" actId="20577"/>
      <pc:docMkLst>
        <pc:docMk/>
      </pc:docMkLst>
      <pc:sldChg chg="modSp mod">
        <pc:chgData name="Froduald Kabanza" userId="edf393d0-642b-4b9e-8c75-f62133241689" providerId="ADAL" clId="{2954B671-3F86-4748-A79A-22C8F9D0EA3D}" dt="2023-01-23T00:07:54.220" v="3395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954B671-3F86-4748-A79A-22C8F9D0EA3D}" dt="2023-01-23T00:07:54.220" v="3395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2954B671-3F86-4748-A79A-22C8F9D0EA3D}" dt="2023-01-22T20:59:09.986" v="5" actId="20577"/>
          <ac:spMkLst>
            <pc:docMk/>
            <pc:sldMk cId="154423500" sldId="332"/>
            <ac:spMk id="7" creationId="{9D9D7E22-6E14-4E34-957C-A91469454C2C}"/>
          </ac:spMkLst>
        </pc:spChg>
      </pc:sldChg>
      <pc:sldChg chg="modSp mod">
        <pc:chgData name="Froduald Kabanza" userId="edf393d0-642b-4b9e-8c75-f62133241689" providerId="ADAL" clId="{2954B671-3F86-4748-A79A-22C8F9D0EA3D}" dt="2023-01-23T00:00:34.937" v="3240" actId="20577"/>
        <pc:sldMkLst>
          <pc:docMk/>
          <pc:sldMk cId="0" sldId="405"/>
        </pc:sldMkLst>
        <pc:spChg chg="mod">
          <ac:chgData name="Froduald Kabanza" userId="edf393d0-642b-4b9e-8c75-f62133241689" providerId="ADAL" clId="{2954B671-3F86-4748-A79A-22C8F9D0EA3D}" dt="2023-01-23T00:00:34.937" v="3240" actId="20577"/>
          <ac:spMkLst>
            <pc:docMk/>
            <pc:sldMk cId="0" sldId="405"/>
            <ac:spMk id="92162" creationId="{8315D294-25C1-4B08-B7F5-BD720D2B3860}"/>
          </ac:spMkLst>
        </pc:spChg>
      </pc:sldChg>
      <pc:sldChg chg="modSp mod">
        <pc:chgData name="Froduald Kabanza" userId="edf393d0-642b-4b9e-8c75-f62133241689" providerId="ADAL" clId="{2954B671-3F86-4748-A79A-22C8F9D0EA3D}" dt="2023-01-26T00:37:46.295" v="8512" actId="20577"/>
        <pc:sldMkLst>
          <pc:docMk/>
          <pc:sldMk cId="0" sldId="514"/>
        </pc:sldMkLst>
        <pc:spChg chg="mod">
          <ac:chgData name="Froduald Kabanza" userId="edf393d0-642b-4b9e-8c75-f62133241689" providerId="ADAL" clId="{2954B671-3F86-4748-A79A-22C8F9D0EA3D}" dt="2023-01-26T00:37:46.295" v="8512" actId="20577"/>
          <ac:spMkLst>
            <pc:docMk/>
            <pc:sldMk cId="0" sldId="514"/>
            <ac:spMk id="88066" creationId="{0D3290DF-85AB-47E0-9329-4813CED7CA4C}"/>
          </ac:spMkLst>
        </pc:spChg>
      </pc:sldChg>
      <pc:sldChg chg="modSp mod ord">
        <pc:chgData name="Froduald Kabanza" userId="edf393d0-642b-4b9e-8c75-f62133241689" providerId="ADAL" clId="{2954B671-3F86-4748-A79A-22C8F9D0EA3D}" dt="2023-01-26T00:38:21.426" v="8533" actId="114"/>
        <pc:sldMkLst>
          <pc:docMk/>
          <pc:sldMk cId="0" sldId="696"/>
        </pc:sldMkLst>
        <pc:spChg chg="mod">
          <ac:chgData name="Froduald Kabanza" userId="edf393d0-642b-4b9e-8c75-f62133241689" providerId="ADAL" clId="{2954B671-3F86-4748-A79A-22C8F9D0EA3D}" dt="2023-01-26T00:38:21.426" v="8533" actId="114"/>
          <ac:spMkLst>
            <pc:docMk/>
            <pc:sldMk cId="0" sldId="696"/>
            <ac:spMk id="32" creationId="{D439E595-C23F-4975-BC48-622137693B5B}"/>
          </ac:spMkLst>
        </pc:spChg>
      </pc:sldChg>
      <pc:sldChg chg="modSp ord modNotesTx">
        <pc:chgData name="Froduald Kabanza" userId="edf393d0-642b-4b9e-8c75-f62133241689" providerId="ADAL" clId="{2954B671-3F86-4748-A79A-22C8F9D0EA3D}" dt="2023-01-22T22:01:33.746" v="531"/>
        <pc:sldMkLst>
          <pc:docMk/>
          <pc:sldMk cId="844883617" sldId="717"/>
        </pc:sldMkLst>
        <pc:spChg chg="mod">
          <ac:chgData name="Froduald Kabanza" userId="edf393d0-642b-4b9e-8c75-f62133241689" providerId="ADAL" clId="{2954B671-3F86-4748-A79A-22C8F9D0EA3D}" dt="2023-01-22T21:06:53.729" v="84" actId="20577"/>
          <ac:spMkLst>
            <pc:docMk/>
            <pc:sldMk cId="844883617" sldId="717"/>
            <ac:spMk id="21506" creationId="{27F2368C-1AA9-4826-A792-30C5A5588C0D}"/>
          </ac:spMkLst>
        </pc:spChg>
      </pc:sldChg>
      <pc:sldChg chg="addSp modSp mod ord modAnim modNotesTx">
        <pc:chgData name="Froduald Kabanza" userId="edf393d0-642b-4b9e-8c75-f62133241689" providerId="ADAL" clId="{2954B671-3F86-4748-A79A-22C8F9D0EA3D}" dt="2023-01-23T00:43:45.060" v="3941" actId="20577"/>
        <pc:sldMkLst>
          <pc:docMk/>
          <pc:sldMk cId="3058086530" sldId="719"/>
        </pc:sldMkLst>
        <pc:spChg chg="mod">
          <ac:chgData name="Froduald Kabanza" userId="edf393d0-642b-4b9e-8c75-f62133241689" providerId="ADAL" clId="{2954B671-3F86-4748-A79A-22C8F9D0EA3D}" dt="2023-01-22T22:04:21.990" v="632" actId="1076"/>
          <ac:spMkLst>
            <pc:docMk/>
            <pc:sldMk cId="3058086530" sldId="719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2954B671-3F86-4748-A79A-22C8F9D0EA3D}" dt="2023-01-22T22:04:54.627" v="641" actId="1076"/>
          <ac:picMkLst>
            <pc:docMk/>
            <pc:sldMk cId="3058086530" sldId="719"/>
            <ac:picMk id="2" creationId="{A3C3C658-987E-4D40-B64B-5F40E92E089E}"/>
          </ac:picMkLst>
        </pc:picChg>
        <pc:picChg chg="mod">
          <ac:chgData name="Froduald Kabanza" userId="edf393d0-642b-4b9e-8c75-f62133241689" providerId="ADAL" clId="{2954B671-3F86-4748-A79A-22C8F9D0EA3D}" dt="2023-01-22T22:04:52.868" v="640" actId="14100"/>
          <ac:picMkLst>
            <pc:docMk/>
            <pc:sldMk cId="3058086530" sldId="719"/>
            <ac:picMk id="7" creationId="{C1EF9E9B-71EE-4CBC-8747-25235E3B48A3}"/>
          </ac:picMkLst>
        </pc:picChg>
      </pc:sldChg>
      <pc:sldChg chg="modSp ord modNotesTx">
        <pc:chgData name="Froduald Kabanza" userId="edf393d0-642b-4b9e-8c75-f62133241689" providerId="ADAL" clId="{2954B671-3F86-4748-A79A-22C8F9D0EA3D}" dt="2023-01-23T12:03:20.851" v="5977" actId="20577"/>
        <pc:sldMkLst>
          <pc:docMk/>
          <pc:sldMk cId="1344287853" sldId="720"/>
        </pc:sldMkLst>
        <pc:spChg chg="mod">
          <ac:chgData name="Froduald Kabanza" userId="edf393d0-642b-4b9e-8c75-f62133241689" providerId="ADAL" clId="{2954B671-3F86-4748-A79A-22C8F9D0EA3D}" dt="2023-01-22T21:06:35.852" v="80" actId="20577"/>
          <ac:spMkLst>
            <pc:docMk/>
            <pc:sldMk cId="1344287853" sldId="720"/>
            <ac:spMk id="21506" creationId="{27F2368C-1AA9-4826-A792-30C5A5588C0D}"/>
          </ac:spMkLst>
        </pc:spChg>
      </pc:sldChg>
      <pc:sldChg chg="modSp modAnim">
        <pc:chgData name="Froduald Kabanza" userId="edf393d0-642b-4b9e-8c75-f62133241689" providerId="ADAL" clId="{2954B671-3F86-4748-A79A-22C8F9D0EA3D}" dt="2023-01-23T00:07:33.640" v="3381" actId="20577"/>
        <pc:sldMkLst>
          <pc:docMk/>
          <pc:sldMk cId="1125303256" sldId="721"/>
        </pc:sldMkLst>
        <pc:spChg chg="mod">
          <ac:chgData name="Froduald Kabanza" userId="edf393d0-642b-4b9e-8c75-f62133241689" providerId="ADAL" clId="{2954B671-3F86-4748-A79A-22C8F9D0EA3D}" dt="2023-01-23T00:07:33.640" v="3381" actId="20577"/>
          <ac:spMkLst>
            <pc:docMk/>
            <pc:sldMk cId="1125303256" sldId="721"/>
            <ac:spMk id="21506" creationId="{27F2368C-1AA9-4826-A792-30C5A5588C0D}"/>
          </ac:spMkLst>
        </pc:spChg>
      </pc:sldChg>
      <pc:sldChg chg="add">
        <pc:chgData name="Froduald Kabanza" userId="edf393d0-642b-4b9e-8c75-f62133241689" providerId="ADAL" clId="{2954B671-3F86-4748-A79A-22C8F9D0EA3D}" dt="2023-01-23T12:47:10.186" v="5984"/>
        <pc:sldMkLst>
          <pc:docMk/>
          <pc:sldMk cId="4057936831" sldId="722"/>
        </pc:sldMkLst>
      </pc:sldChg>
      <pc:sldChg chg="add">
        <pc:chgData name="Froduald Kabanza" userId="edf393d0-642b-4b9e-8c75-f62133241689" providerId="ADAL" clId="{2954B671-3F86-4748-A79A-22C8F9D0EA3D}" dt="2023-01-23T12:47:10.186" v="5984"/>
        <pc:sldMkLst>
          <pc:docMk/>
          <pc:sldMk cId="1102593250" sldId="723"/>
        </pc:sldMkLst>
      </pc:sldChg>
      <pc:sldChg chg="modSp mod modNotesTx">
        <pc:chgData name="Froduald Kabanza" userId="edf393d0-642b-4b9e-8c75-f62133241689" providerId="ADAL" clId="{2954B671-3F86-4748-A79A-22C8F9D0EA3D}" dt="2023-01-23T12:00:54.903" v="5914" actId="20577"/>
        <pc:sldMkLst>
          <pc:docMk/>
          <pc:sldMk cId="1945819174" sldId="724"/>
        </pc:sldMkLst>
        <pc:spChg chg="mod">
          <ac:chgData name="Froduald Kabanza" userId="edf393d0-642b-4b9e-8c75-f62133241689" providerId="ADAL" clId="{2954B671-3F86-4748-A79A-22C8F9D0EA3D}" dt="2023-01-22T21:59:43.167" v="527" actId="20577"/>
          <ac:spMkLst>
            <pc:docMk/>
            <pc:sldMk cId="1945819174" sldId="724"/>
            <ac:spMk id="21505" creationId="{951A0312-4847-486A-AA12-7C8AB18BA3C7}"/>
          </ac:spMkLst>
        </pc:spChg>
      </pc:sldChg>
      <pc:sldChg chg="modSp mod">
        <pc:chgData name="Froduald Kabanza" userId="edf393d0-642b-4b9e-8c75-f62133241689" providerId="ADAL" clId="{2954B671-3F86-4748-A79A-22C8F9D0EA3D}" dt="2023-01-22T21:59:31.825" v="524"/>
        <pc:sldMkLst>
          <pc:docMk/>
          <pc:sldMk cId="4291106472" sldId="725"/>
        </pc:sldMkLst>
        <pc:spChg chg="mod">
          <ac:chgData name="Froduald Kabanza" userId="edf393d0-642b-4b9e-8c75-f62133241689" providerId="ADAL" clId="{2954B671-3F86-4748-A79A-22C8F9D0EA3D}" dt="2023-01-22T21:59:31.825" v="524"/>
          <ac:spMkLst>
            <pc:docMk/>
            <pc:sldMk cId="4291106472" sldId="725"/>
            <ac:spMk id="21505" creationId="{951A0312-4847-486A-AA12-7C8AB18BA3C7}"/>
          </ac:spMkLst>
        </pc:spChg>
      </pc:sldChg>
      <pc:sldChg chg="modSp del mod modNotesTx">
        <pc:chgData name="Froduald Kabanza" userId="edf393d0-642b-4b9e-8c75-f62133241689" providerId="ADAL" clId="{2954B671-3F86-4748-A79A-22C8F9D0EA3D}" dt="2023-01-22T22:05:57.541" v="646" actId="2696"/>
        <pc:sldMkLst>
          <pc:docMk/>
          <pc:sldMk cId="549024386" sldId="726"/>
        </pc:sldMkLst>
        <pc:spChg chg="mod">
          <ac:chgData name="Froduald Kabanza" userId="edf393d0-642b-4b9e-8c75-f62133241689" providerId="ADAL" clId="{2954B671-3F86-4748-A79A-22C8F9D0EA3D}" dt="2023-01-22T21:59:24.248" v="523"/>
          <ac:spMkLst>
            <pc:docMk/>
            <pc:sldMk cId="549024386" sldId="726"/>
            <ac:spMk id="21505" creationId="{951A0312-4847-486A-AA12-7C8AB18BA3C7}"/>
          </ac:spMkLst>
        </pc:spChg>
      </pc:sldChg>
      <pc:sldChg chg="add">
        <pc:chgData name="Froduald Kabanza" userId="edf393d0-642b-4b9e-8c75-f62133241689" providerId="ADAL" clId="{2954B671-3F86-4748-A79A-22C8F9D0EA3D}" dt="2023-01-23T12:47:10.186" v="5984"/>
        <pc:sldMkLst>
          <pc:docMk/>
          <pc:sldMk cId="806857235" sldId="726"/>
        </pc:sldMkLst>
      </pc:sldChg>
      <pc:sldChg chg="del">
        <pc:chgData name="Froduald Kabanza" userId="edf393d0-642b-4b9e-8c75-f62133241689" providerId="ADAL" clId="{2954B671-3F86-4748-A79A-22C8F9D0EA3D}" dt="2023-01-22T21:58:40.395" v="501" actId="2696"/>
        <pc:sldMkLst>
          <pc:docMk/>
          <pc:sldMk cId="313719905" sldId="727"/>
        </pc:sldMkLst>
      </pc:sldChg>
      <pc:sldChg chg="add del">
        <pc:chgData name="Froduald Kabanza" userId="edf393d0-642b-4b9e-8c75-f62133241689" providerId="ADAL" clId="{2954B671-3F86-4748-A79A-22C8F9D0EA3D}" dt="2023-01-23T12:48:11.494" v="5987"/>
        <pc:sldMkLst>
          <pc:docMk/>
          <pc:sldMk cId="2817923177" sldId="727"/>
        </pc:sldMkLst>
      </pc:sldChg>
      <pc:sldChg chg="addSp modSp mod ord">
        <pc:chgData name="Froduald Kabanza" userId="edf393d0-642b-4b9e-8c75-f62133241689" providerId="ADAL" clId="{2954B671-3F86-4748-A79A-22C8F9D0EA3D}" dt="2023-01-22T23:07:19.650" v="1533" actId="20577"/>
        <pc:sldMkLst>
          <pc:docMk/>
          <pc:sldMk cId="985514548" sldId="729"/>
        </pc:sldMkLst>
        <pc:spChg chg="mod">
          <ac:chgData name="Froduald Kabanza" userId="edf393d0-642b-4b9e-8c75-f62133241689" providerId="ADAL" clId="{2954B671-3F86-4748-A79A-22C8F9D0EA3D}" dt="2023-01-22T21:30:42.982" v="360" actId="1076"/>
          <ac:spMkLst>
            <pc:docMk/>
            <pc:sldMk cId="985514548" sldId="729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954B671-3F86-4748-A79A-22C8F9D0EA3D}" dt="2023-01-22T21:30:56.239" v="361"/>
          <ac:spMkLst>
            <pc:docMk/>
            <pc:sldMk cId="985514548" sldId="729"/>
            <ac:spMk id="5" creationId="{D315D8F5-FB6B-DE07-5812-FA636CBFB814}"/>
          </ac:spMkLst>
        </pc:spChg>
        <pc:spChg chg="mod">
          <ac:chgData name="Froduald Kabanza" userId="edf393d0-642b-4b9e-8c75-f62133241689" providerId="ADAL" clId="{2954B671-3F86-4748-A79A-22C8F9D0EA3D}" dt="2023-01-22T21:29:31.122" v="356" actId="164"/>
          <ac:spMkLst>
            <pc:docMk/>
            <pc:sldMk cId="985514548" sldId="729"/>
            <ac:spMk id="10" creationId="{C5072BE8-6912-4D18-AA40-5C0828759F47}"/>
          </ac:spMkLst>
        </pc:spChg>
        <pc:spChg chg="mod">
          <ac:chgData name="Froduald Kabanza" userId="edf393d0-642b-4b9e-8c75-f62133241689" providerId="ADAL" clId="{2954B671-3F86-4748-A79A-22C8F9D0EA3D}" dt="2023-01-22T21:29:31.122" v="356" actId="164"/>
          <ac:spMkLst>
            <pc:docMk/>
            <pc:sldMk cId="985514548" sldId="729"/>
            <ac:spMk id="11" creationId="{EBA821D4-F3D9-4161-A2FA-D17EF6844FA3}"/>
          </ac:spMkLst>
        </pc:spChg>
        <pc:spChg chg="mod">
          <ac:chgData name="Froduald Kabanza" userId="edf393d0-642b-4b9e-8c75-f62133241689" providerId="ADAL" clId="{2954B671-3F86-4748-A79A-22C8F9D0EA3D}" dt="2023-01-22T23:07:19.650" v="1533" actId="20577"/>
          <ac:spMkLst>
            <pc:docMk/>
            <pc:sldMk cId="985514548" sldId="729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954B671-3F86-4748-A79A-22C8F9D0EA3D}" dt="2023-01-22T21:30:36.690" v="359" actId="1076"/>
          <ac:grpSpMkLst>
            <pc:docMk/>
            <pc:sldMk cId="985514548" sldId="729"/>
            <ac:grpSpMk id="2" creationId="{13EB6F3A-B7A9-18B8-571D-C8AC1FEB9DE5}"/>
          </ac:grpSpMkLst>
        </pc:grpChg>
        <pc:picChg chg="mod">
          <ac:chgData name="Froduald Kabanza" userId="edf393d0-642b-4b9e-8c75-f62133241689" providerId="ADAL" clId="{2954B671-3F86-4748-A79A-22C8F9D0EA3D}" dt="2023-01-22T21:30:30.771" v="358" actId="1076"/>
          <ac:picMkLst>
            <pc:docMk/>
            <pc:sldMk cId="985514548" sldId="729"/>
            <ac:picMk id="3" creationId="{223EAB59-B868-43FC-850B-8A2CE729018D}"/>
          </ac:picMkLst>
        </pc:picChg>
      </pc:sldChg>
      <pc:sldChg chg="addSp modSp mod ord">
        <pc:chgData name="Froduald Kabanza" userId="edf393d0-642b-4b9e-8c75-f62133241689" providerId="ADAL" clId="{2954B671-3F86-4748-A79A-22C8F9D0EA3D}" dt="2023-01-22T23:07:24.520" v="1535" actId="20577"/>
        <pc:sldMkLst>
          <pc:docMk/>
          <pc:sldMk cId="3906261564" sldId="730"/>
        </pc:sldMkLst>
        <pc:spChg chg="add mod">
          <ac:chgData name="Froduald Kabanza" userId="edf393d0-642b-4b9e-8c75-f62133241689" providerId="ADAL" clId="{2954B671-3F86-4748-A79A-22C8F9D0EA3D}" dt="2023-01-22T21:32:10.549" v="371"/>
          <ac:spMkLst>
            <pc:docMk/>
            <pc:sldMk cId="3906261564" sldId="730"/>
            <ac:spMk id="3" creationId="{F82D2F34-2FFF-6004-8FDA-FF7B61FF6DBC}"/>
          </ac:spMkLst>
        </pc:spChg>
        <pc:spChg chg="mod">
          <ac:chgData name="Froduald Kabanza" userId="edf393d0-642b-4b9e-8c75-f62133241689" providerId="ADAL" clId="{2954B671-3F86-4748-A79A-22C8F9D0EA3D}" dt="2023-01-22T21:30:04.384" v="357" actId="164"/>
          <ac:spMkLst>
            <pc:docMk/>
            <pc:sldMk cId="3906261564" sldId="730"/>
            <ac:spMk id="10" creationId="{2E7A19B4-A0F1-49E2-858D-81F58C71E16D}"/>
          </ac:spMkLst>
        </pc:spChg>
        <pc:spChg chg="mod">
          <ac:chgData name="Froduald Kabanza" userId="edf393d0-642b-4b9e-8c75-f62133241689" providerId="ADAL" clId="{2954B671-3F86-4748-A79A-22C8F9D0EA3D}" dt="2023-01-22T21:30:04.384" v="357" actId="164"/>
          <ac:spMkLst>
            <pc:docMk/>
            <pc:sldMk cId="3906261564" sldId="730"/>
            <ac:spMk id="11" creationId="{9EBAFE30-3DFF-4F98-816C-171F47321A48}"/>
          </ac:spMkLst>
        </pc:spChg>
        <pc:spChg chg="mod">
          <ac:chgData name="Froduald Kabanza" userId="edf393d0-642b-4b9e-8c75-f62133241689" providerId="ADAL" clId="{2954B671-3F86-4748-A79A-22C8F9D0EA3D}" dt="2023-01-22T21:31:55.993" v="370" actId="1076"/>
          <ac:spMkLst>
            <pc:docMk/>
            <pc:sldMk cId="3906261564" sldId="730"/>
            <ac:spMk id="12" creationId="{6766EE2A-2565-468E-A259-0729A2659CC4}"/>
          </ac:spMkLst>
        </pc:spChg>
        <pc:spChg chg="mod">
          <ac:chgData name="Froduald Kabanza" userId="edf393d0-642b-4b9e-8c75-f62133241689" providerId="ADAL" clId="{2954B671-3F86-4748-A79A-22C8F9D0EA3D}" dt="2023-01-22T21:30:04.384" v="357" actId="164"/>
          <ac:spMkLst>
            <pc:docMk/>
            <pc:sldMk cId="3906261564" sldId="730"/>
            <ac:spMk id="13" creationId="{E48B6213-28C3-48E8-BBF7-0AD6E7E523EB}"/>
          </ac:spMkLst>
        </pc:spChg>
        <pc:spChg chg="mod">
          <ac:chgData name="Froduald Kabanza" userId="edf393d0-642b-4b9e-8c75-f62133241689" providerId="ADAL" clId="{2954B671-3F86-4748-A79A-22C8F9D0EA3D}" dt="2023-01-22T21:31:20.629" v="364" actId="1076"/>
          <ac:spMkLst>
            <pc:docMk/>
            <pc:sldMk cId="3906261564" sldId="730"/>
            <ac:spMk id="14" creationId="{0A5240C1-F198-4E42-9C71-45E3465E1697}"/>
          </ac:spMkLst>
        </pc:spChg>
        <pc:spChg chg="mod">
          <ac:chgData name="Froduald Kabanza" userId="edf393d0-642b-4b9e-8c75-f62133241689" providerId="ADAL" clId="{2954B671-3F86-4748-A79A-22C8F9D0EA3D}" dt="2023-01-22T23:07:24.520" v="1535" actId="20577"/>
          <ac:spMkLst>
            <pc:docMk/>
            <pc:sldMk cId="3906261564" sldId="730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954B671-3F86-4748-A79A-22C8F9D0EA3D}" dt="2023-01-22T21:32:25.198" v="373" actId="1076"/>
          <ac:grpSpMkLst>
            <pc:docMk/>
            <pc:sldMk cId="3906261564" sldId="730"/>
            <ac:grpSpMk id="2" creationId="{93ACF08A-103F-5678-BC23-C782E9D3DE85}"/>
          </ac:grpSpMkLst>
        </pc:grpChg>
        <pc:picChg chg="mod">
          <ac:chgData name="Froduald Kabanza" userId="edf393d0-642b-4b9e-8c75-f62133241689" providerId="ADAL" clId="{2954B671-3F86-4748-A79A-22C8F9D0EA3D}" dt="2023-01-22T21:32:20.901" v="372" actId="1076"/>
          <ac:picMkLst>
            <pc:docMk/>
            <pc:sldMk cId="3906261564" sldId="730"/>
            <ac:picMk id="5" creationId="{6EACC62E-394B-478E-943B-EEAEDB51D81B}"/>
          </ac:picMkLst>
        </pc:picChg>
      </pc:sldChg>
      <pc:sldChg chg="addSp delSp modSp mod ord modAnim modNotesTx">
        <pc:chgData name="Froduald Kabanza" userId="edf393d0-642b-4b9e-8c75-f62133241689" providerId="ADAL" clId="{2954B671-3F86-4748-A79A-22C8F9D0EA3D}" dt="2023-01-22T23:07:41.350" v="1538" actId="20577"/>
        <pc:sldMkLst>
          <pc:docMk/>
          <pc:sldMk cId="3300869287" sldId="731"/>
        </pc:sldMkLst>
        <pc:spChg chg="mod topLvl">
          <ac:chgData name="Froduald Kabanza" userId="edf393d0-642b-4b9e-8c75-f62133241689" providerId="ADAL" clId="{2954B671-3F86-4748-A79A-22C8F9D0EA3D}" dt="2023-01-22T21:34:05.186" v="388" actId="164"/>
          <ac:spMkLst>
            <pc:docMk/>
            <pc:sldMk cId="3300869287" sldId="731"/>
            <ac:spMk id="6" creationId="{32972063-4D19-4BA7-AAC1-398C34241A00}"/>
          </ac:spMkLst>
        </pc:spChg>
        <pc:spChg chg="add mod">
          <ac:chgData name="Froduald Kabanza" userId="edf393d0-642b-4b9e-8c75-f62133241689" providerId="ADAL" clId="{2954B671-3F86-4748-A79A-22C8F9D0EA3D}" dt="2023-01-22T21:34:50.832" v="395"/>
          <ac:spMkLst>
            <pc:docMk/>
            <pc:sldMk cId="3300869287" sldId="731"/>
            <ac:spMk id="8" creationId="{7ADC8F73-33BC-3391-E8F8-938E104B239D}"/>
          </ac:spMkLst>
        </pc:spChg>
        <pc:spChg chg="mod topLvl">
          <ac:chgData name="Froduald Kabanza" userId="edf393d0-642b-4b9e-8c75-f62133241689" providerId="ADAL" clId="{2954B671-3F86-4748-A79A-22C8F9D0EA3D}" dt="2023-01-22T21:34:05.186" v="388" actId="164"/>
          <ac:spMkLst>
            <pc:docMk/>
            <pc:sldMk cId="3300869287" sldId="731"/>
            <ac:spMk id="18" creationId="{8FE58DB2-275F-4501-8E7C-C63D2225FFDC}"/>
          </ac:spMkLst>
        </pc:spChg>
        <pc:spChg chg="mod topLvl">
          <ac:chgData name="Froduald Kabanza" userId="edf393d0-642b-4b9e-8c75-f62133241689" providerId="ADAL" clId="{2954B671-3F86-4748-A79A-22C8F9D0EA3D}" dt="2023-01-22T21:34:05.186" v="388" actId="164"/>
          <ac:spMkLst>
            <pc:docMk/>
            <pc:sldMk cId="3300869287" sldId="731"/>
            <ac:spMk id="19" creationId="{7D222613-B969-42A8-B3CE-F2CC2AB58A64}"/>
          </ac:spMkLst>
        </pc:spChg>
        <pc:spChg chg="mod topLvl">
          <ac:chgData name="Froduald Kabanza" userId="edf393d0-642b-4b9e-8c75-f62133241689" providerId="ADAL" clId="{2954B671-3F86-4748-A79A-22C8F9D0EA3D}" dt="2023-01-22T21:34:05.186" v="388" actId="164"/>
          <ac:spMkLst>
            <pc:docMk/>
            <pc:sldMk cId="3300869287" sldId="731"/>
            <ac:spMk id="20" creationId="{B1E2D9F3-1732-4C82-B147-6C50DB321253}"/>
          </ac:spMkLst>
        </pc:spChg>
        <pc:spChg chg="mod">
          <ac:chgData name="Froduald Kabanza" userId="edf393d0-642b-4b9e-8c75-f62133241689" providerId="ADAL" clId="{2954B671-3F86-4748-A79A-22C8F9D0EA3D}" dt="2023-01-22T21:34:29.115" v="393" actId="1076"/>
          <ac:spMkLst>
            <pc:docMk/>
            <pc:sldMk cId="3300869287" sldId="731"/>
            <ac:spMk id="22" creationId="{4D363635-4623-4AD7-AB99-6406966B5121}"/>
          </ac:spMkLst>
        </pc:spChg>
        <pc:spChg chg="mod">
          <ac:chgData name="Froduald Kabanza" userId="edf393d0-642b-4b9e-8c75-f62133241689" providerId="ADAL" clId="{2954B671-3F86-4748-A79A-22C8F9D0EA3D}" dt="2023-01-22T23:07:28.278" v="1537" actId="20577"/>
          <ac:spMkLst>
            <pc:docMk/>
            <pc:sldMk cId="3300869287" sldId="731"/>
            <ac:spMk id="21505" creationId="{951A0312-4847-486A-AA12-7C8AB18BA3C7}"/>
          </ac:spMkLst>
        </pc:spChg>
        <pc:grpChg chg="mod">
          <ac:chgData name="Froduald Kabanza" userId="edf393d0-642b-4b9e-8c75-f62133241689" providerId="ADAL" clId="{2954B671-3F86-4748-A79A-22C8F9D0EA3D}" dt="2023-01-22T21:34:12.735" v="389" actId="164"/>
          <ac:grpSpMkLst>
            <pc:docMk/>
            <pc:sldMk cId="3300869287" sldId="731"/>
            <ac:grpSpMk id="2" creationId="{2663D018-13AD-4293-B5B0-40097BBD6E7C}"/>
          </ac:grpSpMkLst>
        </pc:grpChg>
        <pc:grpChg chg="add mod">
          <ac:chgData name="Froduald Kabanza" userId="edf393d0-642b-4b9e-8c75-f62133241689" providerId="ADAL" clId="{2954B671-3F86-4748-A79A-22C8F9D0EA3D}" dt="2023-01-22T21:34:12.735" v="389" actId="164"/>
          <ac:grpSpMkLst>
            <pc:docMk/>
            <pc:sldMk cId="3300869287" sldId="731"/>
            <ac:grpSpMk id="4" creationId="{E8EBA151-1322-FF18-F5F3-0F7F48C9D0FE}"/>
          </ac:grpSpMkLst>
        </pc:grpChg>
        <pc:grpChg chg="add mod">
          <ac:chgData name="Froduald Kabanza" userId="edf393d0-642b-4b9e-8c75-f62133241689" providerId="ADAL" clId="{2954B671-3F86-4748-A79A-22C8F9D0EA3D}" dt="2023-01-22T21:34:31.676" v="394" actId="1076"/>
          <ac:grpSpMkLst>
            <pc:docMk/>
            <pc:sldMk cId="3300869287" sldId="731"/>
            <ac:grpSpMk id="5" creationId="{411D7404-9386-C8C8-A8F2-B6BBABFD8BDD}"/>
          </ac:grpSpMkLst>
        </pc:grpChg>
        <pc:grpChg chg="del mod">
          <ac:chgData name="Froduald Kabanza" userId="edf393d0-642b-4b9e-8c75-f62133241689" providerId="ADAL" clId="{2954B671-3F86-4748-A79A-22C8F9D0EA3D}" dt="2023-01-22T21:33:11.446" v="382" actId="165"/>
          <ac:grpSpMkLst>
            <pc:docMk/>
            <pc:sldMk cId="3300869287" sldId="731"/>
            <ac:grpSpMk id="7" creationId="{17B1124F-D871-4EDB-B88D-C45726316A01}"/>
          </ac:grpSpMkLst>
        </pc:grpChg>
      </pc:sldChg>
      <pc:sldChg chg="addSp modSp mod modNotesTx">
        <pc:chgData name="Froduald Kabanza" userId="edf393d0-642b-4b9e-8c75-f62133241689" providerId="ADAL" clId="{2954B671-3F86-4748-A79A-22C8F9D0EA3D}" dt="2023-01-23T00:43:15.004" v="3910" actId="20577"/>
        <pc:sldMkLst>
          <pc:docMk/>
          <pc:sldMk cId="2715205508" sldId="732"/>
        </pc:sldMkLst>
        <pc:spChg chg="add mod">
          <ac:chgData name="Froduald Kabanza" userId="edf393d0-642b-4b9e-8c75-f62133241689" providerId="ADAL" clId="{2954B671-3F86-4748-A79A-22C8F9D0EA3D}" dt="2023-01-22T21:36:31.480" v="404" actId="20577"/>
          <ac:spMkLst>
            <pc:docMk/>
            <pc:sldMk cId="2715205508" sldId="732"/>
            <ac:spMk id="4" creationId="{3EC37080-3A6E-0811-642D-F27F09AC4A1D}"/>
          </ac:spMkLst>
        </pc:spChg>
        <pc:spChg chg="mod">
          <ac:chgData name="Froduald Kabanza" userId="edf393d0-642b-4b9e-8c75-f62133241689" providerId="ADAL" clId="{2954B671-3F86-4748-A79A-22C8F9D0EA3D}" dt="2023-01-22T21:59:10.309" v="522" actId="20577"/>
          <ac:spMkLst>
            <pc:docMk/>
            <pc:sldMk cId="2715205508" sldId="732"/>
            <ac:spMk id="21505" creationId="{951A0312-4847-486A-AA12-7C8AB18BA3C7}"/>
          </ac:spMkLst>
        </pc:spChg>
        <pc:grpChg chg="mod">
          <ac:chgData name="Froduald Kabanza" userId="edf393d0-642b-4b9e-8c75-f62133241689" providerId="ADAL" clId="{2954B671-3F86-4748-A79A-22C8F9D0EA3D}" dt="2023-01-22T22:07:06.395" v="650" actId="1076"/>
          <ac:grpSpMkLst>
            <pc:docMk/>
            <pc:sldMk cId="2715205508" sldId="732"/>
            <ac:grpSpMk id="3" creationId="{A5CF7791-46CB-4FEA-A363-F48D595F22B3}"/>
          </ac:grpSpMkLst>
        </pc:grpChg>
        <pc:picChg chg="mod">
          <ac:chgData name="Froduald Kabanza" userId="edf393d0-642b-4b9e-8c75-f62133241689" providerId="ADAL" clId="{2954B671-3F86-4748-A79A-22C8F9D0EA3D}" dt="2023-01-22T21:24:33.364" v="257" actId="14100"/>
          <ac:picMkLst>
            <pc:docMk/>
            <pc:sldMk cId="2715205508" sldId="732"/>
            <ac:picMk id="28" creationId="{33DD945D-D6B8-4652-8BDE-B57665BC2392}"/>
          </ac:picMkLst>
        </pc:picChg>
      </pc:sldChg>
      <pc:sldChg chg="del">
        <pc:chgData name="Froduald Kabanza" userId="edf393d0-642b-4b9e-8c75-f62133241689" providerId="ADAL" clId="{2954B671-3F86-4748-A79A-22C8F9D0EA3D}" dt="2023-01-22T21:36:52.321" v="407" actId="2696"/>
        <pc:sldMkLst>
          <pc:docMk/>
          <pc:sldMk cId="1618409979" sldId="733"/>
        </pc:sldMkLst>
      </pc:sldChg>
      <pc:sldChg chg="addSp delSp modSp mod modAnim">
        <pc:chgData name="Froduald Kabanza" userId="edf393d0-642b-4b9e-8c75-f62133241689" providerId="ADAL" clId="{2954B671-3F86-4748-A79A-22C8F9D0EA3D}" dt="2023-01-22T22:07:23.543" v="655" actId="1076"/>
        <pc:sldMkLst>
          <pc:docMk/>
          <pc:sldMk cId="173926013" sldId="735"/>
        </pc:sldMkLst>
        <pc:spChg chg="add del">
          <ac:chgData name="Froduald Kabanza" userId="edf393d0-642b-4b9e-8c75-f62133241689" providerId="ADAL" clId="{2954B671-3F86-4748-A79A-22C8F9D0EA3D}" dt="2023-01-22T22:07:02.499" v="649" actId="22"/>
          <ac:spMkLst>
            <pc:docMk/>
            <pc:sldMk cId="173926013" sldId="735"/>
            <ac:spMk id="4" creationId="{97DBF3CA-5034-B211-E08C-BCC894789FF4}"/>
          </ac:spMkLst>
        </pc:spChg>
        <pc:spChg chg="mod">
          <ac:chgData name="Froduald Kabanza" userId="edf393d0-642b-4b9e-8c75-f62133241689" providerId="ADAL" clId="{2954B671-3F86-4748-A79A-22C8F9D0EA3D}" dt="2023-01-22T22:07:13.514" v="651"/>
          <ac:spMkLst>
            <pc:docMk/>
            <pc:sldMk cId="173926013" sldId="735"/>
            <ac:spMk id="7" creationId="{2E63654D-73AC-B47E-FD41-71F1F4959934}"/>
          </ac:spMkLst>
        </pc:spChg>
        <pc:spChg chg="mod">
          <ac:chgData name="Froduald Kabanza" userId="edf393d0-642b-4b9e-8c75-f62133241689" providerId="ADAL" clId="{2954B671-3F86-4748-A79A-22C8F9D0EA3D}" dt="2023-01-22T21:28:07.054" v="351" actId="14100"/>
          <ac:spMkLst>
            <pc:docMk/>
            <pc:sldMk cId="173926013" sldId="735"/>
            <ac:spMk id="14" creationId="{3ABB3C38-A4C1-4075-9857-91DAE59E55EC}"/>
          </ac:spMkLst>
        </pc:spChg>
        <pc:spChg chg="mod">
          <ac:chgData name="Froduald Kabanza" userId="edf393d0-642b-4b9e-8c75-f62133241689" providerId="ADAL" clId="{2954B671-3F86-4748-A79A-22C8F9D0EA3D}" dt="2023-01-22T21:22:34.463" v="236" actId="20577"/>
          <ac:spMkLst>
            <pc:docMk/>
            <pc:sldMk cId="173926013" sldId="735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954B671-3F86-4748-A79A-22C8F9D0EA3D}" dt="2023-01-22T22:07:23.543" v="655" actId="1076"/>
          <ac:grpSpMkLst>
            <pc:docMk/>
            <pc:sldMk cId="173926013" sldId="735"/>
            <ac:grpSpMk id="5" creationId="{125B3EA4-DE70-03E1-F3E6-2DF852DD40C9}"/>
          </ac:grpSpMkLst>
        </pc:grpChg>
        <pc:picChg chg="add mod">
          <ac:chgData name="Froduald Kabanza" userId="edf393d0-642b-4b9e-8c75-f62133241689" providerId="ADAL" clId="{2954B671-3F86-4748-A79A-22C8F9D0EA3D}" dt="2023-01-22T22:06:57.684" v="647" actId="14100"/>
          <ac:picMkLst>
            <pc:docMk/>
            <pc:sldMk cId="173926013" sldId="735"/>
            <ac:picMk id="2" creationId="{C6A3A609-B9B7-5769-5CBF-D63AFF5A3DD2}"/>
          </ac:picMkLst>
        </pc:picChg>
        <pc:picChg chg="mod">
          <ac:chgData name="Froduald Kabanza" userId="edf393d0-642b-4b9e-8c75-f62133241689" providerId="ADAL" clId="{2954B671-3F86-4748-A79A-22C8F9D0EA3D}" dt="2023-01-22T22:07:13.514" v="651"/>
          <ac:picMkLst>
            <pc:docMk/>
            <pc:sldMk cId="173926013" sldId="735"/>
            <ac:picMk id="6" creationId="{0556569A-6316-F834-D950-F7A893442EC0}"/>
          </ac:picMkLst>
        </pc:picChg>
      </pc:sldChg>
      <pc:sldChg chg="modSp mod ord modNotesTx">
        <pc:chgData name="Froduald Kabanza" userId="edf393d0-642b-4b9e-8c75-f62133241689" providerId="ADAL" clId="{2954B671-3F86-4748-A79A-22C8F9D0EA3D}" dt="2023-01-22T23:07:15.509" v="1531" actId="20577"/>
        <pc:sldMkLst>
          <pc:docMk/>
          <pc:sldMk cId="186866072" sldId="736"/>
        </pc:sldMkLst>
        <pc:spChg chg="mod">
          <ac:chgData name="Froduald Kabanza" userId="edf393d0-642b-4b9e-8c75-f62133241689" providerId="ADAL" clId="{2954B671-3F86-4748-A79A-22C8F9D0EA3D}" dt="2023-01-22T21:27:33.004" v="338" actId="20577"/>
          <ac:spMkLst>
            <pc:docMk/>
            <pc:sldMk cId="186866072" sldId="736"/>
            <ac:spMk id="14" creationId="{3ABB3C38-A4C1-4075-9857-91DAE59E55EC}"/>
          </ac:spMkLst>
        </pc:spChg>
        <pc:spChg chg="mod">
          <ac:chgData name="Froduald Kabanza" userId="edf393d0-642b-4b9e-8c75-f62133241689" providerId="ADAL" clId="{2954B671-3F86-4748-A79A-22C8F9D0EA3D}" dt="2023-01-22T23:07:15.509" v="1531" actId="20577"/>
          <ac:spMkLst>
            <pc:docMk/>
            <pc:sldMk cId="186866072" sldId="736"/>
            <ac:spMk id="21505" creationId="{951A0312-4847-486A-AA12-7C8AB18BA3C7}"/>
          </ac:spMkLst>
        </pc:spChg>
      </pc:sldChg>
      <pc:sldChg chg="modSp mod">
        <pc:chgData name="Froduald Kabanza" userId="edf393d0-642b-4b9e-8c75-f62133241689" providerId="ADAL" clId="{2954B671-3F86-4748-A79A-22C8F9D0EA3D}" dt="2023-01-23T00:46:46.492" v="3991" actId="20577"/>
        <pc:sldMkLst>
          <pc:docMk/>
          <pc:sldMk cId="3212409857" sldId="737"/>
        </pc:sldMkLst>
        <pc:spChg chg="mod">
          <ac:chgData name="Froduald Kabanza" userId="edf393d0-642b-4b9e-8c75-f62133241689" providerId="ADAL" clId="{2954B671-3F86-4748-A79A-22C8F9D0EA3D}" dt="2023-01-23T00:46:46.492" v="3991" actId="20577"/>
          <ac:spMkLst>
            <pc:docMk/>
            <pc:sldMk cId="3212409857" sldId="737"/>
            <ac:spMk id="14" creationId="{3ABB3C38-A4C1-4075-9857-91DAE59E55EC}"/>
          </ac:spMkLst>
        </pc:spChg>
        <pc:spChg chg="mod">
          <ac:chgData name="Froduald Kabanza" userId="edf393d0-642b-4b9e-8c75-f62133241689" providerId="ADAL" clId="{2954B671-3F86-4748-A79A-22C8F9D0EA3D}" dt="2023-01-23T00:46:35.888" v="3973" actId="20577"/>
          <ac:spMkLst>
            <pc:docMk/>
            <pc:sldMk cId="3212409857" sldId="737"/>
            <ac:spMk id="21505" creationId="{951A0312-4847-486A-AA12-7C8AB18BA3C7}"/>
          </ac:spMkLst>
        </pc:spChg>
      </pc:sldChg>
      <pc:sldChg chg="modSp modNotesTx">
        <pc:chgData name="Froduald Kabanza" userId="edf393d0-642b-4b9e-8c75-f62133241689" providerId="ADAL" clId="{2954B671-3F86-4748-A79A-22C8F9D0EA3D}" dt="2023-01-23T11:03:21.026" v="4495" actId="115"/>
        <pc:sldMkLst>
          <pc:docMk/>
          <pc:sldMk cId="2462133955" sldId="738"/>
        </pc:sldMkLst>
        <pc:spChg chg="mod">
          <ac:chgData name="Froduald Kabanza" userId="edf393d0-642b-4b9e-8c75-f62133241689" providerId="ADAL" clId="{2954B671-3F86-4748-A79A-22C8F9D0EA3D}" dt="2023-01-23T10:58:35.002" v="3993" actId="20577"/>
          <ac:spMkLst>
            <pc:docMk/>
            <pc:sldMk cId="2462133955" sldId="738"/>
            <ac:spMk id="11" creationId="{83D2A5A3-BE36-4FCD-8C9C-18A66542E11F}"/>
          </ac:spMkLst>
        </pc:spChg>
        <pc:spChg chg="mod">
          <ac:chgData name="Froduald Kabanza" userId="edf393d0-642b-4b9e-8c75-f62133241689" providerId="ADAL" clId="{2954B671-3F86-4748-A79A-22C8F9D0EA3D}" dt="2023-01-23T10:58:23.405" v="3992" actId="20577"/>
          <ac:spMkLst>
            <pc:docMk/>
            <pc:sldMk cId="2462133955" sldId="738"/>
            <ac:spMk id="14" creationId="{3ABB3C38-A4C1-4075-9857-91DAE59E55EC}"/>
          </ac:spMkLst>
        </pc:spChg>
        <pc:spChg chg="mod">
          <ac:chgData name="Froduald Kabanza" userId="edf393d0-642b-4b9e-8c75-f62133241689" providerId="ADAL" clId="{2954B671-3F86-4748-A79A-22C8F9D0EA3D}" dt="2023-01-23T10:58:44.662" v="3994" actId="20577"/>
          <ac:spMkLst>
            <pc:docMk/>
            <pc:sldMk cId="2462133955" sldId="738"/>
            <ac:spMk id="15" creationId="{6CA104A8-175E-4DBA-93B0-3896830D29FE}"/>
          </ac:spMkLst>
        </pc:spChg>
      </pc:sldChg>
      <pc:sldChg chg="addSp delSp modSp mod modAnim modNotesTx">
        <pc:chgData name="Froduald Kabanza" userId="edf393d0-642b-4b9e-8c75-f62133241689" providerId="ADAL" clId="{2954B671-3F86-4748-A79A-22C8F9D0EA3D}" dt="2023-01-23T00:45:44.434" v="3948"/>
        <pc:sldMkLst>
          <pc:docMk/>
          <pc:sldMk cId="70738054" sldId="741"/>
        </pc:sldMkLst>
        <pc:spChg chg="add mod">
          <ac:chgData name="Froduald Kabanza" userId="edf393d0-642b-4b9e-8c75-f62133241689" providerId="ADAL" clId="{2954B671-3F86-4748-A79A-22C8F9D0EA3D}" dt="2023-01-22T23:32:18.273" v="2296" actId="1076"/>
          <ac:spMkLst>
            <pc:docMk/>
            <pc:sldMk cId="70738054" sldId="741"/>
            <ac:spMk id="2" creationId="{9517FF2F-2610-6783-530D-3C020BDC633B}"/>
          </ac:spMkLst>
        </pc:spChg>
        <pc:spChg chg="mod">
          <ac:chgData name="Froduald Kabanza" userId="edf393d0-642b-4b9e-8c75-f62133241689" providerId="ADAL" clId="{2954B671-3F86-4748-A79A-22C8F9D0EA3D}" dt="2023-01-22T23:19:55.790" v="1959" actId="20577"/>
          <ac:spMkLst>
            <pc:docMk/>
            <pc:sldMk cId="70738054" sldId="74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954B671-3F86-4748-A79A-22C8F9D0EA3D}" dt="2023-01-23T00:09:37.697" v="3412" actId="20577"/>
          <ac:spMkLst>
            <pc:docMk/>
            <pc:sldMk cId="70738054" sldId="741"/>
            <ac:spMk id="88066" creationId="{0D3290DF-85AB-47E0-9329-4813CED7CA4C}"/>
          </ac:spMkLst>
        </pc:spChg>
        <pc:graphicFrameChg chg="add mod modGraphic">
          <ac:chgData name="Froduald Kabanza" userId="edf393d0-642b-4b9e-8c75-f62133241689" providerId="ADAL" clId="{2954B671-3F86-4748-A79A-22C8F9D0EA3D}" dt="2023-01-22T23:33:09.958" v="2307" actId="1076"/>
          <ac:graphicFrameMkLst>
            <pc:docMk/>
            <pc:sldMk cId="70738054" sldId="741"/>
            <ac:graphicFrameMk id="4" creationId="{48E5FE46-F03C-8AA9-78E8-EE66482306E9}"/>
          </ac:graphicFrameMkLst>
        </pc:graphicFrameChg>
        <pc:graphicFrameChg chg="add del modGraphic">
          <ac:chgData name="Froduald Kabanza" userId="edf393d0-642b-4b9e-8c75-f62133241689" providerId="ADAL" clId="{2954B671-3F86-4748-A79A-22C8F9D0EA3D}" dt="2023-01-23T00:45:29.459" v="3944" actId="478"/>
          <ac:graphicFrameMkLst>
            <pc:docMk/>
            <pc:sldMk cId="70738054" sldId="741"/>
            <ac:graphicFrameMk id="5" creationId="{86920D00-B7A1-043B-EE79-51FAF09D13B0}"/>
          </ac:graphicFrameMkLst>
        </pc:graphicFrameChg>
        <pc:graphicFrameChg chg="add del modGraphic">
          <ac:chgData name="Froduald Kabanza" userId="edf393d0-642b-4b9e-8c75-f62133241689" providerId="ADAL" clId="{2954B671-3F86-4748-A79A-22C8F9D0EA3D}" dt="2023-01-23T00:45:26.786" v="3943" actId="478"/>
          <ac:graphicFrameMkLst>
            <pc:docMk/>
            <pc:sldMk cId="70738054" sldId="741"/>
            <ac:graphicFrameMk id="7" creationId="{23D36222-97CC-8DC1-EC8A-8CA0E72130C2}"/>
          </ac:graphicFrameMkLst>
        </pc:graphicFrameChg>
        <pc:graphicFrameChg chg="add mod modGraphic">
          <ac:chgData name="Froduald Kabanza" userId="edf393d0-642b-4b9e-8c75-f62133241689" providerId="ADAL" clId="{2954B671-3F86-4748-A79A-22C8F9D0EA3D}" dt="2023-01-23T00:45:44.434" v="3948"/>
          <ac:graphicFrameMkLst>
            <pc:docMk/>
            <pc:sldMk cId="70738054" sldId="741"/>
            <ac:graphicFrameMk id="9" creationId="{0ED28995-75F5-2E75-C184-F17E1698A023}"/>
          </ac:graphicFrameMkLst>
        </pc:graphicFrameChg>
      </pc:sldChg>
      <pc:sldChg chg="modSp mod ord modNotesTx">
        <pc:chgData name="Froduald Kabanza" userId="edf393d0-642b-4b9e-8c75-f62133241689" providerId="ADAL" clId="{2954B671-3F86-4748-A79A-22C8F9D0EA3D}" dt="2023-01-22T23:14:49.032" v="1792"/>
        <pc:sldMkLst>
          <pc:docMk/>
          <pc:sldMk cId="2909994580" sldId="742"/>
        </pc:sldMkLst>
        <pc:spChg chg="mod">
          <ac:chgData name="Froduald Kabanza" userId="edf393d0-642b-4b9e-8c75-f62133241689" providerId="ADAL" clId="{2954B671-3F86-4748-A79A-22C8F9D0EA3D}" dt="2023-01-22T23:10:15.246" v="1589" actId="20577"/>
          <ac:spMkLst>
            <pc:docMk/>
            <pc:sldMk cId="2909994580" sldId="742"/>
            <ac:spMk id="88065" creationId="{EB6D1A8E-EBB1-46C2-8016-CE6A4E8C056F}"/>
          </ac:spMkLst>
        </pc:spChg>
      </pc:sldChg>
      <pc:sldChg chg="addSp modSp mod modAnim modNotesTx">
        <pc:chgData name="Froduald Kabanza" userId="edf393d0-642b-4b9e-8c75-f62133241689" providerId="ADAL" clId="{2954B671-3F86-4748-A79A-22C8F9D0EA3D}" dt="2023-01-25T23:14:51.683" v="6631" actId="20577"/>
        <pc:sldMkLst>
          <pc:docMk/>
          <pc:sldMk cId="605397055" sldId="743"/>
        </pc:sldMkLst>
        <pc:spChg chg="add mod">
          <ac:chgData name="Froduald Kabanza" userId="edf393d0-642b-4b9e-8c75-f62133241689" providerId="ADAL" clId="{2954B671-3F86-4748-A79A-22C8F9D0EA3D}" dt="2023-01-25T23:14:02.474" v="6621" actId="1076"/>
          <ac:spMkLst>
            <pc:docMk/>
            <pc:sldMk cId="605397055" sldId="743"/>
            <ac:spMk id="2" creationId="{9B9E101B-FD3F-F59E-7063-4C491964A786}"/>
          </ac:spMkLst>
        </pc:spChg>
        <pc:spChg chg="mod">
          <ac:chgData name="Froduald Kabanza" userId="edf393d0-642b-4b9e-8c75-f62133241689" providerId="ADAL" clId="{2954B671-3F86-4748-A79A-22C8F9D0EA3D}" dt="2023-01-25T23:13:51.369" v="6619" actId="1076"/>
          <ac:spMkLst>
            <pc:docMk/>
            <pc:sldMk cId="605397055" sldId="743"/>
            <ac:spMk id="8" creationId="{090DB557-76C6-4C3E-ADD2-D79D6B88D26C}"/>
          </ac:spMkLst>
        </pc:spChg>
        <pc:spChg chg="mod">
          <ac:chgData name="Froduald Kabanza" userId="edf393d0-642b-4b9e-8c75-f62133241689" providerId="ADAL" clId="{2954B671-3F86-4748-A79A-22C8F9D0EA3D}" dt="2023-01-25T23:14:20.331" v="6623" actId="113"/>
          <ac:spMkLst>
            <pc:docMk/>
            <pc:sldMk cId="605397055" sldId="743"/>
            <ac:spMk id="11" creationId="{0ADE4800-AEE2-4E84-B4CD-FA21271E6613}"/>
          </ac:spMkLst>
        </pc:spChg>
        <pc:spChg chg="mod">
          <ac:chgData name="Froduald Kabanza" userId="edf393d0-642b-4b9e-8c75-f62133241689" providerId="ADAL" clId="{2954B671-3F86-4748-A79A-22C8F9D0EA3D}" dt="2023-01-22T23:33:54.634" v="2346" actId="114"/>
          <ac:spMkLst>
            <pc:docMk/>
            <pc:sldMk cId="605397055" sldId="743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954B671-3F86-4748-A79A-22C8F9D0EA3D}" dt="2023-01-25T23:14:51.683" v="6631" actId="20577"/>
          <ac:spMkLst>
            <pc:docMk/>
            <pc:sldMk cId="605397055" sldId="743"/>
            <ac:spMk id="88066" creationId="{0D3290DF-85AB-47E0-9329-4813CED7CA4C}"/>
          </ac:spMkLst>
        </pc:spChg>
        <pc:picChg chg="mod">
          <ac:chgData name="Froduald Kabanza" userId="edf393d0-642b-4b9e-8c75-f62133241689" providerId="ADAL" clId="{2954B671-3F86-4748-A79A-22C8F9D0EA3D}" dt="2023-01-25T23:13:44.522" v="6617" actId="1076"/>
          <ac:picMkLst>
            <pc:docMk/>
            <pc:sldMk cId="605397055" sldId="743"/>
            <ac:picMk id="6" creationId="{C3E64F1D-E0D0-49D7-A3F6-C2607BDC78EC}"/>
          </ac:picMkLst>
        </pc:picChg>
      </pc:sldChg>
      <pc:sldChg chg="addSp delSp modSp mod ord modAnim modNotesTx">
        <pc:chgData name="Froduald Kabanza" userId="edf393d0-642b-4b9e-8c75-f62133241689" providerId="ADAL" clId="{2954B671-3F86-4748-A79A-22C8F9D0EA3D}" dt="2023-01-23T00:05:45.122" v="3353" actId="1076"/>
        <pc:sldMkLst>
          <pc:docMk/>
          <pc:sldMk cId="1574133583" sldId="744"/>
        </pc:sldMkLst>
        <pc:spChg chg="add mod">
          <ac:chgData name="Froduald Kabanza" userId="edf393d0-642b-4b9e-8c75-f62133241689" providerId="ADAL" clId="{2954B671-3F86-4748-A79A-22C8F9D0EA3D}" dt="2023-01-22T23:06:58.292" v="1529" actId="14"/>
          <ac:spMkLst>
            <pc:docMk/>
            <pc:sldMk cId="1574133583" sldId="744"/>
            <ac:spMk id="2" creationId="{A794588A-7463-47CF-083D-FC54F70F77BF}"/>
          </ac:spMkLst>
        </pc:spChg>
        <pc:spChg chg="add del mod">
          <ac:chgData name="Froduald Kabanza" userId="edf393d0-642b-4b9e-8c75-f62133241689" providerId="ADAL" clId="{2954B671-3F86-4748-A79A-22C8F9D0EA3D}" dt="2023-01-22T22:25:42.849" v="903"/>
          <ac:spMkLst>
            <pc:docMk/>
            <pc:sldMk cId="1574133583" sldId="744"/>
            <ac:spMk id="4" creationId="{40683511-3F4B-C2E6-E493-7C6CB2FC38E5}"/>
          </ac:spMkLst>
        </pc:spChg>
        <pc:spChg chg="add del">
          <ac:chgData name="Froduald Kabanza" userId="edf393d0-642b-4b9e-8c75-f62133241689" providerId="ADAL" clId="{2954B671-3F86-4748-A79A-22C8F9D0EA3D}" dt="2023-01-22T22:28:44.948" v="936" actId="478"/>
          <ac:spMkLst>
            <pc:docMk/>
            <pc:sldMk cId="1574133583" sldId="744"/>
            <ac:spMk id="5" creationId="{4129D733-B524-EC3E-7D6F-91905A965810}"/>
          </ac:spMkLst>
        </pc:spChg>
        <pc:spChg chg="add mod">
          <ac:chgData name="Froduald Kabanza" userId="edf393d0-642b-4b9e-8c75-f62133241689" providerId="ADAL" clId="{2954B671-3F86-4748-A79A-22C8F9D0EA3D}" dt="2023-01-22T22:32:09.550" v="968" actId="164"/>
          <ac:spMkLst>
            <pc:docMk/>
            <pc:sldMk cId="1574133583" sldId="744"/>
            <ac:spMk id="6" creationId="{95083521-C8FB-D101-8AFE-68F3CB1908DC}"/>
          </ac:spMkLst>
        </pc:spChg>
        <pc:spChg chg="add mod">
          <ac:chgData name="Froduald Kabanza" userId="edf393d0-642b-4b9e-8c75-f62133241689" providerId="ADAL" clId="{2954B671-3F86-4748-A79A-22C8F9D0EA3D}" dt="2023-01-22T22:36:23.501" v="1005" actId="207"/>
          <ac:spMkLst>
            <pc:docMk/>
            <pc:sldMk cId="1574133583" sldId="744"/>
            <ac:spMk id="7" creationId="{06E8B32B-C3AA-5C03-7F37-965909DE8320}"/>
          </ac:spMkLst>
        </pc:spChg>
        <pc:spChg chg="add mod">
          <ac:chgData name="Froduald Kabanza" userId="edf393d0-642b-4b9e-8c75-f62133241689" providerId="ADAL" clId="{2954B671-3F86-4748-A79A-22C8F9D0EA3D}" dt="2023-01-22T22:32:09.550" v="968" actId="164"/>
          <ac:spMkLst>
            <pc:docMk/>
            <pc:sldMk cId="1574133583" sldId="744"/>
            <ac:spMk id="8" creationId="{61403298-3C58-2ED5-47F5-31A989620B62}"/>
          </ac:spMkLst>
        </pc:spChg>
        <pc:spChg chg="del mod">
          <ac:chgData name="Froduald Kabanza" userId="edf393d0-642b-4b9e-8c75-f62133241689" providerId="ADAL" clId="{2954B671-3F86-4748-A79A-22C8F9D0EA3D}" dt="2023-01-22T22:58:45.562" v="1245" actId="478"/>
          <ac:spMkLst>
            <pc:docMk/>
            <pc:sldMk cId="1574133583" sldId="744"/>
            <ac:spMk id="9" creationId="{11D968FD-16CF-4F59-8AE9-D4B773487185}"/>
          </ac:spMkLst>
        </pc:spChg>
        <pc:spChg chg="add mod">
          <ac:chgData name="Froduald Kabanza" userId="edf393d0-642b-4b9e-8c75-f62133241689" providerId="ADAL" clId="{2954B671-3F86-4748-A79A-22C8F9D0EA3D}" dt="2023-01-22T22:36:23.501" v="1005" actId="207"/>
          <ac:spMkLst>
            <pc:docMk/>
            <pc:sldMk cId="1574133583" sldId="744"/>
            <ac:spMk id="10" creationId="{3E33408D-4C48-A260-A1F3-0002954C815C}"/>
          </ac:spMkLst>
        </pc:spChg>
        <pc:spChg chg="add mod">
          <ac:chgData name="Froduald Kabanza" userId="edf393d0-642b-4b9e-8c75-f62133241689" providerId="ADAL" clId="{2954B671-3F86-4748-A79A-22C8F9D0EA3D}" dt="2023-01-22T22:32:09.550" v="968" actId="164"/>
          <ac:spMkLst>
            <pc:docMk/>
            <pc:sldMk cId="1574133583" sldId="744"/>
            <ac:spMk id="11" creationId="{279F1BB7-4DCA-63B7-DF84-1085EE3B547E}"/>
          </ac:spMkLst>
        </pc:spChg>
        <pc:spChg chg="mod">
          <ac:chgData name="Froduald Kabanza" userId="edf393d0-642b-4b9e-8c75-f62133241689" providerId="ADAL" clId="{2954B671-3F86-4748-A79A-22C8F9D0EA3D}" dt="2023-01-23T00:05:16.786" v="3352" actId="20577"/>
          <ac:spMkLst>
            <pc:docMk/>
            <pc:sldMk cId="1574133583" sldId="744"/>
            <ac:spMk id="14" creationId="{3ABB3C38-A4C1-4075-9857-91DAE59E55EC}"/>
          </ac:spMkLst>
        </pc:spChg>
        <pc:spChg chg="mod topLvl">
          <ac:chgData name="Froduald Kabanza" userId="edf393d0-642b-4b9e-8c75-f62133241689" providerId="ADAL" clId="{2954B671-3F86-4748-A79A-22C8F9D0EA3D}" dt="2023-01-22T22:38:05.338" v="1022" actId="164"/>
          <ac:spMkLst>
            <pc:docMk/>
            <pc:sldMk cId="1574133583" sldId="744"/>
            <ac:spMk id="20" creationId="{4FAFFC80-6505-6808-6E73-57637B615FBF}"/>
          </ac:spMkLst>
        </pc:spChg>
        <pc:spChg chg="mod topLvl">
          <ac:chgData name="Froduald Kabanza" userId="edf393d0-642b-4b9e-8c75-f62133241689" providerId="ADAL" clId="{2954B671-3F86-4748-A79A-22C8F9D0EA3D}" dt="2023-01-22T22:38:05.338" v="1022" actId="164"/>
          <ac:spMkLst>
            <pc:docMk/>
            <pc:sldMk cId="1574133583" sldId="744"/>
            <ac:spMk id="21" creationId="{116FA0A7-BEA9-C37F-0A22-CD2CAF881C8C}"/>
          </ac:spMkLst>
        </pc:spChg>
        <pc:spChg chg="del mod topLvl">
          <ac:chgData name="Froduald Kabanza" userId="edf393d0-642b-4b9e-8c75-f62133241689" providerId="ADAL" clId="{2954B671-3F86-4748-A79A-22C8F9D0EA3D}" dt="2023-01-22T22:37:09.874" v="1011" actId="478"/>
          <ac:spMkLst>
            <pc:docMk/>
            <pc:sldMk cId="1574133583" sldId="744"/>
            <ac:spMk id="22" creationId="{62AF7210-3E36-F562-25D7-98815DC6D343}"/>
          </ac:spMkLst>
        </pc:spChg>
        <pc:spChg chg="del mod topLvl">
          <ac:chgData name="Froduald Kabanza" userId="edf393d0-642b-4b9e-8c75-f62133241689" providerId="ADAL" clId="{2954B671-3F86-4748-A79A-22C8F9D0EA3D}" dt="2023-01-22T22:37:11.872" v="1012" actId="478"/>
          <ac:spMkLst>
            <pc:docMk/>
            <pc:sldMk cId="1574133583" sldId="744"/>
            <ac:spMk id="23" creationId="{7B0865A7-D9D4-5B10-7DFC-66E8C3752BDF}"/>
          </ac:spMkLst>
        </pc:spChg>
        <pc:spChg chg="mod topLvl">
          <ac:chgData name="Froduald Kabanza" userId="edf393d0-642b-4b9e-8c75-f62133241689" providerId="ADAL" clId="{2954B671-3F86-4748-A79A-22C8F9D0EA3D}" dt="2023-01-22T22:38:05.338" v="1022" actId="164"/>
          <ac:spMkLst>
            <pc:docMk/>
            <pc:sldMk cId="1574133583" sldId="744"/>
            <ac:spMk id="24" creationId="{5022A920-F891-04A1-97EF-8398BDF37BE1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25" creationId="{89CE16D2-AADE-E2CD-314F-5AC9A6F15F46}"/>
          </ac:spMkLst>
        </pc:spChg>
        <pc:spChg chg="add del">
          <ac:chgData name="Froduald Kabanza" userId="edf393d0-642b-4b9e-8c75-f62133241689" providerId="ADAL" clId="{2954B671-3F86-4748-A79A-22C8F9D0EA3D}" dt="2023-01-22T22:34:37.762" v="992" actId="478"/>
          <ac:spMkLst>
            <pc:docMk/>
            <pc:sldMk cId="1574133583" sldId="744"/>
            <ac:spMk id="26" creationId="{AFBA8D24-7771-9454-C028-8A47FD99FD64}"/>
          </ac:spMkLst>
        </pc:spChg>
        <pc:spChg chg="add del mod">
          <ac:chgData name="Froduald Kabanza" userId="edf393d0-642b-4b9e-8c75-f62133241689" providerId="ADAL" clId="{2954B671-3F86-4748-A79A-22C8F9D0EA3D}" dt="2023-01-22T22:36:50.494" v="1008" actId="478"/>
          <ac:spMkLst>
            <pc:docMk/>
            <pc:sldMk cId="1574133583" sldId="744"/>
            <ac:spMk id="27" creationId="{C88C9EF3-A23B-5C1B-3B25-1B089791E96C}"/>
          </ac:spMkLst>
        </pc:spChg>
        <pc:spChg chg="add del mod">
          <ac:chgData name="Froduald Kabanza" userId="edf393d0-642b-4b9e-8c75-f62133241689" providerId="ADAL" clId="{2954B671-3F86-4748-A79A-22C8F9D0EA3D}" dt="2023-01-22T22:37:24.780" v="1015" actId="478"/>
          <ac:spMkLst>
            <pc:docMk/>
            <pc:sldMk cId="1574133583" sldId="744"/>
            <ac:spMk id="28" creationId="{4386A83E-C0ED-AB38-D905-417BCD2A4CA9}"/>
          </ac:spMkLst>
        </pc:spChg>
        <pc:spChg chg="add del mod">
          <ac:chgData name="Froduald Kabanza" userId="edf393d0-642b-4b9e-8c75-f62133241689" providerId="ADAL" clId="{2954B671-3F86-4748-A79A-22C8F9D0EA3D}" dt="2023-01-22T22:37:31.284" v="1016" actId="478"/>
          <ac:spMkLst>
            <pc:docMk/>
            <pc:sldMk cId="1574133583" sldId="744"/>
            <ac:spMk id="29" creationId="{BB1D5889-4B32-A5FD-9A80-C4DD7BA4D1BF}"/>
          </ac:spMkLst>
        </pc:spChg>
        <pc:spChg chg="add mod">
          <ac:chgData name="Froduald Kabanza" userId="edf393d0-642b-4b9e-8c75-f62133241689" providerId="ADAL" clId="{2954B671-3F86-4748-A79A-22C8F9D0EA3D}" dt="2023-01-22T22:38:11.684" v="1023" actId="164"/>
          <ac:spMkLst>
            <pc:docMk/>
            <pc:sldMk cId="1574133583" sldId="744"/>
            <ac:spMk id="30" creationId="{1630E985-23B3-A85B-2B72-9649204E4DE7}"/>
          </ac:spMkLst>
        </pc:spChg>
        <pc:spChg chg="add mod">
          <ac:chgData name="Froduald Kabanza" userId="edf393d0-642b-4b9e-8c75-f62133241689" providerId="ADAL" clId="{2954B671-3F86-4748-A79A-22C8F9D0EA3D}" dt="2023-01-22T22:38:11.684" v="1023" actId="164"/>
          <ac:spMkLst>
            <pc:docMk/>
            <pc:sldMk cId="1574133583" sldId="744"/>
            <ac:spMk id="31" creationId="{AF3C5F51-64DA-D29A-1658-83106C9F2C56}"/>
          </ac:spMkLst>
        </pc:spChg>
        <pc:spChg chg="add mod">
          <ac:chgData name="Froduald Kabanza" userId="edf393d0-642b-4b9e-8c75-f62133241689" providerId="ADAL" clId="{2954B671-3F86-4748-A79A-22C8F9D0EA3D}" dt="2023-01-22T22:38:11.684" v="1023" actId="164"/>
          <ac:spMkLst>
            <pc:docMk/>
            <pc:sldMk cId="1574133583" sldId="744"/>
            <ac:spMk id="32" creationId="{A2FEAB75-A1DD-B6DE-A903-3CD3AEBA12B1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36" creationId="{49299556-80A3-CDA8-CAC5-0BE7A1B29CFB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37" creationId="{BB18FECE-9DC5-E7B9-CE5D-B00EE7BED029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42" creationId="{9A70F287-5C5F-2693-1754-8B5A1F06F26E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45" creationId="{3BE2D88D-53F3-526B-31DE-5529AAF96388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56" creationId="{0908221F-5BAD-37C4-0B79-331789B9EC42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57" creationId="{F36F4DA3-AAF8-F511-D9E5-1C3632FF7F7E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60" creationId="{32D84728-0A9B-BF3A-1306-DE056687413D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61" creationId="{3EB23A4D-3D33-97BE-06AE-BFBDE35C93B5}"/>
          </ac:spMkLst>
        </pc:spChg>
        <pc:spChg chg="add del mod">
          <ac:chgData name="Froduald Kabanza" userId="edf393d0-642b-4b9e-8c75-f62133241689" providerId="ADAL" clId="{2954B671-3F86-4748-A79A-22C8F9D0EA3D}" dt="2023-01-22T22:47:14.021" v="1102"/>
          <ac:spMkLst>
            <pc:docMk/>
            <pc:sldMk cId="1574133583" sldId="744"/>
            <ac:spMk id="62" creationId="{7F55AC49-171A-B3B5-89FC-15B03998CC85}"/>
          </ac:spMkLst>
        </pc:spChg>
        <pc:spChg chg="add del mod">
          <ac:chgData name="Froduald Kabanza" userId="edf393d0-642b-4b9e-8c75-f62133241689" providerId="ADAL" clId="{2954B671-3F86-4748-A79A-22C8F9D0EA3D}" dt="2023-01-22T22:47:14.021" v="1102"/>
          <ac:spMkLst>
            <pc:docMk/>
            <pc:sldMk cId="1574133583" sldId="744"/>
            <ac:spMk id="63" creationId="{70CFEC83-C9CB-1858-4528-BFFD607A8932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21504" creationId="{AF1805AE-B286-B294-6FE2-3BDB3FF9A70B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21506" creationId="{64C4C7A3-FFE2-5EFD-3EE9-B314D18C75C4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21510" creationId="{669FA709-F673-308B-9737-25334CB4381A}"/>
          </ac:spMkLst>
        </pc:spChg>
        <pc:spChg chg="add mod">
          <ac:chgData name="Froduald Kabanza" userId="edf393d0-642b-4b9e-8c75-f62133241689" providerId="ADAL" clId="{2954B671-3F86-4748-A79A-22C8F9D0EA3D}" dt="2023-01-22T22:48:52.034" v="1120" actId="164"/>
          <ac:spMkLst>
            <pc:docMk/>
            <pc:sldMk cId="1574133583" sldId="744"/>
            <ac:spMk id="21511" creationId="{974DFB11-6EFA-AD48-EBCD-75EDAFB402EB}"/>
          </ac:spMkLst>
        </pc:spChg>
        <pc:grpChg chg="add mod">
          <ac:chgData name="Froduald Kabanza" userId="edf393d0-642b-4b9e-8c75-f62133241689" providerId="ADAL" clId="{2954B671-3F86-4748-A79A-22C8F9D0EA3D}" dt="2023-01-22T22:48:52.034" v="1120" actId="164"/>
          <ac:grpSpMkLst>
            <pc:docMk/>
            <pc:sldMk cId="1574133583" sldId="744"/>
            <ac:grpSpMk id="12" creationId="{7AAB484F-D9ED-667B-DFB6-57CAD07B7217}"/>
          </ac:grpSpMkLst>
        </pc:grpChg>
        <pc:grpChg chg="add del mod">
          <ac:chgData name="Froduald Kabanza" userId="edf393d0-642b-4b9e-8c75-f62133241689" providerId="ADAL" clId="{2954B671-3F86-4748-A79A-22C8F9D0EA3D}" dt="2023-01-22T22:35:41.428" v="1002" actId="165"/>
          <ac:grpSpMkLst>
            <pc:docMk/>
            <pc:sldMk cId="1574133583" sldId="744"/>
            <ac:grpSpMk id="19" creationId="{E7343BAD-987B-9506-F471-D85C88404A2C}"/>
          </ac:grpSpMkLst>
        </pc:grpChg>
        <pc:grpChg chg="add mod">
          <ac:chgData name="Froduald Kabanza" userId="edf393d0-642b-4b9e-8c75-f62133241689" providerId="ADAL" clId="{2954B671-3F86-4748-A79A-22C8F9D0EA3D}" dt="2023-01-22T22:37:59.487" v="1021" actId="164"/>
          <ac:grpSpMkLst>
            <pc:docMk/>
            <pc:sldMk cId="1574133583" sldId="744"/>
            <ac:grpSpMk id="33" creationId="{AD43DCA2-76AF-7035-C6E5-05FB52794CBD}"/>
          </ac:grpSpMkLst>
        </pc:grpChg>
        <pc:grpChg chg="add mod">
          <ac:chgData name="Froduald Kabanza" userId="edf393d0-642b-4b9e-8c75-f62133241689" providerId="ADAL" clId="{2954B671-3F86-4748-A79A-22C8F9D0EA3D}" dt="2023-01-22T22:48:52.034" v="1120" actId="164"/>
          <ac:grpSpMkLst>
            <pc:docMk/>
            <pc:sldMk cId="1574133583" sldId="744"/>
            <ac:grpSpMk id="34" creationId="{5F04502B-0739-4DCA-108E-9625C3815038}"/>
          </ac:grpSpMkLst>
        </pc:grpChg>
        <pc:grpChg chg="add mod">
          <ac:chgData name="Froduald Kabanza" userId="edf393d0-642b-4b9e-8c75-f62133241689" providerId="ADAL" clId="{2954B671-3F86-4748-A79A-22C8F9D0EA3D}" dt="2023-01-22T22:48:52.034" v="1120" actId="164"/>
          <ac:grpSpMkLst>
            <pc:docMk/>
            <pc:sldMk cId="1574133583" sldId="744"/>
            <ac:grpSpMk id="35" creationId="{EDF4743B-24B4-B3C9-EDE3-9DF74E344C69}"/>
          </ac:grpSpMkLst>
        </pc:grpChg>
        <pc:grpChg chg="add mod">
          <ac:chgData name="Froduald Kabanza" userId="edf393d0-642b-4b9e-8c75-f62133241689" providerId="ADAL" clId="{2954B671-3F86-4748-A79A-22C8F9D0EA3D}" dt="2023-01-23T00:05:45.122" v="3353" actId="1076"/>
          <ac:grpSpMkLst>
            <pc:docMk/>
            <pc:sldMk cId="1574133583" sldId="744"/>
            <ac:grpSpMk id="21512" creationId="{1EFAC7A5-4D65-C3B2-F9DC-1D3572326ECC}"/>
          </ac:grpSpMkLst>
        </pc:grpChg>
        <pc:graphicFrameChg chg="add del mod modGraphic">
          <ac:chgData name="Froduald Kabanza" userId="edf393d0-642b-4b9e-8c75-f62133241689" providerId="ADAL" clId="{2954B671-3F86-4748-A79A-22C8F9D0EA3D}" dt="2023-01-23T00:05:45.122" v="3353" actId="1076"/>
          <ac:graphicFrameMkLst>
            <pc:docMk/>
            <pc:sldMk cId="1574133583" sldId="744"/>
            <ac:graphicFrameMk id="3" creationId="{D96AA7A9-9A0C-4C07-C0C0-F592883F146D}"/>
          </ac:graphicFrameMkLst>
        </pc:graphicFrameChg>
        <pc:cxnChg chg="add mod">
          <ac:chgData name="Froduald Kabanza" userId="edf393d0-642b-4b9e-8c75-f62133241689" providerId="ADAL" clId="{2954B671-3F86-4748-A79A-22C8F9D0EA3D}" dt="2023-01-22T22:48:52.034" v="1120" actId="164"/>
          <ac:cxnSpMkLst>
            <pc:docMk/>
            <pc:sldMk cId="1574133583" sldId="744"/>
            <ac:cxnSpMk id="15" creationId="{3344AAD1-8BCA-E8AA-8A87-34785961871C}"/>
          </ac:cxnSpMkLst>
        </pc:cxnChg>
        <pc:cxnChg chg="add mod">
          <ac:chgData name="Froduald Kabanza" userId="edf393d0-642b-4b9e-8c75-f62133241689" providerId="ADAL" clId="{2954B671-3F86-4748-A79A-22C8F9D0EA3D}" dt="2023-01-22T22:48:52.034" v="1120" actId="164"/>
          <ac:cxnSpMkLst>
            <pc:docMk/>
            <pc:sldMk cId="1574133583" sldId="744"/>
            <ac:cxnSpMk id="16" creationId="{3956A90F-C59A-4952-F54A-05FCA06AC02D}"/>
          </ac:cxnSpMkLst>
        </pc:cxnChg>
        <pc:cxnChg chg="add mod">
          <ac:chgData name="Froduald Kabanza" userId="edf393d0-642b-4b9e-8c75-f62133241689" providerId="ADAL" clId="{2954B671-3F86-4748-A79A-22C8F9D0EA3D}" dt="2023-01-22T22:48:52.034" v="1120" actId="164"/>
          <ac:cxnSpMkLst>
            <pc:docMk/>
            <pc:sldMk cId="1574133583" sldId="744"/>
            <ac:cxnSpMk id="40" creationId="{D1ACC0D7-A756-9CB4-0261-8E495105CC72}"/>
          </ac:cxnSpMkLst>
        </pc:cxnChg>
        <pc:cxnChg chg="add mod">
          <ac:chgData name="Froduald Kabanza" userId="edf393d0-642b-4b9e-8c75-f62133241689" providerId="ADAL" clId="{2954B671-3F86-4748-A79A-22C8F9D0EA3D}" dt="2023-01-22T22:48:52.034" v="1120" actId="164"/>
          <ac:cxnSpMkLst>
            <pc:docMk/>
            <pc:sldMk cId="1574133583" sldId="744"/>
            <ac:cxnSpMk id="41" creationId="{E328BDF0-87E3-A770-D90E-CC477F13DC7E}"/>
          </ac:cxnSpMkLst>
        </pc:cxnChg>
        <pc:cxnChg chg="add del mod">
          <ac:chgData name="Froduald Kabanza" userId="edf393d0-642b-4b9e-8c75-f62133241689" providerId="ADAL" clId="{2954B671-3F86-4748-A79A-22C8F9D0EA3D}" dt="2023-01-22T22:41:33.799" v="1057" actId="478"/>
          <ac:cxnSpMkLst>
            <pc:docMk/>
            <pc:sldMk cId="1574133583" sldId="744"/>
            <ac:cxnSpMk id="43" creationId="{ABDF2AF9-77E9-FAD4-17DC-F8AC42368E1D}"/>
          </ac:cxnSpMkLst>
        </pc:cxnChg>
        <pc:cxnChg chg="add del mod">
          <ac:chgData name="Froduald Kabanza" userId="edf393d0-642b-4b9e-8c75-f62133241689" providerId="ADAL" clId="{2954B671-3F86-4748-A79A-22C8F9D0EA3D}" dt="2023-01-22T22:41:33.799" v="1057" actId="478"/>
          <ac:cxnSpMkLst>
            <pc:docMk/>
            <pc:sldMk cId="1574133583" sldId="744"/>
            <ac:cxnSpMk id="44" creationId="{781D064B-F46B-9CB9-9A04-AA08214DDE15}"/>
          </ac:cxnSpMkLst>
        </pc:cxnChg>
        <pc:cxnChg chg="add mod">
          <ac:chgData name="Froduald Kabanza" userId="edf393d0-642b-4b9e-8c75-f62133241689" providerId="ADAL" clId="{2954B671-3F86-4748-A79A-22C8F9D0EA3D}" dt="2023-01-22T22:48:52.034" v="1120" actId="164"/>
          <ac:cxnSpMkLst>
            <pc:docMk/>
            <pc:sldMk cId="1574133583" sldId="744"/>
            <ac:cxnSpMk id="58" creationId="{109EAB2C-60CE-8C63-A959-3C532AA90164}"/>
          </ac:cxnSpMkLst>
        </pc:cxnChg>
        <pc:cxnChg chg="add mod">
          <ac:chgData name="Froduald Kabanza" userId="edf393d0-642b-4b9e-8c75-f62133241689" providerId="ADAL" clId="{2954B671-3F86-4748-A79A-22C8F9D0EA3D}" dt="2023-01-22T22:48:52.034" v="1120" actId="164"/>
          <ac:cxnSpMkLst>
            <pc:docMk/>
            <pc:sldMk cId="1574133583" sldId="744"/>
            <ac:cxnSpMk id="59" creationId="{963D1B2F-8429-60B0-2849-7B7E0660D832}"/>
          </ac:cxnSpMkLst>
        </pc:cxnChg>
      </pc:sldChg>
      <pc:sldChg chg="addSp modSp mod modAnim">
        <pc:chgData name="Froduald Kabanza" userId="edf393d0-642b-4b9e-8c75-f62133241689" providerId="ADAL" clId="{2954B671-3F86-4748-A79A-22C8F9D0EA3D}" dt="2023-01-23T11:57:50.830" v="5687" actId="20577"/>
        <pc:sldMkLst>
          <pc:docMk/>
          <pc:sldMk cId="4001726910" sldId="746"/>
        </pc:sldMkLst>
        <pc:spChg chg="mod">
          <ac:chgData name="Froduald Kabanza" userId="edf393d0-642b-4b9e-8c75-f62133241689" providerId="ADAL" clId="{2954B671-3F86-4748-A79A-22C8F9D0EA3D}" dt="2023-01-23T11:26:25.685" v="4811" actId="1076"/>
          <ac:spMkLst>
            <pc:docMk/>
            <pc:sldMk cId="4001726910" sldId="746"/>
            <ac:spMk id="2" creationId="{298D8D2E-E5B7-473A-97AB-44C2F0B8CB9F}"/>
          </ac:spMkLst>
        </pc:spChg>
        <pc:spChg chg="mod">
          <ac:chgData name="Froduald Kabanza" userId="edf393d0-642b-4b9e-8c75-f62133241689" providerId="ADAL" clId="{2954B671-3F86-4748-A79A-22C8F9D0EA3D}" dt="2023-01-23T11:29:23.309" v="4863" actId="14100"/>
          <ac:spMkLst>
            <pc:docMk/>
            <pc:sldMk cId="4001726910" sldId="746"/>
            <ac:spMk id="4" creationId="{238DB3A5-D5EF-468C-AE35-CF2B417A217A}"/>
          </ac:spMkLst>
        </pc:spChg>
        <pc:spChg chg="mod">
          <ac:chgData name="Froduald Kabanza" userId="edf393d0-642b-4b9e-8c75-f62133241689" providerId="ADAL" clId="{2954B671-3F86-4748-A79A-22C8F9D0EA3D}" dt="2023-01-23T11:53:29.052" v="5578" actId="207"/>
          <ac:spMkLst>
            <pc:docMk/>
            <pc:sldMk cId="4001726910" sldId="746"/>
            <ac:spMk id="12" creationId="{2546DA94-E76B-4D2E-A927-F69377949609}"/>
          </ac:spMkLst>
        </pc:spChg>
        <pc:spChg chg="mod">
          <ac:chgData name="Froduald Kabanza" userId="edf393d0-642b-4b9e-8c75-f62133241689" providerId="ADAL" clId="{2954B671-3F86-4748-A79A-22C8F9D0EA3D}" dt="2023-01-23T11:48:57.700" v="5367" actId="113"/>
          <ac:spMkLst>
            <pc:docMk/>
            <pc:sldMk cId="4001726910" sldId="746"/>
            <ac:spMk id="13" creationId="{9119CD9D-CB2B-48B6-9418-1A50FB10DDB5}"/>
          </ac:spMkLst>
        </pc:spChg>
        <pc:spChg chg="mod">
          <ac:chgData name="Froduald Kabanza" userId="edf393d0-642b-4b9e-8c75-f62133241689" providerId="ADAL" clId="{2954B671-3F86-4748-A79A-22C8F9D0EA3D}" dt="2023-01-23T11:53:34.236" v="5579" actId="207"/>
          <ac:spMkLst>
            <pc:docMk/>
            <pc:sldMk cId="4001726910" sldId="746"/>
            <ac:spMk id="15" creationId="{6CA104A8-175E-4DBA-93B0-3896830D29FE}"/>
          </ac:spMkLst>
        </pc:spChg>
        <pc:spChg chg="mod">
          <ac:chgData name="Froduald Kabanza" userId="edf393d0-642b-4b9e-8c75-f62133241689" providerId="ADAL" clId="{2954B671-3F86-4748-A79A-22C8F9D0EA3D}" dt="2023-01-23T11:57:13.466" v="5641" actId="113"/>
          <ac:spMkLst>
            <pc:docMk/>
            <pc:sldMk cId="4001726910" sldId="746"/>
            <ac:spMk id="16" creationId="{FBFA5DB7-746D-4963-BB15-A8938B03391F}"/>
          </ac:spMkLst>
        </pc:spChg>
        <pc:spChg chg="mod">
          <ac:chgData name="Froduald Kabanza" userId="edf393d0-642b-4b9e-8c75-f62133241689" providerId="ADAL" clId="{2954B671-3F86-4748-A79A-22C8F9D0EA3D}" dt="2023-01-23T11:29:03.526" v="4857" actId="1076"/>
          <ac:spMkLst>
            <pc:docMk/>
            <pc:sldMk cId="4001726910" sldId="746"/>
            <ac:spMk id="19" creationId="{9D0BEF3D-B830-4D35-B57A-32481034FA74}"/>
          </ac:spMkLst>
        </pc:spChg>
        <pc:spChg chg="mod">
          <ac:chgData name="Froduald Kabanza" userId="edf393d0-642b-4b9e-8c75-f62133241689" providerId="ADAL" clId="{2954B671-3F86-4748-A79A-22C8F9D0EA3D}" dt="2023-01-23T11:17:54.814" v="4770" actId="20577"/>
          <ac:spMkLst>
            <pc:docMk/>
            <pc:sldMk cId="4001726910" sldId="746"/>
            <ac:spMk id="21" creationId="{06AB04E1-187D-4D8C-A9A7-1AEE7BC9D9BB}"/>
          </ac:spMkLst>
        </pc:spChg>
        <pc:spChg chg="mod">
          <ac:chgData name="Froduald Kabanza" userId="edf393d0-642b-4b9e-8c75-f62133241689" providerId="ADAL" clId="{2954B671-3F86-4748-A79A-22C8F9D0EA3D}" dt="2023-01-23T11:29:15.489" v="4861" actId="1076"/>
          <ac:spMkLst>
            <pc:docMk/>
            <pc:sldMk cId="4001726910" sldId="746"/>
            <ac:spMk id="23" creationId="{80ECF15B-F33A-49F4-909D-DCEEE29FC2AE}"/>
          </ac:spMkLst>
        </pc:spChg>
        <pc:spChg chg="mod">
          <ac:chgData name="Froduald Kabanza" userId="edf393d0-642b-4b9e-8c75-f62133241689" providerId="ADAL" clId="{2954B671-3F86-4748-A79A-22C8F9D0EA3D}" dt="2023-01-23T11:28:47.366" v="4853" actId="14100"/>
          <ac:spMkLst>
            <pc:docMk/>
            <pc:sldMk cId="4001726910" sldId="746"/>
            <ac:spMk id="25" creationId="{CF0FE5AD-932F-4E56-8C20-4BF302EDE82C}"/>
          </ac:spMkLst>
        </pc:spChg>
        <pc:spChg chg="mod">
          <ac:chgData name="Froduald Kabanza" userId="edf393d0-642b-4b9e-8c75-f62133241689" providerId="ADAL" clId="{2954B671-3F86-4748-A79A-22C8F9D0EA3D}" dt="2023-01-23T11:29:07.636" v="4858" actId="1076"/>
          <ac:spMkLst>
            <pc:docMk/>
            <pc:sldMk cId="4001726910" sldId="746"/>
            <ac:spMk id="28" creationId="{8457BCFE-D83A-4541-AF3B-BF394047473E}"/>
          </ac:spMkLst>
        </pc:spChg>
        <pc:spChg chg="mod">
          <ac:chgData name="Froduald Kabanza" userId="edf393d0-642b-4b9e-8c75-f62133241689" providerId="ADAL" clId="{2954B671-3F86-4748-A79A-22C8F9D0EA3D}" dt="2023-01-23T11:57:50.830" v="5687" actId="20577"/>
          <ac:spMkLst>
            <pc:docMk/>
            <pc:sldMk cId="4001726910" sldId="746"/>
            <ac:spMk id="21505" creationId="{951A0312-4847-486A-AA12-7C8AB18BA3C7}"/>
          </ac:spMkLst>
        </pc:spChg>
        <pc:grpChg chg="mod">
          <ac:chgData name="Froduald Kabanza" userId="edf393d0-642b-4b9e-8c75-f62133241689" providerId="ADAL" clId="{2954B671-3F86-4748-A79A-22C8F9D0EA3D}" dt="2023-01-23T11:29:41.726" v="4868" actId="1076"/>
          <ac:grpSpMkLst>
            <pc:docMk/>
            <pc:sldMk cId="4001726910" sldId="746"/>
            <ac:grpSpMk id="22" creationId="{DE9F85C6-F3DA-4168-B209-B813D9EF4751}"/>
          </ac:grpSpMkLst>
        </pc:grpChg>
        <pc:graphicFrameChg chg="add mod">
          <ac:chgData name="Froduald Kabanza" userId="edf393d0-642b-4b9e-8c75-f62133241689" providerId="ADAL" clId="{2954B671-3F86-4748-A79A-22C8F9D0EA3D}" dt="2023-01-22T23:50:21.304" v="2811"/>
          <ac:graphicFrameMkLst>
            <pc:docMk/>
            <pc:sldMk cId="4001726910" sldId="746"/>
            <ac:graphicFrameMk id="3" creationId="{BFABBB71-6C4A-6297-F129-4B66AE4A3BDB}"/>
          </ac:graphicFrameMkLst>
        </pc:graphicFrameChg>
        <pc:cxnChg chg="mod">
          <ac:chgData name="Froduald Kabanza" userId="edf393d0-642b-4b9e-8c75-f62133241689" providerId="ADAL" clId="{2954B671-3F86-4748-A79A-22C8F9D0EA3D}" dt="2023-01-23T11:29:31.023" v="4866" actId="14100"/>
          <ac:cxnSpMkLst>
            <pc:docMk/>
            <pc:sldMk cId="4001726910" sldId="746"/>
            <ac:cxnSpMk id="6" creationId="{3BBB60A9-883D-48E1-8E33-E8639D430685}"/>
          </ac:cxnSpMkLst>
        </pc:cxnChg>
        <pc:cxnChg chg="mod">
          <ac:chgData name="Froduald Kabanza" userId="edf393d0-642b-4b9e-8c75-f62133241689" providerId="ADAL" clId="{2954B671-3F86-4748-A79A-22C8F9D0EA3D}" dt="2023-01-23T11:29:35.795" v="4867" actId="14100"/>
          <ac:cxnSpMkLst>
            <pc:docMk/>
            <pc:sldMk cId="4001726910" sldId="746"/>
            <ac:cxnSpMk id="18" creationId="{49CC67DE-BFF2-4FBE-B00B-D82EE3350BAE}"/>
          </ac:cxnSpMkLst>
        </pc:cxnChg>
      </pc:sldChg>
      <pc:sldChg chg="addSp delSp modSp mod delAnim modAnim">
        <pc:chgData name="Froduald Kabanza" userId="edf393d0-642b-4b9e-8c75-f62133241689" providerId="ADAL" clId="{2954B671-3F86-4748-A79A-22C8F9D0EA3D}" dt="2023-01-23T11:58:11.746" v="5704" actId="20577"/>
        <pc:sldMkLst>
          <pc:docMk/>
          <pc:sldMk cId="2096109338" sldId="747"/>
        </pc:sldMkLst>
        <pc:spChg chg="del">
          <ac:chgData name="Froduald Kabanza" userId="edf393d0-642b-4b9e-8c75-f62133241689" providerId="ADAL" clId="{2954B671-3F86-4748-A79A-22C8F9D0EA3D}" dt="2023-01-23T11:26:44.632" v="4812" actId="478"/>
          <ac:spMkLst>
            <pc:docMk/>
            <pc:sldMk cId="2096109338" sldId="747"/>
            <ac:spMk id="2" creationId="{298D8D2E-E5B7-473A-97AB-44C2F0B8CB9F}"/>
          </ac:spMkLst>
        </pc:spChg>
        <pc:spChg chg="add mod">
          <ac:chgData name="Froduald Kabanza" userId="edf393d0-642b-4b9e-8c75-f62133241689" providerId="ADAL" clId="{2954B671-3F86-4748-A79A-22C8F9D0EA3D}" dt="2023-01-23T11:45:10.815" v="5308" actId="207"/>
          <ac:spMkLst>
            <pc:docMk/>
            <pc:sldMk cId="2096109338" sldId="747"/>
            <ac:spMk id="7" creationId="{C282A386-22A0-7DD8-BB00-D0C9095324F9}"/>
          </ac:spMkLst>
        </pc:spChg>
        <pc:spChg chg="add mod">
          <ac:chgData name="Froduald Kabanza" userId="edf393d0-642b-4b9e-8c75-f62133241689" providerId="ADAL" clId="{2954B671-3F86-4748-A79A-22C8F9D0EA3D}" dt="2023-01-23T11:45:10.815" v="5308" actId="207"/>
          <ac:spMkLst>
            <pc:docMk/>
            <pc:sldMk cId="2096109338" sldId="747"/>
            <ac:spMk id="9" creationId="{299A334F-1FDE-F83E-0EE3-E95FB335971E}"/>
          </ac:spMkLst>
        </pc:spChg>
        <pc:spChg chg="add mod">
          <ac:chgData name="Froduald Kabanza" userId="edf393d0-642b-4b9e-8c75-f62133241689" providerId="ADAL" clId="{2954B671-3F86-4748-A79A-22C8F9D0EA3D}" dt="2023-01-23T11:26:52.325" v="4814" actId="1076"/>
          <ac:spMkLst>
            <pc:docMk/>
            <pc:sldMk cId="2096109338" sldId="747"/>
            <ac:spMk id="10" creationId="{A211A70E-E5E0-F808-C44D-F404FD0C6A3F}"/>
          </ac:spMkLst>
        </pc:spChg>
        <pc:spChg chg="add mod">
          <ac:chgData name="Froduald Kabanza" userId="edf393d0-642b-4b9e-8c75-f62133241689" providerId="ADAL" clId="{2954B671-3F86-4748-A79A-22C8F9D0EA3D}" dt="2023-01-23T11:48:29.904" v="5352" actId="113"/>
          <ac:spMkLst>
            <pc:docMk/>
            <pc:sldMk cId="2096109338" sldId="747"/>
            <ac:spMk id="11" creationId="{5856337F-75E7-5F33-5DE6-26E54BC0D944}"/>
          </ac:spMkLst>
        </pc:spChg>
        <pc:spChg chg="mod">
          <ac:chgData name="Froduald Kabanza" userId="edf393d0-642b-4b9e-8c75-f62133241689" providerId="ADAL" clId="{2954B671-3F86-4748-A79A-22C8F9D0EA3D}" dt="2023-01-23T11:29:50.398" v="4870"/>
          <ac:spMkLst>
            <pc:docMk/>
            <pc:sldMk cId="2096109338" sldId="747"/>
            <ac:spMk id="13" creationId="{12C1920E-00DE-B163-F367-F2FC7CD8B362}"/>
          </ac:spMkLst>
        </pc:spChg>
        <pc:spChg chg="del">
          <ac:chgData name="Froduald Kabanza" userId="edf393d0-642b-4b9e-8c75-f62133241689" providerId="ADAL" clId="{2954B671-3F86-4748-A79A-22C8F9D0EA3D}" dt="2023-01-23T11:26:44.632" v="4812" actId="478"/>
          <ac:spMkLst>
            <pc:docMk/>
            <pc:sldMk cId="2096109338" sldId="747"/>
            <ac:spMk id="15" creationId="{6CA104A8-175E-4DBA-93B0-3896830D29FE}"/>
          </ac:spMkLst>
        </pc:spChg>
        <pc:spChg chg="mod">
          <ac:chgData name="Froduald Kabanza" userId="edf393d0-642b-4b9e-8c75-f62133241689" providerId="ADAL" clId="{2954B671-3F86-4748-A79A-22C8F9D0EA3D}" dt="2023-01-23T11:48:34.222" v="5353" actId="113"/>
          <ac:spMkLst>
            <pc:docMk/>
            <pc:sldMk cId="2096109338" sldId="747"/>
            <ac:spMk id="16" creationId="{FBFA5DB7-746D-4963-BB15-A8938B03391F}"/>
          </ac:spMkLst>
        </pc:spChg>
        <pc:spChg chg="mod">
          <ac:chgData name="Froduald Kabanza" userId="edf393d0-642b-4b9e-8c75-f62133241689" providerId="ADAL" clId="{2954B671-3F86-4748-A79A-22C8F9D0EA3D}" dt="2023-01-23T11:29:50.398" v="4870"/>
          <ac:spMkLst>
            <pc:docMk/>
            <pc:sldMk cId="2096109338" sldId="747"/>
            <ac:spMk id="24" creationId="{7B3F3A2F-E57C-F3B0-F24F-8A76EABF8175}"/>
          </ac:spMkLst>
        </pc:spChg>
        <pc:spChg chg="mod">
          <ac:chgData name="Froduald Kabanza" userId="edf393d0-642b-4b9e-8c75-f62133241689" providerId="ADAL" clId="{2954B671-3F86-4748-A79A-22C8F9D0EA3D}" dt="2023-01-23T11:45:47.496" v="5327" actId="20577"/>
          <ac:spMkLst>
            <pc:docMk/>
            <pc:sldMk cId="2096109338" sldId="747"/>
            <ac:spMk id="26" creationId="{8C6058BA-AD77-4E5D-AEF4-DFB25C2BDAEC}"/>
          </ac:spMkLst>
        </pc:spChg>
        <pc:spChg chg="del">
          <ac:chgData name="Froduald Kabanza" userId="edf393d0-642b-4b9e-8c75-f62133241689" providerId="ADAL" clId="{2954B671-3F86-4748-A79A-22C8F9D0EA3D}" dt="2023-01-23T11:26:44.632" v="4812" actId="478"/>
          <ac:spMkLst>
            <pc:docMk/>
            <pc:sldMk cId="2096109338" sldId="747"/>
            <ac:spMk id="27" creationId="{4D011035-20ED-415F-882E-55E786F91D4B}"/>
          </ac:spMkLst>
        </pc:spChg>
        <pc:spChg chg="del">
          <ac:chgData name="Froduald Kabanza" userId="edf393d0-642b-4b9e-8c75-f62133241689" providerId="ADAL" clId="{2954B671-3F86-4748-A79A-22C8F9D0EA3D}" dt="2023-01-23T11:26:44.632" v="4812" actId="478"/>
          <ac:spMkLst>
            <pc:docMk/>
            <pc:sldMk cId="2096109338" sldId="747"/>
            <ac:spMk id="29" creationId="{DA2255CA-FA28-41A1-A0AE-67D4A454131C}"/>
          </ac:spMkLst>
        </pc:spChg>
        <pc:spChg chg="mod">
          <ac:chgData name="Froduald Kabanza" userId="edf393d0-642b-4b9e-8c75-f62133241689" providerId="ADAL" clId="{2954B671-3F86-4748-A79A-22C8F9D0EA3D}" dt="2023-01-23T11:29:50.398" v="4870"/>
          <ac:spMkLst>
            <pc:docMk/>
            <pc:sldMk cId="2096109338" sldId="747"/>
            <ac:spMk id="31" creationId="{B713BEB8-1CC7-DEA9-F4EF-0C3A931BACA6}"/>
          </ac:spMkLst>
        </pc:spChg>
        <pc:spChg chg="mod">
          <ac:chgData name="Froduald Kabanza" userId="edf393d0-642b-4b9e-8c75-f62133241689" providerId="ADAL" clId="{2954B671-3F86-4748-A79A-22C8F9D0EA3D}" dt="2023-01-23T11:39:34.334" v="5094" actId="20577"/>
          <ac:spMkLst>
            <pc:docMk/>
            <pc:sldMk cId="2096109338" sldId="747"/>
            <ac:spMk id="32" creationId="{80D985B6-BAFC-6D1A-0B63-FEA5D49C5A03}"/>
          </ac:spMkLst>
        </pc:spChg>
        <pc:spChg chg="mod">
          <ac:chgData name="Froduald Kabanza" userId="edf393d0-642b-4b9e-8c75-f62133241689" providerId="ADAL" clId="{2954B671-3F86-4748-A79A-22C8F9D0EA3D}" dt="2023-01-23T11:39:36.996" v="5095" actId="20577"/>
          <ac:spMkLst>
            <pc:docMk/>
            <pc:sldMk cId="2096109338" sldId="747"/>
            <ac:spMk id="33" creationId="{B77E59B2-5A6E-F580-44CD-A0FBF355CF1C}"/>
          </ac:spMkLst>
        </pc:spChg>
        <pc:spChg chg="mod">
          <ac:chgData name="Froduald Kabanza" userId="edf393d0-642b-4b9e-8c75-f62133241689" providerId="ADAL" clId="{2954B671-3F86-4748-A79A-22C8F9D0EA3D}" dt="2023-01-23T11:29:50.398" v="4870"/>
          <ac:spMkLst>
            <pc:docMk/>
            <pc:sldMk cId="2096109338" sldId="747"/>
            <ac:spMk id="34" creationId="{E5B8CAB8-5CD0-AB77-1EA4-F3FE1CCF4D62}"/>
          </ac:spMkLst>
        </pc:spChg>
        <pc:spChg chg="mod">
          <ac:chgData name="Froduald Kabanza" userId="edf393d0-642b-4b9e-8c75-f62133241689" providerId="ADAL" clId="{2954B671-3F86-4748-A79A-22C8F9D0EA3D}" dt="2023-01-23T11:29:50.398" v="4870"/>
          <ac:spMkLst>
            <pc:docMk/>
            <pc:sldMk cId="2096109338" sldId="747"/>
            <ac:spMk id="35" creationId="{C7E1A0D1-794C-C680-123C-EDDBC12078D3}"/>
          </ac:spMkLst>
        </pc:spChg>
        <pc:spChg chg="mod">
          <ac:chgData name="Froduald Kabanza" userId="edf393d0-642b-4b9e-8c75-f62133241689" providerId="ADAL" clId="{2954B671-3F86-4748-A79A-22C8F9D0EA3D}" dt="2023-01-23T11:29:50.398" v="4870"/>
          <ac:spMkLst>
            <pc:docMk/>
            <pc:sldMk cId="2096109338" sldId="747"/>
            <ac:spMk id="36" creationId="{00FC85C6-AA33-EC23-73C7-B2027770DD4A}"/>
          </ac:spMkLst>
        </pc:spChg>
        <pc:spChg chg="mod">
          <ac:chgData name="Froduald Kabanza" userId="edf393d0-642b-4b9e-8c75-f62133241689" providerId="ADAL" clId="{2954B671-3F86-4748-A79A-22C8F9D0EA3D}" dt="2023-01-23T11:58:11.746" v="5704" actId="20577"/>
          <ac:spMkLst>
            <pc:docMk/>
            <pc:sldMk cId="2096109338" sldId="747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954B671-3F86-4748-A79A-22C8F9D0EA3D}" dt="2023-01-23T11:29:54.926" v="4871" actId="1076"/>
          <ac:grpSpMkLst>
            <pc:docMk/>
            <pc:sldMk cId="2096109338" sldId="747"/>
            <ac:grpSpMk id="12" creationId="{51F907D5-DE4B-28E7-C37A-0C1A427E9276}"/>
          </ac:grpSpMkLst>
        </pc:grpChg>
        <pc:grpChg chg="del">
          <ac:chgData name="Froduald Kabanza" userId="edf393d0-642b-4b9e-8c75-f62133241689" providerId="ADAL" clId="{2954B671-3F86-4748-A79A-22C8F9D0EA3D}" dt="2023-01-23T11:29:49.094" v="4869" actId="478"/>
          <ac:grpSpMkLst>
            <pc:docMk/>
            <pc:sldMk cId="2096109338" sldId="747"/>
            <ac:grpSpMk id="22" creationId="{DE9F85C6-F3DA-4168-B209-B813D9EF4751}"/>
          </ac:grpSpMkLst>
        </pc:grpChg>
        <pc:graphicFrameChg chg="add mod">
          <ac:chgData name="Froduald Kabanza" userId="edf393d0-642b-4b9e-8c75-f62133241689" providerId="ADAL" clId="{2954B671-3F86-4748-A79A-22C8F9D0EA3D}" dt="2023-01-22T23:45:17.481" v="2795"/>
          <ac:graphicFrameMkLst>
            <pc:docMk/>
            <pc:sldMk cId="2096109338" sldId="747"/>
            <ac:graphicFrameMk id="5" creationId="{826851D7-A923-0E64-5F3D-9B50A9FE2AFD}"/>
          </ac:graphicFrameMkLst>
        </pc:graphicFrameChg>
        <pc:graphicFrameChg chg="add mod modGraphic">
          <ac:chgData name="Froduald Kabanza" userId="edf393d0-642b-4b9e-8c75-f62133241689" providerId="ADAL" clId="{2954B671-3F86-4748-A79A-22C8F9D0EA3D}" dt="2023-01-22T23:54:47.407" v="2876" actId="1076"/>
          <ac:graphicFrameMkLst>
            <pc:docMk/>
            <pc:sldMk cId="2096109338" sldId="747"/>
            <ac:graphicFrameMk id="8" creationId="{6EF67B72-7C94-8DE6-72EE-54C847D4260C}"/>
          </ac:graphicFrameMkLst>
        </pc:graphicFrameChg>
        <pc:cxnChg chg="mod">
          <ac:chgData name="Froduald Kabanza" userId="edf393d0-642b-4b9e-8c75-f62133241689" providerId="ADAL" clId="{2954B671-3F86-4748-A79A-22C8F9D0EA3D}" dt="2023-01-23T11:29:50.398" v="4870"/>
          <ac:cxnSpMkLst>
            <pc:docMk/>
            <pc:sldMk cId="2096109338" sldId="747"/>
            <ac:cxnSpMk id="14" creationId="{3E3C64B0-7959-2B26-FA19-78E4DD6C1508}"/>
          </ac:cxnSpMkLst>
        </pc:cxnChg>
        <pc:cxnChg chg="mod">
          <ac:chgData name="Froduald Kabanza" userId="edf393d0-642b-4b9e-8c75-f62133241689" providerId="ADAL" clId="{2954B671-3F86-4748-A79A-22C8F9D0EA3D}" dt="2023-01-23T11:29:50.398" v="4870"/>
          <ac:cxnSpMkLst>
            <pc:docMk/>
            <pc:sldMk cId="2096109338" sldId="747"/>
            <ac:cxnSpMk id="17" creationId="{DE62CEA6-2941-660F-F4BA-B6B7ACFB5941}"/>
          </ac:cxnSpMkLst>
        </pc:cxnChg>
        <pc:cxnChg chg="mod">
          <ac:chgData name="Froduald Kabanza" userId="edf393d0-642b-4b9e-8c75-f62133241689" providerId="ADAL" clId="{2954B671-3F86-4748-A79A-22C8F9D0EA3D}" dt="2023-01-23T11:29:49.094" v="4869" actId="478"/>
          <ac:cxnSpMkLst>
            <pc:docMk/>
            <pc:sldMk cId="2096109338" sldId="747"/>
            <ac:cxnSpMk id="18" creationId="{49CC67DE-BFF2-4FBE-B00B-D82EE3350BAE}"/>
          </ac:cxnSpMkLst>
        </pc:cxnChg>
      </pc:sldChg>
      <pc:sldChg chg="addSp delSp modSp mod modAnim modNotesTx">
        <pc:chgData name="Froduald Kabanza" userId="edf393d0-642b-4b9e-8c75-f62133241689" providerId="ADAL" clId="{2954B671-3F86-4748-A79A-22C8F9D0EA3D}" dt="2023-01-23T11:46:47.123" v="5339" actId="1076"/>
        <pc:sldMkLst>
          <pc:docMk/>
          <pc:sldMk cId="3208510071" sldId="748"/>
        </pc:sldMkLst>
        <pc:spChg chg="add mod">
          <ac:chgData name="Froduald Kabanza" userId="edf393d0-642b-4b9e-8c75-f62133241689" providerId="ADAL" clId="{2954B671-3F86-4748-A79A-22C8F9D0EA3D}" dt="2023-01-23T11:46:33.875" v="5334" actId="1076"/>
          <ac:spMkLst>
            <pc:docMk/>
            <pc:sldMk cId="3208510071" sldId="748"/>
            <ac:spMk id="2" creationId="{B3C540B8-CF74-9F6C-99A6-804D7E7C17A7}"/>
          </ac:spMkLst>
        </pc:spChg>
        <pc:spChg chg="add mod">
          <ac:chgData name="Froduald Kabanza" userId="edf393d0-642b-4b9e-8c75-f62133241689" providerId="ADAL" clId="{2954B671-3F86-4748-A79A-22C8F9D0EA3D}" dt="2023-01-23T11:46:33.875" v="5334" actId="1076"/>
          <ac:spMkLst>
            <pc:docMk/>
            <pc:sldMk cId="3208510071" sldId="748"/>
            <ac:spMk id="3" creationId="{4E7A0884-D526-F112-71FE-030DEB666C28}"/>
          </ac:spMkLst>
        </pc:spChg>
        <pc:spChg chg="add mod">
          <ac:chgData name="Froduald Kabanza" userId="edf393d0-642b-4b9e-8c75-f62133241689" providerId="ADAL" clId="{2954B671-3F86-4748-A79A-22C8F9D0EA3D}" dt="2023-01-23T11:46:33.875" v="5334" actId="1076"/>
          <ac:spMkLst>
            <pc:docMk/>
            <pc:sldMk cId="3208510071" sldId="748"/>
            <ac:spMk id="4" creationId="{3F798EA4-CED4-7199-4F20-32DB61154590}"/>
          </ac:spMkLst>
        </pc:spChg>
        <pc:spChg chg="mod">
          <ac:chgData name="Froduald Kabanza" userId="edf393d0-642b-4b9e-8c75-f62133241689" providerId="ADAL" clId="{2954B671-3F86-4748-A79A-22C8F9D0EA3D}" dt="2023-01-23T11:45:04.312" v="5307" actId="207"/>
          <ac:spMkLst>
            <pc:docMk/>
            <pc:sldMk cId="3208510071" sldId="748"/>
            <ac:spMk id="15" creationId="{6CA104A8-175E-4DBA-93B0-3896830D29FE}"/>
          </ac:spMkLst>
        </pc:spChg>
        <pc:spChg chg="del mod">
          <ac:chgData name="Froduald Kabanza" userId="edf393d0-642b-4b9e-8c75-f62133241689" providerId="ADAL" clId="{2954B671-3F86-4748-A79A-22C8F9D0EA3D}" dt="2023-01-23T11:42:20.761" v="5118" actId="478"/>
          <ac:spMkLst>
            <pc:docMk/>
            <pc:sldMk cId="3208510071" sldId="748"/>
            <ac:spMk id="16" creationId="{FBFA5DB7-746D-4963-BB15-A8938B03391F}"/>
          </ac:spMkLst>
        </pc:spChg>
        <pc:spChg chg="mod">
          <ac:chgData name="Froduald Kabanza" userId="edf393d0-642b-4b9e-8c75-f62133241689" providerId="ADAL" clId="{2954B671-3F86-4748-A79A-22C8F9D0EA3D}" dt="2023-01-23T11:45:04.312" v="5307" actId="207"/>
          <ac:spMkLst>
            <pc:docMk/>
            <pc:sldMk cId="3208510071" sldId="748"/>
            <ac:spMk id="26" creationId="{8C6058BA-AD77-4E5D-AEF4-DFB25C2BDAEC}"/>
          </ac:spMkLst>
        </pc:spChg>
        <pc:spChg chg="mod">
          <ac:chgData name="Froduald Kabanza" userId="edf393d0-642b-4b9e-8c75-f62133241689" providerId="ADAL" clId="{2954B671-3F86-4748-A79A-22C8F9D0EA3D}" dt="2023-01-23T11:45:04.312" v="5307" actId="207"/>
          <ac:spMkLst>
            <pc:docMk/>
            <pc:sldMk cId="3208510071" sldId="748"/>
            <ac:spMk id="27" creationId="{4D011035-20ED-415F-882E-55E786F91D4B}"/>
          </ac:spMkLst>
        </pc:spChg>
        <pc:spChg chg="mod">
          <ac:chgData name="Froduald Kabanza" userId="edf393d0-642b-4b9e-8c75-f62133241689" providerId="ADAL" clId="{2954B671-3F86-4748-A79A-22C8F9D0EA3D}" dt="2023-01-23T11:43:47.307" v="5238" actId="1076"/>
          <ac:spMkLst>
            <pc:docMk/>
            <pc:sldMk cId="3208510071" sldId="748"/>
            <ac:spMk id="32" creationId="{F288023C-463E-4811-B0F2-7F6F0BFAA126}"/>
          </ac:spMkLst>
        </pc:spChg>
        <pc:cxnChg chg="add mod">
          <ac:chgData name="Froduald Kabanza" userId="edf393d0-642b-4b9e-8c75-f62133241689" providerId="ADAL" clId="{2954B671-3F86-4748-A79A-22C8F9D0EA3D}" dt="2023-01-23T11:46:37.377" v="5335" actId="14100"/>
          <ac:cxnSpMkLst>
            <pc:docMk/>
            <pc:sldMk cId="3208510071" sldId="748"/>
            <ac:cxnSpMk id="6" creationId="{4C8E23BA-9F4A-EA76-C984-DC5EC91E0A0C}"/>
          </ac:cxnSpMkLst>
        </pc:cxnChg>
        <pc:cxnChg chg="add del mod">
          <ac:chgData name="Froduald Kabanza" userId="edf393d0-642b-4b9e-8c75-f62133241689" providerId="ADAL" clId="{2954B671-3F86-4748-A79A-22C8F9D0EA3D}" dt="2023-01-23T11:46:27.423" v="5333" actId="478"/>
          <ac:cxnSpMkLst>
            <pc:docMk/>
            <pc:sldMk cId="3208510071" sldId="748"/>
            <ac:cxnSpMk id="7" creationId="{8BDF7EC8-B27B-4DE2-43EB-7232F14515D1}"/>
          </ac:cxnSpMkLst>
        </pc:cxnChg>
        <pc:cxnChg chg="add mod">
          <ac:chgData name="Froduald Kabanza" userId="edf393d0-642b-4b9e-8c75-f62133241689" providerId="ADAL" clId="{2954B671-3F86-4748-A79A-22C8F9D0EA3D}" dt="2023-01-23T11:46:42.506" v="5337" actId="1076"/>
          <ac:cxnSpMkLst>
            <pc:docMk/>
            <pc:sldMk cId="3208510071" sldId="748"/>
            <ac:cxnSpMk id="10" creationId="{66583F91-D619-533D-0732-70633CE8197D}"/>
          </ac:cxnSpMkLst>
        </pc:cxnChg>
        <pc:cxnChg chg="add mod">
          <ac:chgData name="Froduald Kabanza" userId="edf393d0-642b-4b9e-8c75-f62133241689" providerId="ADAL" clId="{2954B671-3F86-4748-A79A-22C8F9D0EA3D}" dt="2023-01-23T11:46:47.123" v="5339" actId="1076"/>
          <ac:cxnSpMkLst>
            <pc:docMk/>
            <pc:sldMk cId="3208510071" sldId="748"/>
            <ac:cxnSpMk id="11" creationId="{91AEF558-099B-86E2-28ED-04F5E9C7742D}"/>
          </ac:cxnSpMkLst>
        </pc:cxnChg>
      </pc:sldChg>
      <pc:sldChg chg="addSp modSp mod">
        <pc:chgData name="Froduald Kabanza" userId="edf393d0-642b-4b9e-8c75-f62133241689" providerId="ADAL" clId="{2954B671-3F86-4748-A79A-22C8F9D0EA3D}" dt="2023-01-23T00:42:22.988" v="3735" actId="20577"/>
        <pc:sldMkLst>
          <pc:docMk/>
          <pc:sldMk cId="2002268232" sldId="749"/>
        </pc:sldMkLst>
        <pc:spChg chg="add mod">
          <ac:chgData name="Froduald Kabanza" userId="edf393d0-642b-4b9e-8c75-f62133241689" providerId="ADAL" clId="{2954B671-3F86-4748-A79A-22C8F9D0EA3D}" dt="2023-01-22T21:36:39.257" v="406" actId="20577"/>
          <ac:spMkLst>
            <pc:docMk/>
            <pc:sldMk cId="2002268232" sldId="749"/>
            <ac:spMk id="2" creationId="{DC72F4E6-F9E8-9B92-BB2F-478A556A5CBC}"/>
          </ac:spMkLst>
        </pc:spChg>
        <pc:spChg chg="mod">
          <ac:chgData name="Froduald Kabanza" userId="edf393d0-642b-4b9e-8c75-f62133241689" providerId="ADAL" clId="{2954B671-3F86-4748-A79A-22C8F9D0EA3D}" dt="2023-01-23T00:42:22.988" v="3735" actId="20577"/>
          <ac:spMkLst>
            <pc:docMk/>
            <pc:sldMk cId="2002268232" sldId="749"/>
            <ac:spMk id="21505" creationId="{951A0312-4847-486A-AA12-7C8AB18BA3C7}"/>
          </ac:spMkLst>
        </pc:spChg>
        <pc:picChg chg="mod">
          <ac:chgData name="Froduald Kabanza" userId="edf393d0-642b-4b9e-8c75-f62133241689" providerId="ADAL" clId="{2954B671-3F86-4748-A79A-22C8F9D0EA3D}" dt="2023-01-22T21:35:35.321" v="400" actId="1076"/>
          <ac:picMkLst>
            <pc:docMk/>
            <pc:sldMk cId="2002268232" sldId="749"/>
            <ac:picMk id="23" creationId="{4760DEFD-7283-4A87-B74C-4253226B0BC2}"/>
          </ac:picMkLst>
        </pc:picChg>
        <pc:picChg chg="mod">
          <ac:chgData name="Froduald Kabanza" userId="edf393d0-642b-4b9e-8c75-f62133241689" providerId="ADAL" clId="{2954B671-3F86-4748-A79A-22C8F9D0EA3D}" dt="2023-01-22T21:25:02.198" v="263" actId="14100"/>
          <ac:picMkLst>
            <pc:docMk/>
            <pc:sldMk cId="2002268232" sldId="749"/>
            <ac:picMk id="28" creationId="{33DD945D-D6B8-4652-8BDE-B57665BC2392}"/>
          </ac:picMkLst>
        </pc:picChg>
      </pc:sldChg>
      <pc:sldChg chg="modSp mod">
        <pc:chgData name="Froduald Kabanza" userId="edf393d0-642b-4b9e-8c75-f62133241689" providerId="ADAL" clId="{2954B671-3F86-4748-A79A-22C8F9D0EA3D}" dt="2023-01-23T00:45:53.269" v="3949" actId="20577"/>
        <pc:sldMkLst>
          <pc:docMk/>
          <pc:sldMk cId="1019804252" sldId="750"/>
        </pc:sldMkLst>
        <pc:spChg chg="mod">
          <ac:chgData name="Froduald Kabanza" userId="edf393d0-642b-4b9e-8c75-f62133241689" providerId="ADAL" clId="{2954B671-3F86-4748-A79A-22C8F9D0EA3D}" dt="2023-01-23T00:45:53.269" v="3949" actId="20577"/>
          <ac:spMkLst>
            <pc:docMk/>
            <pc:sldMk cId="1019804252" sldId="750"/>
            <ac:spMk id="21505" creationId="{951A0312-4847-486A-AA12-7C8AB18BA3C7}"/>
          </ac:spMkLst>
        </pc:spChg>
      </pc:sldChg>
      <pc:sldChg chg="add">
        <pc:chgData name="Froduald Kabanza" userId="edf393d0-642b-4b9e-8c75-f62133241689" providerId="ADAL" clId="{2954B671-3F86-4748-A79A-22C8F9D0EA3D}" dt="2023-01-23T12:47:10.186" v="5984"/>
        <pc:sldMkLst>
          <pc:docMk/>
          <pc:sldMk cId="382338790" sldId="751"/>
        </pc:sldMkLst>
      </pc:sldChg>
      <pc:sldChg chg="add del">
        <pc:chgData name="Froduald Kabanza" userId="edf393d0-642b-4b9e-8c75-f62133241689" providerId="ADAL" clId="{2954B671-3F86-4748-A79A-22C8F9D0EA3D}" dt="2023-01-23T12:46:17.198" v="5983" actId="2696"/>
        <pc:sldMkLst>
          <pc:docMk/>
          <pc:sldMk cId="630549713" sldId="751"/>
        </pc:sldMkLst>
      </pc:sldChg>
      <pc:sldChg chg="new del">
        <pc:chgData name="Froduald Kabanza" userId="edf393d0-642b-4b9e-8c75-f62133241689" providerId="ADAL" clId="{2954B671-3F86-4748-A79A-22C8F9D0EA3D}" dt="2023-01-22T21:38:03.480" v="410" actId="680"/>
        <pc:sldMkLst>
          <pc:docMk/>
          <pc:sldMk cId="1468440213" sldId="751"/>
        </pc:sldMkLst>
      </pc:sldChg>
      <pc:sldChg chg="modSp add del">
        <pc:chgData name="Froduald Kabanza" userId="edf393d0-642b-4b9e-8c75-f62133241689" providerId="ADAL" clId="{2954B671-3F86-4748-A79A-22C8F9D0EA3D}" dt="2023-01-22T22:10:27.308" v="674" actId="2696"/>
        <pc:sldMkLst>
          <pc:docMk/>
          <pc:sldMk cId="2671578862" sldId="751"/>
        </pc:sldMkLst>
        <pc:spChg chg="mod">
          <ac:chgData name="Froduald Kabanza" userId="edf393d0-642b-4b9e-8c75-f62133241689" providerId="ADAL" clId="{2954B671-3F86-4748-A79A-22C8F9D0EA3D}" dt="2023-01-22T22:10:07.823" v="671" actId="14100"/>
          <ac:spMkLst>
            <pc:docMk/>
            <pc:sldMk cId="2671578862" sldId="751"/>
            <ac:spMk id="9" creationId="{11D968FD-16CF-4F59-8AE9-D4B773487185}"/>
          </ac:spMkLst>
        </pc:spChg>
      </pc:sldChg>
      <pc:sldChg chg="modSp add mod modNotesTx">
        <pc:chgData name="Froduald Kabanza" userId="edf393d0-642b-4b9e-8c75-f62133241689" providerId="ADAL" clId="{2954B671-3F86-4748-A79A-22C8F9D0EA3D}" dt="2023-01-23T12:53:04.571" v="6295" actId="20577"/>
        <pc:sldMkLst>
          <pc:docMk/>
          <pc:sldMk cId="630549713" sldId="752"/>
        </pc:sldMkLst>
        <pc:spChg chg="mod">
          <ac:chgData name="Froduald Kabanza" userId="edf393d0-642b-4b9e-8c75-f62133241689" providerId="ADAL" clId="{2954B671-3F86-4748-A79A-22C8F9D0EA3D}" dt="2023-01-23T12:49:15.809" v="5988" actId="20577"/>
          <ac:spMkLst>
            <pc:docMk/>
            <pc:sldMk cId="630549713" sldId="752"/>
            <ac:spMk id="9" creationId="{5E465818-C358-4B07-9F4F-8F47BFA5EE3C}"/>
          </ac:spMkLst>
        </pc:spChg>
      </pc:sldChg>
      <pc:sldChg chg="delSp modSp add del mod modAnim">
        <pc:chgData name="Froduald Kabanza" userId="edf393d0-642b-4b9e-8c75-f62133241689" providerId="ADAL" clId="{2954B671-3F86-4748-A79A-22C8F9D0EA3D}" dt="2023-01-25T23:47:33.263" v="7780" actId="2696"/>
        <pc:sldMkLst>
          <pc:docMk/>
          <pc:sldMk cId="190847470" sldId="753"/>
        </pc:sldMkLst>
        <pc:spChg chg="del">
          <ac:chgData name="Froduald Kabanza" userId="edf393d0-642b-4b9e-8c75-f62133241689" providerId="ADAL" clId="{2954B671-3F86-4748-A79A-22C8F9D0EA3D}" dt="2023-01-25T23:08:08.864" v="6351" actId="478"/>
          <ac:spMkLst>
            <pc:docMk/>
            <pc:sldMk cId="190847470" sldId="753"/>
            <ac:spMk id="2" creationId="{9B9E101B-FD3F-F59E-7063-4C491964A786}"/>
          </ac:spMkLst>
        </pc:spChg>
        <pc:spChg chg="mod">
          <ac:chgData name="Froduald Kabanza" userId="edf393d0-642b-4b9e-8c75-f62133241689" providerId="ADAL" clId="{2954B671-3F86-4748-A79A-22C8F9D0EA3D}" dt="2023-01-25T23:08:12.850" v="6352" actId="1076"/>
          <ac:spMkLst>
            <pc:docMk/>
            <pc:sldMk cId="190847470" sldId="753"/>
            <ac:spMk id="8" creationId="{090DB557-76C6-4C3E-ADD2-D79D6B88D26C}"/>
          </ac:spMkLst>
        </pc:spChg>
        <pc:spChg chg="del">
          <ac:chgData name="Froduald Kabanza" userId="edf393d0-642b-4b9e-8c75-f62133241689" providerId="ADAL" clId="{2954B671-3F86-4748-A79A-22C8F9D0EA3D}" dt="2023-01-25T23:08:08.864" v="6351" actId="478"/>
          <ac:spMkLst>
            <pc:docMk/>
            <pc:sldMk cId="190847470" sldId="753"/>
            <ac:spMk id="11" creationId="{0ADE4800-AEE2-4E84-B4CD-FA21271E6613}"/>
          </ac:spMkLst>
        </pc:spChg>
        <pc:spChg chg="mod">
          <ac:chgData name="Froduald Kabanza" userId="edf393d0-642b-4b9e-8c75-f62133241689" providerId="ADAL" clId="{2954B671-3F86-4748-A79A-22C8F9D0EA3D}" dt="2023-01-25T23:08:00.283" v="6350" actId="20577"/>
          <ac:spMkLst>
            <pc:docMk/>
            <pc:sldMk cId="190847470" sldId="753"/>
            <ac:spMk id="88065" creationId="{EB6D1A8E-EBB1-46C2-8016-CE6A4E8C056F}"/>
          </ac:spMkLst>
        </pc:spChg>
        <pc:picChg chg="del">
          <ac:chgData name="Froduald Kabanza" userId="edf393d0-642b-4b9e-8c75-f62133241689" providerId="ADAL" clId="{2954B671-3F86-4748-A79A-22C8F9D0EA3D}" dt="2023-01-25T23:08:08.864" v="6351" actId="478"/>
          <ac:picMkLst>
            <pc:docMk/>
            <pc:sldMk cId="190847470" sldId="753"/>
            <ac:picMk id="6" creationId="{C3E64F1D-E0D0-49D7-A3F6-C2607BDC78EC}"/>
          </ac:picMkLst>
        </pc:picChg>
      </pc:sldChg>
      <pc:sldChg chg="addSp delSp modSp add mod delAnim modAnim modNotesTx">
        <pc:chgData name="Froduald Kabanza" userId="edf393d0-642b-4b9e-8c75-f62133241689" providerId="ADAL" clId="{2954B671-3F86-4748-A79A-22C8F9D0EA3D}" dt="2023-01-26T00:34:11.774" v="8489"/>
        <pc:sldMkLst>
          <pc:docMk/>
          <pc:sldMk cId="3128264661" sldId="754"/>
        </pc:sldMkLst>
        <pc:spChg chg="del mod">
          <ac:chgData name="Froduald Kabanza" userId="edf393d0-642b-4b9e-8c75-f62133241689" providerId="ADAL" clId="{2954B671-3F86-4748-A79A-22C8F9D0EA3D}" dt="2023-01-25T23:27:05.286" v="7569" actId="478"/>
          <ac:spMkLst>
            <pc:docMk/>
            <pc:sldMk cId="3128264661" sldId="754"/>
            <ac:spMk id="8" creationId="{090DB557-76C6-4C3E-ADD2-D79D6B88D26C}"/>
          </ac:spMkLst>
        </pc:spChg>
        <pc:spChg chg="mod">
          <ac:chgData name="Froduald Kabanza" userId="edf393d0-642b-4b9e-8c75-f62133241689" providerId="ADAL" clId="{2954B671-3F86-4748-A79A-22C8F9D0EA3D}" dt="2023-01-25T23:18:59.291" v="6823" actId="20577"/>
          <ac:spMkLst>
            <pc:docMk/>
            <pc:sldMk cId="3128264661" sldId="754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954B671-3F86-4748-A79A-22C8F9D0EA3D}" dt="2023-01-26T00:32:43.158" v="8477" actId="255"/>
          <ac:spMkLst>
            <pc:docMk/>
            <pc:sldMk cId="3128264661" sldId="754"/>
            <ac:spMk id="88066" creationId="{0D3290DF-85AB-47E0-9329-4813CED7CA4C}"/>
          </ac:spMkLst>
        </pc:spChg>
        <pc:graphicFrameChg chg="add mod modGraphic">
          <ac:chgData name="Froduald Kabanza" userId="edf393d0-642b-4b9e-8c75-f62133241689" providerId="ADAL" clId="{2954B671-3F86-4748-A79A-22C8F9D0EA3D}" dt="2023-01-26T00:33:22.826" v="8481"/>
          <ac:graphicFrameMkLst>
            <pc:docMk/>
            <pc:sldMk cId="3128264661" sldId="754"/>
            <ac:graphicFrameMk id="3" creationId="{E259C6A3-FE22-2781-45DD-819367AC3753}"/>
          </ac:graphicFrameMkLst>
        </pc:graphicFrameChg>
        <pc:graphicFrameChg chg="add mod modGraphic">
          <ac:chgData name="Froduald Kabanza" userId="edf393d0-642b-4b9e-8c75-f62133241689" providerId="ADAL" clId="{2954B671-3F86-4748-A79A-22C8F9D0EA3D}" dt="2023-01-26T00:33:59.860" v="8487" actId="1076"/>
          <ac:graphicFrameMkLst>
            <pc:docMk/>
            <pc:sldMk cId="3128264661" sldId="754"/>
            <ac:graphicFrameMk id="5" creationId="{D02E9B98-9BD5-E113-F891-D6B948556AC8}"/>
          </ac:graphicFrameMkLst>
        </pc:graphicFrameChg>
      </pc:sldChg>
      <pc:sldChg chg="add del">
        <pc:chgData name="Froduald Kabanza" userId="edf393d0-642b-4b9e-8c75-f62133241689" providerId="ADAL" clId="{2954B671-3F86-4748-A79A-22C8F9D0EA3D}" dt="2023-01-25T23:10:33.157" v="6356" actId="2890"/>
        <pc:sldMkLst>
          <pc:docMk/>
          <pc:sldMk cId="819992319" sldId="755"/>
        </pc:sldMkLst>
      </pc:sldChg>
      <pc:sldChg chg="addSp delSp modSp add mod ord addAnim delAnim modAnim modNotesTx">
        <pc:chgData name="Froduald Kabanza" userId="edf393d0-642b-4b9e-8c75-f62133241689" providerId="ADAL" clId="{2954B671-3F86-4748-A79A-22C8F9D0EA3D}" dt="2023-01-26T00:21:52.240" v="8403" actId="114"/>
        <pc:sldMkLst>
          <pc:docMk/>
          <pc:sldMk cId="1075128122" sldId="755"/>
        </pc:sldMkLst>
        <pc:spChg chg="add del mod">
          <ac:chgData name="Froduald Kabanza" userId="edf393d0-642b-4b9e-8c75-f62133241689" providerId="ADAL" clId="{2954B671-3F86-4748-A79A-22C8F9D0EA3D}" dt="2023-01-25T23:27:37.908" v="7592" actId="478"/>
          <ac:spMkLst>
            <pc:docMk/>
            <pc:sldMk cId="1075128122" sldId="755"/>
            <ac:spMk id="2" creationId="{CD93FB9C-2961-07E3-8364-EDB8E07E19E8}"/>
          </ac:spMkLst>
        </pc:spChg>
        <pc:spChg chg="add del mod">
          <ac:chgData name="Froduald Kabanza" userId="edf393d0-642b-4b9e-8c75-f62133241689" providerId="ADAL" clId="{2954B671-3F86-4748-A79A-22C8F9D0EA3D}" dt="2023-01-25T23:30:37.873" v="7613" actId="478"/>
          <ac:spMkLst>
            <pc:docMk/>
            <pc:sldMk cId="1075128122" sldId="755"/>
            <ac:spMk id="4" creationId="{5B4051A2-D286-C6E4-C955-5D924893569E}"/>
          </ac:spMkLst>
        </pc:spChg>
        <pc:spChg chg="add del mod">
          <ac:chgData name="Froduald Kabanza" userId="edf393d0-642b-4b9e-8c75-f62133241689" providerId="ADAL" clId="{2954B671-3F86-4748-A79A-22C8F9D0EA3D}" dt="2023-01-25T23:30:37.873" v="7613" actId="478"/>
          <ac:spMkLst>
            <pc:docMk/>
            <pc:sldMk cId="1075128122" sldId="755"/>
            <ac:spMk id="5" creationId="{183C51A7-A904-E9B6-3E45-FA56CFD66E71}"/>
          </ac:spMkLst>
        </pc:spChg>
        <pc:spChg chg="add del mod">
          <ac:chgData name="Froduald Kabanza" userId="edf393d0-642b-4b9e-8c75-f62133241689" providerId="ADAL" clId="{2954B671-3F86-4748-A79A-22C8F9D0EA3D}" dt="2023-01-25T23:30:37.873" v="7613" actId="478"/>
          <ac:spMkLst>
            <pc:docMk/>
            <pc:sldMk cId="1075128122" sldId="755"/>
            <ac:spMk id="6" creationId="{E60A3E14-9630-2D67-E73F-C7E553F81937}"/>
          </ac:spMkLst>
        </pc:spChg>
        <pc:spChg chg="add del mod">
          <ac:chgData name="Froduald Kabanza" userId="edf393d0-642b-4b9e-8c75-f62133241689" providerId="ADAL" clId="{2954B671-3F86-4748-A79A-22C8F9D0EA3D}" dt="2023-01-25T23:30:39.966" v="7614" actId="478"/>
          <ac:spMkLst>
            <pc:docMk/>
            <pc:sldMk cId="1075128122" sldId="755"/>
            <ac:spMk id="7" creationId="{C9868C4C-4EAF-578B-D0EB-23C86FB181AC}"/>
          </ac:spMkLst>
        </pc:spChg>
        <pc:spChg chg="add del mod">
          <ac:chgData name="Froduald Kabanza" userId="edf393d0-642b-4b9e-8c75-f62133241689" providerId="ADAL" clId="{2954B671-3F86-4748-A79A-22C8F9D0EA3D}" dt="2023-01-26T00:00:02.495" v="8153" actId="1076"/>
          <ac:spMkLst>
            <pc:docMk/>
            <pc:sldMk cId="1075128122" sldId="755"/>
            <ac:spMk id="8" creationId="{090DB557-76C6-4C3E-ADD2-D79D6B88D26C}"/>
          </ac:spMkLst>
        </pc:spChg>
        <pc:spChg chg="add del mod">
          <ac:chgData name="Froduald Kabanza" userId="edf393d0-642b-4b9e-8c75-f62133241689" providerId="ADAL" clId="{2954B671-3F86-4748-A79A-22C8F9D0EA3D}" dt="2023-01-25T23:30:40.698" v="7615" actId="478"/>
          <ac:spMkLst>
            <pc:docMk/>
            <pc:sldMk cId="1075128122" sldId="755"/>
            <ac:spMk id="9" creationId="{2C6ECBFC-3D26-F2B0-E62F-51A9128D8188}"/>
          </ac:spMkLst>
        </pc:spChg>
        <pc:spChg chg="add del mod">
          <ac:chgData name="Froduald Kabanza" userId="edf393d0-642b-4b9e-8c75-f62133241689" providerId="ADAL" clId="{2954B671-3F86-4748-A79A-22C8F9D0EA3D}" dt="2023-01-25T23:30:37.873" v="7613" actId="478"/>
          <ac:spMkLst>
            <pc:docMk/>
            <pc:sldMk cId="1075128122" sldId="755"/>
            <ac:spMk id="14" creationId="{31C73208-2398-DA9C-27D9-9C703D34CC5A}"/>
          </ac:spMkLst>
        </pc:spChg>
        <pc:spChg chg="add del mod">
          <ac:chgData name="Froduald Kabanza" userId="edf393d0-642b-4b9e-8c75-f62133241689" providerId="ADAL" clId="{2954B671-3F86-4748-A79A-22C8F9D0EA3D}" dt="2023-01-25T23:29:54.480" v="7604" actId="478"/>
          <ac:spMkLst>
            <pc:docMk/>
            <pc:sldMk cId="1075128122" sldId="755"/>
            <ac:spMk id="19" creationId="{6CE0FE5C-5FC7-ED61-A217-860F37EB1220}"/>
          </ac:spMkLst>
        </pc:spChg>
        <pc:spChg chg="add mod topLvl">
          <ac:chgData name="Froduald Kabanza" userId="edf393d0-642b-4b9e-8c75-f62133241689" providerId="ADAL" clId="{2954B671-3F86-4748-A79A-22C8F9D0EA3D}" dt="2023-01-25T23:42:34.203" v="7679" actId="164"/>
          <ac:spMkLst>
            <pc:docMk/>
            <pc:sldMk cId="1075128122" sldId="755"/>
            <ac:spMk id="24" creationId="{DC2D3B68-0837-941C-0A2C-14DE0EF677A0}"/>
          </ac:spMkLst>
        </pc:spChg>
        <pc:spChg chg="add mod">
          <ac:chgData name="Froduald Kabanza" userId="edf393d0-642b-4b9e-8c75-f62133241689" providerId="ADAL" clId="{2954B671-3F86-4748-A79A-22C8F9D0EA3D}" dt="2023-01-25T23:39:31.286" v="7645" actId="165"/>
          <ac:spMkLst>
            <pc:docMk/>
            <pc:sldMk cId="1075128122" sldId="755"/>
            <ac:spMk id="25" creationId="{7EDCEBD7-FD91-3B20-3D12-CD92E5F2A22F}"/>
          </ac:spMkLst>
        </pc:spChg>
        <pc:spChg chg="add del mod topLvl">
          <ac:chgData name="Froduald Kabanza" userId="edf393d0-642b-4b9e-8c75-f62133241689" providerId="ADAL" clId="{2954B671-3F86-4748-A79A-22C8F9D0EA3D}" dt="2023-01-25T23:41:08.249" v="7662" actId="478"/>
          <ac:spMkLst>
            <pc:docMk/>
            <pc:sldMk cId="1075128122" sldId="755"/>
            <ac:spMk id="26" creationId="{05DFB90B-4FA3-8EC0-AAD5-C00FA514836B}"/>
          </ac:spMkLst>
        </pc:spChg>
        <pc:spChg chg="add del mod topLvl">
          <ac:chgData name="Froduald Kabanza" userId="edf393d0-642b-4b9e-8c75-f62133241689" providerId="ADAL" clId="{2954B671-3F86-4748-A79A-22C8F9D0EA3D}" dt="2023-01-25T23:40:29.814" v="7654" actId="478"/>
          <ac:spMkLst>
            <pc:docMk/>
            <pc:sldMk cId="1075128122" sldId="755"/>
            <ac:spMk id="27" creationId="{DF831804-253D-C562-2E36-8822AA5E7213}"/>
          </ac:spMkLst>
        </pc:spChg>
        <pc:spChg chg="add del mod topLvl">
          <ac:chgData name="Froduald Kabanza" userId="edf393d0-642b-4b9e-8c75-f62133241689" providerId="ADAL" clId="{2954B671-3F86-4748-A79A-22C8F9D0EA3D}" dt="2023-01-25T23:41:06.919" v="7661" actId="478"/>
          <ac:spMkLst>
            <pc:docMk/>
            <pc:sldMk cId="1075128122" sldId="755"/>
            <ac:spMk id="28" creationId="{A92BA2F6-BC54-178C-E3B1-1BB25FDDCC9B}"/>
          </ac:spMkLst>
        </pc:spChg>
        <pc:spChg chg="add mod topLvl">
          <ac:chgData name="Froduald Kabanza" userId="edf393d0-642b-4b9e-8c75-f62133241689" providerId="ADAL" clId="{2954B671-3F86-4748-A79A-22C8F9D0EA3D}" dt="2023-01-25T23:42:34.203" v="7679" actId="164"/>
          <ac:spMkLst>
            <pc:docMk/>
            <pc:sldMk cId="1075128122" sldId="755"/>
            <ac:spMk id="33" creationId="{4FF1F453-4454-98CF-425B-87A0EFC24D1A}"/>
          </ac:spMkLst>
        </pc:spChg>
        <pc:spChg chg="add mod">
          <ac:chgData name="Froduald Kabanza" userId="edf393d0-642b-4b9e-8c75-f62133241689" providerId="ADAL" clId="{2954B671-3F86-4748-A79A-22C8F9D0EA3D}" dt="2023-01-25T23:39:31.286" v="7645" actId="165"/>
          <ac:spMkLst>
            <pc:docMk/>
            <pc:sldMk cId="1075128122" sldId="755"/>
            <ac:spMk id="34" creationId="{B59217D6-CF2D-CCE9-26A5-617579B026EB}"/>
          </ac:spMkLst>
        </pc:spChg>
        <pc:spChg chg="add mod topLvl">
          <ac:chgData name="Froduald Kabanza" userId="edf393d0-642b-4b9e-8c75-f62133241689" providerId="ADAL" clId="{2954B671-3F86-4748-A79A-22C8F9D0EA3D}" dt="2023-01-25T23:42:34.203" v="7679" actId="164"/>
          <ac:spMkLst>
            <pc:docMk/>
            <pc:sldMk cId="1075128122" sldId="755"/>
            <ac:spMk id="45" creationId="{D4C43818-98D5-5BB4-6DB7-87C83CB8B645}"/>
          </ac:spMkLst>
        </pc:spChg>
        <pc:spChg chg="add mod topLvl">
          <ac:chgData name="Froduald Kabanza" userId="edf393d0-642b-4b9e-8c75-f62133241689" providerId="ADAL" clId="{2954B671-3F86-4748-A79A-22C8F9D0EA3D}" dt="2023-01-25T23:42:34.203" v="7679" actId="164"/>
          <ac:spMkLst>
            <pc:docMk/>
            <pc:sldMk cId="1075128122" sldId="755"/>
            <ac:spMk id="46" creationId="{F759F86C-3D08-2B69-F2ED-74CE61730A1B}"/>
          </ac:spMkLst>
        </pc:spChg>
        <pc:spChg chg="add mod topLvl">
          <ac:chgData name="Froduald Kabanza" userId="edf393d0-642b-4b9e-8c75-f62133241689" providerId="ADAL" clId="{2954B671-3F86-4748-A79A-22C8F9D0EA3D}" dt="2023-01-25T23:42:34.203" v="7679" actId="164"/>
          <ac:spMkLst>
            <pc:docMk/>
            <pc:sldMk cId="1075128122" sldId="755"/>
            <ac:spMk id="47" creationId="{2458E609-7DB6-423C-CB37-A60562EF25F0}"/>
          </ac:spMkLst>
        </pc:spChg>
        <pc:spChg chg="add mod topLvl">
          <ac:chgData name="Froduald Kabanza" userId="edf393d0-642b-4b9e-8c75-f62133241689" providerId="ADAL" clId="{2954B671-3F86-4748-A79A-22C8F9D0EA3D}" dt="2023-01-25T23:42:34.203" v="7679" actId="164"/>
          <ac:spMkLst>
            <pc:docMk/>
            <pc:sldMk cId="1075128122" sldId="755"/>
            <ac:spMk id="48" creationId="{253FFB3D-BF42-0376-7F2B-2AFE7C5C3488}"/>
          </ac:spMkLst>
        </pc:spChg>
        <pc:spChg chg="add del">
          <ac:chgData name="Froduald Kabanza" userId="edf393d0-642b-4b9e-8c75-f62133241689" providerId="ADAL" clId="{2954B671-3F86-4748-A79A-22C8F9D0EA3D}" dt="2023-01-25T23:39:41.743" v="7647" actId="478"/>
          <ac:spMkLst>
            <pc:docMk/>
            <pc:sldMk cId="1075128122" sldId="755"/>
            <ac:spMk id="50" creationId="{262D08A4-C656-946D-18E5-F637AD48A1DD}"/>
          </ac:spMkLst>
        </pc:spChg>
        <pc:spChg chg="add del">
          <ac:chgData name="Froduald Kabanza" userId="edf393d0-642b-4b9e-8c75-f62133241689" providerId="ADAL" clId="{2954B671-3F86-4748-A79A-22C8F9D0EA3D}" dt="2023-01-25T23:40:28.567" v="7653" actId="478"/>
          <ac:spMkLst>
            <pc:docMk/>
            <pc:sldMk cId="1075128122" sldId="755"/>
            <ac:spMk id="51" creationId="{3A265DE2-EE35-E30D-D4D3-251ED654C2AA}"/>
          </ac:spMkLst>
        </pc:spChg>
        <pc:spChg chg="add mod">
          <ac:chgData name="Froduald Kabanza" userId="edf393d0-642b-4b9e-8c75-f62133241689" providerId="ADAL" clId="{2954B671-3F86-4748-A79A-22C8F9D0EA3D}" dt="2023-01-25T23:42:34.203" v="7679" actId="164"/>
          <ac:spMkLst>
            <pc:docMk/>
            <pc:sldMk cId="1075128122" sldId="755"/>
            <ac:spMk id="52" creationId="{07F0561A-BA01-D5BD-B820-F9C09F39A333}"/>
          </ac:spMkLst>
        </pc:spChg>
        <pc:spChg chg="add mod">
          <ac:chgData name="Froduald Kabanza" userId="edf393d0-642b-4b9e-8c75-f62133241689" providerId="ADAL" clId="{2954B671-3F86-4748-A79A-22C8F9D0EA3D}" dt="2023-01-25T23:42:34.203" v="7679" actId="164"/>
          <ac:spMkLst>
            <pc:docMk/>
            <pc:sldMk cId="1075128122" sldId="755"/>
            <ac:spMk id="53" creationId="{F3C284A8-B158-4EBA-E0FB-632D37DB709F}"/>
          </ac:spMkLst>
        </pc:spChg>
        <pc:spChg chg="add mod">
          <ac:chgData name="Froduald Kabanza" userId="edf393d0-642b-4b9e-8c75-f62133241689" providerId="ADAL" clId="{2954B671-3F86-4748-A79A-22C8F9D0EA3D}" dt="2023-01-25T23:42:34.203" v="7679" actId="164"/>
          <ac:spMkLst>
            <pc:docMk/>
            <pc:sldMk cId="1075128122" sldId="755"/>
            <ac:spMk id="56" creationId="{319EDC90-50E2-8D9C-C662-0F68C34713CF}"/>
          </ac:spMkLst>
        </pc:spChg>
        <pc:spChg chg="add del mod">
          <ac:chgData name="Froduald Kabanza" userId="edf393d0-642b-4b9e-8c75-f62133241689" providerId="ADAL" clId="{2954B671-3F86-4748-A79A-22C8F9D0EA3D}" dt="2023-01-25T23:50:45.605" v="8036" actId="478"/>
          <ac:spMkLst>
            <pc:docMk/>
            <pc:sldMk cId="1075128122" sldId="755"/>
            <ac:spMk id="60" creationId="{7E858890-F90D-7952-2087-5727B06D59AA}"/>
          </ac:spMkLst>
        </pc:spChg>
        <pc:spChg chg="add del mod topLvl">
          <ac:chgData name="Froduald Kabanza" userId="edf393d0-642b-4b9e-8c75-f62133241689" providerId="ADAL" clId="{2954B671-3F86-4748-A79A-22C8F9D0EA3D}" dt="2023-01-25T23:55:08.417" v="8085" actId="478"/>
          <ac:spMkLst>
            <pc:docMk/>
            <pc:sldMk cId="1075128122" sldId="755"/>
            <ac:spMk id="62" creationId="{A54ACE6A-EA8B-7C92-AA1E-014D4A4DA07A}"/>
          </ac:spMkLst>
        </pc:spChg>
        <pc:spChg chg="add del mod">
          <ac:chgData name="Froduald Kabanza" userId="edf393d0-642b-4b9e-8c75-f62133241689" providerId="ADAL" clId="{2954B671-3F86-4748-A79A-22C8F9D0EA3D}" dt="2023-01-26T00:15:28.347" v="8340" actId="164"/>
          <ac:spMkLst>
            <pc:docMk/>
            <pc:sldMk cId="1075128122" sldId="755"/>
            <ac:spMk id="70659" creationId="{CEEB9AEF-CA8B-44C5-5B37-9CDBFBEFF7C5}"/>
          </ac:spMkLst>
        </pc:spChg>
        <pc:spChg chg="add del mod">
          <ac:chgData name="Froduald Kabanza" userId="edf393d0-642b-4b9e-8c75-f62133241689" providerId="ADAL" clId="{2954B671-3F86-4748-A79A-22C8F9D0EA3D}" dt="2023-01-26T00:10:05.320" v="8308" actId="1076"/>
          <ac:spMkLst>
            <pc:docMk/>
            <pc:sldMk cId="1075128122" sldId="755"/>
            <ac:spMk id="70660" creationId="{8A6C4589-6107-7A07-9538-973F440BC498}"/>
          </ac:spMkLst>
        </pc:spChg>
        <pc:spChg chg="add del mod">
          <ac:chgData name="Froduald Kabanza" userId="edf393d0-642b-4b9e-8c75-f62133241689" providerId="ADAL" clId="{2954B671-3F86-4748-A79A-22C8F9D0EA3D}" dt="2023-01-26T00:16:06.640" v="8343" actId="478"/>
          <ac:spMkLst>
            <pc:docMk/>
            <pc:sldMk cId="1075128122" sldId="755"/>
            <ac:spMk id="70663" creationId="{9B029A2F-1E0C-5454-F80F-1F9B8DF4C363}"/>
          </ac:spMkLst>
        </pc:spChg>
        <pc:spChg chg="add del mod">
          <ac:chgData name="Froduald Kabanza" userId="edf393d0-642b-4b9e-8c75-f62133241689" providerId="ADAL" clId="{2954B671-3F86-4748-A79A-22C8F9D0EA3D}" dt="2023-01-26T00:16:08.480" v="8344" actId="478"/>
          <ac:spMkLst>
            <pc:docMk/>
            <pc:sldMk cId="1075128122" sldId="755"/>
            <ac:spMk id="70664" creationId="{58335791-C7F1-9CD9-D88D-077177640BE6}"/>
          </ac:spMkLst>
        </pc:spChg>
        <pc:spChg chg="add del mod">
          <ac:chgData name="Froduald Kabanza" userId="edf393d0-642b-4b9e-8c75-f62133241689" providerId="ADAL" clId="{2954B671-3F86-4748-A79A-22C8F9D0EA3D}" dt="2023-01-26T00:16:12.841" v="8348"/>
          <ac:spMkLst>
            <pc:docMk/>
            <pc:sldMk cId="1075128122" sldId="755"/>
            <ac:spMk id="70665" creationId="{C4F258BB-F163-EA4B-F267-331584D77EC6}"/>
          </ac:spMkLst>
        </pc:spChg>
        <pc:spChg chg="add del mod">
          <ac:chgData name="Froduald Kabanza" userId="edf393d0-642b-4b9e-8c75-f62133241689" providerId="ADAL" clId="{2954B671-3F86-4748-A79A-22C8F9D0EA3D}" dt="2023-01-26T00:16:12.840" v="8346" actId="478"/>
          <ac:spMkLst>
            <pc:docMk/>
            <pc:sldMk cId="1075128122" sldId="755"/>
            <ac:spMk id="70666" creationId="{EC5E5E1E-E5F2-5E42-9A3A-2914FC9B41C0}"/>
          </ac:spMkLst>
        </pc:spChg>
        <pc:spChg chg="add mod">
          <ac:chgData name="Froduald Kabanza" userId="edf393d0-642b-4b9e-8c75-f62133241689" providerId="ADAL" clId="{2954B671-3F86-4748-A79A-22C8F9D0EA3D}" dt="2023-01-26T00:07:13.960" v="8284" actId="164"/>
          <ac:spMkLst>
            <pc:docMk/>
            <pc:sldMk cId="1075128122" sldId="755"/>
            <ac:spMk id="70669" creationId="{EF203636-DCD9-BFCE-1D1A-9A08687EC518}"/>
          </ac:spMkLst>
        </pc:spChg>
        <pc:spChg chg="add mod">
          <ac:chgData name="Froduald Kabanza" userId="edf393d0-642b-4b9e-8c75-f62133241689" providerId="ADAL" clId="{2954B671-3F86-4748-A79A-22C8F9D0EA3D}" dt="2023-01-26T00:07:13.960" v="8284" actId="164"/>
          <ac:spMkLst>
            <pc:docMk/>
            <pc:sldMk cId="1075128122" sldId="755"/>
            <ac:spMk id="70670" creationId="{46184BB1-DA86-9167-4415-3437B28C8612}"/>
          </ac:spMkLst>
        </pc:spChg>
        <pc:spChg chg="add mod">
          <ac:chgData name="Froduald Kabanza" userId="edf393d0-642b-4b9e-8c75-f62133241689" providerId="ADAL" clId="{2954B671-3F86-4748-A79A-22C8F9D0EA3D}" dt="2023-01-26T00:07:13.960" v="8284" actId="164"/>
          <ac:spMkLst>
            <pc:docMk/>
            <pc:sldMk cId="1075128122" sldId="755"/>
            <ac:spMk id="70671" creationId="{A862975B-3A15-7BE3-A92A-B2F5AA6101A7}"/>
          </ac:spMkLst>
        </pc:spChg>
        <pc:spChg chg="add mod">
          <ac:chgData name="Froduald Kabanza" userId="edf393d0-642b-4b9e-8c75-f62133241689" providerId="ADAL" clId="{2954B671-3F86-4748-A79A-22C8F9D0EA3D}" dt="2023-01-26T00:07:28.921" v="8286" actId="164"/>
          <ac:spMkLst>
            <pc:docMk/>
            <pc:sldMk cId="1075128122" sldId="755"/>
            <ac:spMk id="70672" creationId="{EF78632A-0476-F160-6BFB-A494B4EDE425}"/>
          </ac:spMkLst>
        </pc:spChg>
        <pc:spChg chg="add mod">
          <ac:chgData name="Froduald Kabanza" userId="edf393d0-642b-4b9e-8c75-f62133241689" providerId="ADAL" clId="{2954B671-3F86-4748-A79A-22C8F9D0EA3D}" dt="2023-01-26T00:07:28.921" v="8286" actId="164"/>
          <ac:spMkLst>
            <pc:docMk/>
            <pc:sldMk cId="1075128122" sldId="755"/>
            <ac:spMk id="70673" creationId="{44FDED43-E06A-461B-BD18-CDFBDD0E51DF}"/>
          </ac:spMkLst>
        </pc:spChg>
        <pc:spChg chg="add mod">
          <ac:chgData name="Froduald Kabanza" userId="edf393d0-642b-4b9e-8c75-f62133241689" providerId="ADAL" clId="{2954B671-3F86-4748-A79A-22C8F9D0EA3D}" dt="2023-01-26T00:09:51.839" v="8307" actId="164"/>
          <ac:spMkLst>
            <pc:docMk/>
            <pc:sldMk cId="1075128122" sldId="755"/>
            <ac:spMk id="70677" creationId="{968D2E0F-4116-5287-DFE0-2FF598DD64C3}"/>
          </ac:spMkLst>
        </pc:spChg>
        <pc:spChg chg="add mod">
          <ac:chgData name="Froduald Kabanza" userId="edf393d0-642b-4b9e-8c75-f62133241689" providerId="ADAL" clId="{2954B671-3F86-4748-A79A-22C8F9D0EA3D}" dt="2023-01-26T00:09:51.839" v="8307" actId="164"/>
          <ac:spMkLst>
            <pc:docMk/>
            <pc:sldMk cId="1075128122" sldId="755"/>
            <ac:spMk id="70679" creationId="{0182E44C-8E0D-5C60-5BBB-B78A81B759E2}"/>
          </ac:spMkLst>
        </pc:spChg>
        <pc:spChg chg="add mod">
          <ac:chgData name="Froduald Kabanza" userId="edf393d0-642b-4b9e-8c75-f62133241689" providerId="ADAL" clId="{2954B671-3F86-4748-A79A-22C8F9D0EA3D}" dt="2023-01-26T00:09:51.839" v="8307" actId="164"/>
          <ac:spMkLst>
            <pc:docMk/>
            <pc:sldMk cId="1075128122" sldId="755"/>
            <ac:spMk id="70680" creationId="{3322F659-9C12-0020-F231-10FD67210B29}"/>
          </ac:spMkLst>
        </pc:spChg>
        <pc:spChg chg="add mod">
          <ac:chgData name="Froduald Kabanza" userId="edf393d0-642b-4b9e-8c75-f62133241689" providerId="ADAL" clId="{2954B671-3F86-4748-A79A-22C8F9D0EA3D}" dt="2023-01-26T00:15:28.347" v="8340" actId="164"/>
          <ac:spMkLst>
            <pc:docMk/>
            <pc:sldMk cId="1075128122" sldId="755"/>
            <ac:spMk id="70685" creationId="{92475CD5-CA77-4E3D-E6E3-7ABD48FA6C5D}"/>
          </ac:spMkLst>
        </pc:spChg>
        <pc:spChg chg="add mod">
          <ac:chgData name="Froduald Kabanza" userId="edf393d0-642b-4b9e-8c75-f62133241689" providerId="ADAL" clId="{2954B671-3F86-4748-A79A-22C8F9D0EA3D}" dt="2023-01-26T00:15:28.347" v="8340" actId="164"/>
          <ac:spMkLst>
            <pc:docMk/>
            <pc:sldMk cId="1075128122" sldId="755"/>
            <ac:spMk id="70686" creationId="{4D366986-9E31-CA9B-D5CA-98740B741EEF}"/>
          </ac:spMkLst>
        </pc:spChg>
        <pc:spChg chg="add mod">
          <ac:chgData name="Froduald Kabanza" userId="edf393d0-642b-4b9e-8c75-f62133241689" providerId="ADAL" clId="{2954B671-3F86-4748-A79A-22C8F9D0EA3D}" dt="2023-01-26T00:15:28.347" v="8340" actId="164"/>
          <ac:spMkLst>
            <pc:docMk/>
            <pc:sldMk cId="1075128122" sldId="755"/>
            <ac:spMk id="70687" creationId="{CD04A0F5-F73C-5EE9-0BFB-7C0639DA20EC}"/>
          </ac:spMkLst>
        </pc:spChg>
        <pc:spChg chg="add mod">
          <ac:chgData name="Froduald Kabanza" userId="edf393d0-642b-4b9e-8c75-f62133241689" providerId="ADAL" clId="{2954B671-3F86-4748-A79A-22C8F9D0EA3D}" dt="2023-01-26T00:17:23.073" v="8362" actId="1076"/>
          <ac:spMkLst>
            <pc:docMk/>
            <pc:sldMk cId="1075128122" sldId="755"/>
            <ac:spMk id="70688" creationId="{E7EB951A-F52B-912D-15F7-5939D3A884F3}"/>
          </ac:spMkLst>
        </pc:spChg>
        <pc:spChg chg="add mod">
          <ac:chgData name="Froduald Kabanza" userId="edf393d0-642b-4b9e-8c75-f62133241689" providerId="ADAL" clId="{2954B671-3F86-4748-A79A-22C8F9D0EA3D}" dt="2023-01-26T00:17:05.712" v="8358" actId="1076"/>
          <ac:spMkLst>
            <pc:docMk/>
            <pc:sldMk cId="1075128122" sldId="755"/>
            <ac:spMk id="70690" creationId="{954027C0-5BCF-3784-CE6E-C1DF20CB1F99}"/>
          </ac:spMkLst>
        </pc:spChg>
        <pc:spChg chg="mod">
          <ac:chgData name="Froduald Kabanza" userId="edf393d0-642b-4b9e-8c75-f62133241689" providerId="ADAL" clId="{2954B671-3F86-4748-A79A-22C8F9D0EA3D}" dt="2023-01-26T00:21:52.240" v="8403" actId="114"/>
          <ac:spMkLst>
            <pc:docMk/>
            <pc:sldMk cId="1075128122" sldId="755"/>
            <ac:spMk id="88065" creationId="{EB6D1A8E-EBB1-46C2-8016-CE6A4E8C056F}"/>
          </ac:spMkLst>
        </pc:spChg>
        <pc:spChg chg="del">
          <ac:chgData name="Froduald Kabanza" userId="edf393d0-642b-4b9e-8c75-f62133241689" providerId="ADAL" clId="{2954B671-3F86-4748-A79A-22C8F9D0EA3D}" dt="2023-01-25T23:27:35.948" v="7591" actId="478"/>
          <ac:spMkLst>
            <pc:docMk/>
            <pc:sldMk cId="1075128122" sldId="755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2954B671-3F86-4748-A79A-22C8F9D0EA3D}" dt="2023-01-26T00:03:41.780" v="8256" actId="1076"/>
          <ac:spMkLst>
            <pc:docMk/>
            <pc:sldMk cId="1075128122" sldId="755"/>
            <ac:spMk id="88067" creationId="{23289BF5-720A-4BC2-888C-30D3CD3D9489}"/>
          </ac:spMkLst>
        </pc:spChg>
        <pc:spChg chg="mod">
          <ac:chgData name="Froduald Kabanza" userId="edf393d0-642b-4b9e-8c75-f62133241689" providerId="ADAL" clId="{2954B671-3F86-4748-A79A-22C8F9D0EA3D}" dt="2023-01-26T00:14:36.982" v="8334" actId="1076"/>
          <ac:spMkLst>
            <pc:docMk/>
            <pc:sldMk cId="1075128122" sldId="755"/>
            <ac:spMk id="88068" creationId="{150F7534-AAE2-40DF-A3F1-6B0C88B93132}"/>
          </ac:spMkLst>
        </pc:spChg>
        <pc:spChg chg="add del mod topLvl">
          <ac:chgData name="Froduald Kabanza" userId="edf393d0-642b-4b9e-8c75-f62133241689" providerId="ADAL" clId="{2954B671-3F86-4748-A79A-22C8F9D0EA3D}" dt="2023-01-25T23:55:08.417" v="8085" actId="478"/>
          <ac:spMkLst>
            <pc:docMk/>
            <pc:sldMk cId="1075128122" sldId="755"/>
            <ac:spMk id="88071" creationId="{3CCA38C3-6E5A-6408-AC1A-13AD9894A1ED}"/>
          </ac:spMkLst>
        </pc:spChg>
        <pc:spChg chg="add del mod topLvl">
          <ac:chgData name="Froduald Kabanza" userId="edf393d0-642b-4b9e-8c75-f62133241689" providerId="ADAL" clId="{2954B671-3F86-4748-A79A-22C8F9D0EA3D}" dt="2023-01-25T23:55:08.417" v="8085" actId="478"/>
          <ac:spMkLst>
            <pc:docMk/>
            <pc:sldMk cId="1075128122" sldId="755"/>
            <ac:spMk id="88073" creationId="{E39A4851-7C03-0053-636D-CB103F2688D8}"/>
          </ac:spMkLst>
        </pc:spChg>
        <pc:spChg chg="add del mod topLvl">
          <ac:chgData name="Froduald Kabanza" userId="edf393d0-642b-4b9e-8c75-f62133241689" providerId="ADAL" clId="{2954B671-3F86-4748-A79A-22C8F9D0EA3D}" dt="2023-01-25T23:55:08.417" v="8085" actId="478"/>
          <ac:spMkLst>
            <pc:docMk/>
            <pc:sldMk cId="1075128122" sldId="755"/>
            <ac:spMk id="88074" creationId="{B9EAB7D9-BDAC-6F88-FBBA-191E06E5D264}"/>
          </ac:spMkLst>
        </pc:spChg>
        <pc:spChg chg="add del mod topLvl">
          <ac:chgData name="Froduald Kabanza" userId="edf393d0-642b-4b9e-8c75-f62133241689" providerId="ADAL" clId="{2954B671-3F86-4748-A79A-22C8F9D0EA3D}" dt="2023-01-25T23:55:08.417" v="8085" actId="478"/>
          <ac:spMkLst>
            <pc:docMk/>
            <pc:sldMk cId="1075128122" sldId="755"/>
            <ac:spMk id="88075" creationId="{3FBDEFE7-3642-D940-957C-DE8161495CDD}"/>
          </ac:spMkLst>
        </pc:spChg>
        <pc:spChg chg="add del mod topLvl">
          <ac:chgData name="Froduald Kabanza" userId="edf393d0-642b-4b9e-8c75-f62133241689" providerId="ADAL" clId="{2954B671-3F86-4748-A79A-22C8F9D0EA3D}" dt="2023-01-25T23:55:08.417" v="8085" actId="478"/>
          <ac:spMkLst>
            <pc:docMk/>
            <pc:sldMk cId="1075128122" sldId="755"/>
            <ac:spMk id="88076" creationId="{4897479E-A217-24C7-4CB9-4CFEA174DB25}"/>
          </ac:spMkLst>
        </pc:spChg>
        <pc:spChg chg="add del mod topLvl">
          <ac:chgData name="Froduald Kabanza" userId="edf393d0-642b-4b9e-8c75-f62133241689" providerId="ADAL" clId="{2954B671-3F86-4748-A79A-22C8F9D0EA3D}" dt="2023-01-25T23:55:08.417" v="8085" actId="478"/>
          <ac:spMkLst>
            <pc:docMk/>
            <pc:sldMk cId="1075128122" sldId="755"/>
            <ac:spMk id="88077" creationId="{9F1FB2AB-6A2D-6BC1-1D12-EEFB9B2E37A3}"/>
          </ac:spMkLst>
        </pc:spChg>
        <pc:spChg chg="add del mod topLvl">
          <ac:chgData name="Froduald Kabanza" userId="edf393d0-642b-4b9e-8c75-f62133241689" providerId="ADAL" clId="{2954B671-3F86-4748-A79A-22C8F9D0EA3D}" dt="2023-01-25T23:55:08.417" v="8085" actId="478"/>
          <ac:spMkLst>
            <pc:docMk/>
            <pc:sldMk cId="1075128122" sldId="755"/>
            <ac:spMk id="88078" creationId="{F5142CD7-CB87-E99F-2CD5-0E58C2831D9A}"/>
          </ac:spMkLst>
        </pc:spChg>
        <pc:spChg chg="add del mod topLvl">
          <ac:chgData name="Froduald Kabanza" userId="edf393d0-642b-4b9e-8c75-f62133241689" providerId="ADAL" clId="{2954B671-3F86-4748-A79A-22C8F9D0EA3D}" dt="2023-01-25T23:55:08.417" v="8085" actId="478"/>
          <ac:spMkLst>
            <pc:docMk/>
            <pc:sldMk cId="1075128122" sldId="755"/>
            <ac:spMk id="88079" creationId="{C5732FED-7BB9-53C5-E124-8B6531FEEBF8}"/>
          </ac:spMkLst>
        </pc:spChg>
        <pc:spChg chg="mod">
          <ac:chgData name="Froduald Kabanza" userId="edf393d0-642b-4b9e-8c75-f62133241689" providerId="ADAL" clId="{2954B671-3F86-4748-A79A-22C8F9D0EA3D}" dt="2023-01-25T23:44:16.036" v="7691" actId="165"/>
          <ac:spMkLst>
            <pc:docMk/>
            <pc:sldMk cId="1075128122" sldId="755"/>
            <ac:spMk id="88080" creationId="{5CAD190F-757F-7DE8-2007-3F80C1F70CA5}"/>
          </ac:spMkLst>
        </pc:spChg>
        <pc:spChg chg="mod">
          <ac:chgData name="Froduald Kabanza" userId="edf393d0-642b-4b9e-8c75-f62133241689" providerId="ADAL" clId="{2954B671-3F86-4748-A79A-22C8F9D0EA3D}" dt="2023-01-25T23:44:57.927" v="7703" actId="20577"/>
          <ac:spMkLst>
            <pc:docMk/>
            <pc:sldMk cId="1075128122" sldId="755"/>
            <ac:spMk id="88081" creationId="{2752A9AB-0478-8DB6-4B65-84544719885A}"/>
          </ac:spMkLst>
        </pc:spChg>
        <pc:spChg chg="add del mod">
          <ac:chgData name="Froduald Kabanza" userId="edf393d0-642b-4b9e-8c75-f62133241689" providerId="ADAL" clId="{2954B671-3F86-4748-A79A-22C8F9D0EA3D}" dt="2023-01-25T23:54:49.598" v="8066"/>
          <ac:spMkLst>
            <pc:docMk/>
            <pc:sldMk cId="1075128122" sldId="755"/>
            <ac:spMk id="88086" creationId="{D8698FDF-F453-7BDC-6F64-A13E7B60CCFC}"/>
          </ac:spMkLst>
        </pc:spChg>
        <pc:spChg chg="add del mod">
          <ac:chgData name="Froduald Kabanza" userId="edf393d0-642b-4b9e-8c75-f62133241689" providerId="ADAL" clId="{2954B671-3F86-4748-A79A-22C8F9D0EA3D}" dt="2023-01-25T23:54:49.598" v="8066"/>
          <ac:spMkLst>
            <pc:docMk/>
            <pc:sldMk cId="1075128122" sldId="755"/>
            <ac:spMk id="88087" creationId="{07A85EB6-17FE-39F5-87F4-C85D4122B9A4}"/>
          </ac:spMkLst>
        </pc:spChg>
        <pc:spChg chg="add del mod">
          <ac:chgData name="Froduald Kabanza" userId="edf393d0-642b-4b9e-8c75-f62133241689" providerId="ADAL" clId="{2954B671-3F86-4748-A79A-22C8F9D0EA3D}" dt="2023-01-25T23:54:49.598" v="8066"/>
          <ac:spMkLst>
            <pc:docMk/>
            <pc:sldMk cId="1075128122" sldId="755"/>
            <ac:spMk id="88088" creationId="{E4FC3D68-B5B0-93E1-643B-AD18F55D7CAE}"/>
          </ac:spMkLst>
        </pc:spChg>
        <pc:spChg chg="add del mod">
          <ac:chgData name="Froduald Kabanza" userId="edf393d0-642b-4b9e-8c75-f62133241689" providerId="ADAL" clId="{2954B671-3F86-4748-A79A-22C8F9D0EA3D}" dt="2023-01-25T23:54:49.598" v="8066"/>
          <ac:spMkLst>
            <pc:docMk/>
            <pc:sldMk cId="1075128122" sldId="755"/>
            <ac:spMk id="88089" creationId="{194774B6-F38B-6768-B27C-9F9DFBECE108}"/>
          </ac:spMkLst>
        </pc:spChg>
        <pc:spChg chg="add del mod">
          <ac:chgData name="Froduald Kabanza" userId="edf393d0-642b-4b9e-8c75-f62133241689" providerId="ADAL" clId="{2954B671-3F86-4748-A79A-22C8F9D0EA3D}" dt="2023-01-26T00:07:42.522" v="8288" actId="1076"/>
          <ac:spMkLst>
            <pc:docMk/>
            <pc:sldMk cId="1075128122" sldId="755"/>
            <ac:spMk id="88090" creationId="{C3C9B086-2F85-0270-ACD6-7D0BF7D341C2}"/>
          </ac:spMkLst>
        </pc:spChg>
        <pc:spChg chg="add del mod">
          <ac:chgData name="Froduald Kabanza" userId="edf393d0-642b-4b9e-8c75-f62133241689" providerId="ADAL" clId="{2954B671-3F86-4748-A79A-22C8F9D0EA3D}" dt="2023-01-26T00:07:42.522" v="8288" actId="1076"/>
          <ac:spMkLst>
            <pc:docMk/>
            <pc:sldMk cId="1075128122" sldId="755"/>
            <ac:spMk id="88091" creationId="{B7A3785C-CB10-50E7-A4DE-4E1172C97E2F}"/>
          </ac:spMkLst>
        </pc:spChg>
        <pc:spChg chg="add del mod">
          <ac:chgData name="Froduald Kabanza" userId="edf393d0-642b-4b9e-8c75-f62133241689" providerId="ADAL" clId="{2954B671-3F86-4748-A79A-22C8F9D0EA3D}" dt="2023-01-26T00:00:04.212" v="8155" actId="1076"/>
          <ac:spMkLst>
            <pc:docMk/>
            <pc:sldMk cId="1075128122" sldId="755"/>
            <ac:spMk id="88092" creationId="{49EA31C6-FF29-20A2-1CF8-C2E7940F32E1}"/>
          </ac:spMkLst>
        </pc:spChg>
        <pc:spChg chg="add del mod">
          <ac:chgData name="Froduald Kabanza" userId="edf393d0-642b-4b9e-8c75-f62133241689" providerId="ADAL" clId="{2954B671-3F86-4748-A79A-22C8F9D0EA3D}" dt="2023-01-26T00:00:04.212" v="8155" actId="1076"/>
          <ac:spMkLst>
            <pc:docMk/>
            <pc:sldMk cId="1075128122" sldId="755"/>
            <ac:spMk id="88093" creationId="{F4BAFBF0-DA7A-9812-611C-98795781BA78}"/>
          </ac:spMkLst>
        </pc:spChg>
        <pc:spChg chg="add del mod">
          <ac:chgData name="Froduald Kabanza" userId="edf393d0-642b-4b9e-8c75-f62133241689" providerId="ADAL" clId="{2954B671-3F86-4748-A79A-22C8F9D0EA3D}" dt="2023-01-26T00:07:13.960" v="8284" actId="164"/>
          <ac:spMkLst>
            <pc:docMk/>
            <pc:sldMk cId="1075128122" sldId="755"/>
            <ac:spMk id="88094" creationId="{35882993-D550-9B45-FE48-4C3A179B059C}"/>
          </ac:spMkLst>
        </pc:spChg>
        <pc:spChg chg="add del mod">
          <ac:chgData name="Froduald Kabanza" userId="edf393d0-642b-4b9e-8c75-f62133241689" providerId="ADAL" clId="{2954B671-3F86-4748-A79A-22C8F9D0EA3D}" dt="2023-01-26T00:07:13.960" v="8284" actId="164"/>
          <ac:spMkLst>
            <pc:docMk/>
            <pc:sldMk cId="1075128122" sldId="755"/>
            <ac:spMk id="88095" creationId="{D13BF5E7-2632-6AC0-B962-5E1E60B2C728}"/>
          </ac:spMkLst>
        </pc:spChg>
        <pc:spChg chg="add del mod">
          <ac:chgData name="Froduald Kabanza" userId="edf393d0-642b-4b9e-8c75-f62133241689" providerId="ADAL" clId="{2954B671-3F86-4748-A79A-22C8F9D0EA3D}" dt="2023-01-26T00:04:41.750" v="8262" actId="478"/>
          <ac:spMkLst>
            <pc:docMk/>
            <pc:sldMk cId="1075128122" sldId="755"/>
            <ac:spMk id="88096" creationId="{E6EAE5AF-5B10-01C4-C329-B7DB34F8E3C9}"/>
          </ac:spMkLst>
        </pc:spChg>
        <pc:spChg chg="add del mod">
          <ac:chgData name="Froduald Kabanza" userId="edf393d0-642b-4b9e-8c75-f62133241689" providerId="ADAL" clId="{2954B671-3F86-4748-A79A-22C8F9D0EA3D}" dt="2023-01-26T00:04:38.530" v="8260" actId="478"/>
          <ac:spMkLst>
            <pc:docMk/>
            <pc:sldMk cId="1075128122" sldId="755"/>
            <ac:spMk id="88097" creationId="{8B1F9336-B29D-A467-14BB-F4E1DB889CAD}"/>
          </ac:spMkLst>
        </pc:spChg>
        <pc:spChg chg="add del mod">
          <ac:chgData name="Froduald Kabanza" userId="edf393d0-642b-4b9e-8c75-f62133241689" providerId="ADAL" clId="{2954B671-3F86-4748-A79A-22C8F9D0EA3D}" dt="2023-01-26T00:04:40.348" v="8261" actId="478"/>
          <ac:spMkLst>
            <pc:docMk/>
            <pc:sldMk cId="1075128122" sldId="755"/>
            <ac:spMk id="88098" creationId="{7C9BE289-A82B-584F-F8E7-742FBD2AF4C2}"/>
          </ac:spMkLst>
        </pc:spChg>
        <pc:spChg chg="add del mod">
          <ac:chgData name="Froduald Kabanza" userId="edf393d0-642b-4b9e-8c75-f62133241689" providerId="ADAL" clId="{2954B671-3F86-4748-A79A-22C8F9D0EA3D}" dt="2023-01-26T00:07:13.960" v="8284" actId="164"/>
          <ac:spMkLst>
            <pc:docMk/>
            <pc:sldMk cId="1075128122" sldId="755"/>
            <ac:spMk id="88103" creationId="{88C537DD-10AA-09A6-6047-257711F87476}"/>
          </ac:spMkLst>
        </pc:spChg>
        <pc:spChg chg="add del mod">
          <ac:chgData name="Froduald Kabanza" userId="edf393d0-642b-4b9e-8c75-f62133241689" providerId="ADAL" clId="{2954B671-3F86-4748-A79A-22C8F9D0EA3D}" dt="2023-01-26T00:07:13.960" v="8284" actId="164"/>
          <ac:spMkLst>
            <pc:docMk/>
            <pc:sldMk cId="1075128122" sldId="755"/>
            <ac:spMk id="88104" creationId="{68C2F682-41FD-3676-5DBC-C6BF3BD25813}"/>
          </ac:spMkLst>
        </pc:spChg>
        <pc:spChg chg="add del mod">
          <ac:chgData name="Froduald Kabanza" userId="edf393d0-642b-4b9e-8c75-f62133241689" providerId="ADAL" clId="{2954B671-3F86-4748-A79A-22C8F9D0EA3D}" dt="2023-01-26T00:07:28.921" v="8286" actId="164"/>
          <ac:spMkLst>
            <pc:docMk/>
            <pc:sldMk cId="1075128122" sldId="755"/>
            <ac:spMk id="88105" creationId="{15C6B01B-42F7-396B-FF86-1C3DC190A501}"/>
          </ac:spMkLst>
        </pc:spChg>
        <pc:spChg chg="add del mod">
          <ac:chgData name="Froduald Kabanza" userId="edf393d0-642b-4b9e-8c75-f62133241689" providerId="ADAL" clId="{2954B671-3F86-4748-A79A-22C8F9D0EA3D}" dt="2023-01-26T00:05:31.939" v="8273" actId="478"/>
          <ac:spMkLst>
            <pc:docMk/>
            <pc:sldMk cId="1075128122" sldId="755"/>
            <ac:spMk id="88106" creationId="{CAA8E137-9F76-58C0-E1DA-F6A5E62D5A04}"/>
          </ac:spMkLst>
        </pc:spChg>
        <pc:spChg chg="add del mod">
          <ac:chgData name="Froduald Kabanza" userId="edf393d0-642b-4b9e-8c75-f62133241689" providerId="ADAL" clId="{2954B671-3F86-4748-A79A-22C8F9D0EA3D}" dt="2023-01-26T00:05:33.423" v="8274" actId="478"/>
          <ac:spMkLst>
            <pc:docMk/>
            <pc:sldMk cId="1075128122" sldId="755"/>
            <ac:spMk id="88107" creationId="{920CC49F-E899-2BB3-692D-0A7196AD2929}"/>
          </ac:spMkLst>
        </pc:spChg>
        <pc:spChg chg="add del mod">
          <ac:chgData name="Froduald Kabanza" userId="edf393d0-642b-4b9e-8c75-f62133241689" providerId="ADAL" clId="{2954B671-3F86-4748-A79A-22C8F9D0EA3D}" dt="2023-01-26T00:07:28.921" v="8286" actId="164"/>
          <ac:spMkLst>
            <pc:docMk/>
            <pc:sldMk cId="1075128122" sldId="755"/>
            <ac:spMk id="88110" creationId="{01434B15-0462-8C82-0394-30A86648727B}"/>
          </ac:spMkLst>
        </pc:spChg>
        <pc:spChg chg="add del mod">
          <ac:chgData name="Froduald Kabanza" userId="edf393d0-642b-4b9e-8c75-f62133241689" providerId="ADAL" clId="{2954B671-3F86-4748-A79A-22C8F9D0EA3D}" dt="2023-01-26T00:09:51.839" v="8307" actId="164"/>
          <ac:spMkLst>
            <pc:docMk/>
            <pc:sldMk cId="1075128122" sldId="755"/>
            <ac:spMk id="88111" creationId="{7CEF4F68-61FE-A7DE-9F26-19F83E7A7101}"/>
          </ac:spMkLst>
        </pc:spChg>
        <pc:spChg chg="add del mod">
          <ac:chgData name="Froduald Kabanza" userId="edf393d0-642b-4b9e-8c75-f62133241689" providerId="ADAL" clId="{2954B671-3F86-4748-A79A-22C8F9D0EA3D}" dt="2023-01-26T00:09:51.839" v="8307" actId="164"/>
          <ac:spMkLst>
            <pc:docMk/>
            <pc:sldMk cId="1075128122" sldId="755"/>
            <ac:spMk id="88112" creationId="{D9DD3A26-0170-4A2D-B45C-51BAB109C1D3}"/>
          </ac:spMkLst>
        </pc:spChg>
        <pc:spChg chg="add del mod">
          <ac:chgData name="Froduald Kabanza" userId="edf393d0-642b-4b9e-8c75-f62133241689" providerId="ADAL" clId="{2954B671-3F86-4748-A79A-22C8F9D0EA3D}" dt="2023-01-26T00:08:02.538" v="8290" actId="478"/>
          <ac:spMkLst>
            <pc:docMk/>
            <pc:sldMk cId="1075128122" sldId="755"/>
            <ac:spMk id="88113" creationId="{26011CC8-A837-B111-1E85-AE37CF7CD9B7}"/>
          </ac:spMkLst>
        </pc:spChg>
        <pc:spChg chg="add del mod">
          <ac:chgData name="Froduald Kabanza" userId="edf393d0-642b-4b9e-8c75-f62133241689" providerId="ADAL" clId="{2954B671-3F86-4748-A79A-22C8F9D0EA3D}" dt="2023-01-26T00:08:04.866" v="8291" actId="478"/>
          <ac:spMkLst>
            <pc:docMk/>
            <pc:sldMk cId="1075128122" sldId="755"/>
            <ac:spMk id="88114" creationId="{CCB841F8-4A2B-01F5-CB4E-1D430E2BDD16}"/>
          </ac:spMkLst>
        </pc:spChg>
        <pc:spChg chg="add del mod">
          <ac:chgData name="Froduald Kabanza" userId="edf393d0-642b-4b9e-8c75-f62133241689" providerId="ADAL" clId="{2954B671-3F86-4748-A79A-22C8F9D0EA3D}" dt="2023-01-26T00:08:06.412" v="8292" actId="478"/>
          <ac:spMkLst>
            <pc:docMk/>
            <pc:sldMk cId="1075128122" sldId="755"/>
            <ac:spMk id="88115" creationId="{2353E02F-90CE-921B-BB06-5192EAE735BF}"/>
          </ac:spMkLst>
        </pc:spChg>
        <pc:spChg chg="add del mod">
          <ac:chgData name="Froduald Kabanza" userId="edf393d0-642b-4b9e-8c75-f62133241689" providerId="ADAL" clId="{2954B671-3F86-4748-A79A-22C8F9D0EA3D}" dt="2023-01-26T00:09:51.839" v="8307" actId="164"/>
          <ac:spMkLst>
            <pc:docMk/>
            <pc:sldMk cId="1075128122" sldId="755"/>
            <ac:spMk id="88120" creationId="{259339C1-966F-DE66-073A-A074A78FA3C0}"/>
          </ac:spMkLst>
        </pc:spChg>
        <pc:spChg chg="add del mod">
          <ac:chgData name="Froduald Kabanza" userId="edf393d0-642b-4b9e-8c75-f62133241689" providerId="ADAL" clId="{2954B671-3F86-4748-A79A-22C8F9D0EA3D}" dt="2023-01-26T00:08:39.507" v="8294" actId="1076"/>
          <ac:spMkLst>
            <pc:docMk/>
            <pc:sldMk cId="1075128122" sldId="755"/>
            <ac:spMk id="88121" creationId="{E12EBF6B-3746-23A0-0722-BEBB7A5AB907}"/>
          </ac:spMkLst>
        </pc:spChg>
        <pc:spChg chg="add del mod">
          <ac:chgData name="Froduald Kabanza" userId="edf393d0-642b-4b9e-8c75-f62133241689" providerId="ADAL" clId="{2954B671-3F86-4748-A79A-22C8F9D0EA3D}" dt="2023-01-26T00:15:28.347" v="8340" actId="164"/>
          <ac:spMkLst>
            <pc:docMk/>
            <pc:sldMk cId="1075128122" sldId="755"/>
            <ac:spMk id="88122" creationId="{E5BF2743-DF6A-93EF-C9C4-EC7FE629AC13}"/>
          </ac:spMkLst>
        </pc:spChg>
        <pc:spChg chg="add del mod">
          <ac:chgData name="Froduald Kabanza" userId="edf393d0-642b-4b9e-8c75-f62133241689" providerId="ADAL" clId="{2954B671-3F86-4748-A79A-22C8F9D0EA3D}" dt="2023-01-26T00:15:28.347" v="8340" actId="164"/>
          <ac:spMkLst>
            <pc:docMk/>
            <pc:sldMk cId="1075128122" sldId="755"/>
            <ac:spMk id="88123" creationId="{D1A34632-926C-168D-380F-9474147C53CD}"/>
          </ac:spMkLst>
        </pc:spChg>
        <pc:spChg chg="add del mod">
          <ac:chgData name="Froduald Kabanza" userId="edf393d0-642b-4b9e-8c75-f62133241689" providerId="ADAL" clId="{2954B671-3F86-4748-A79A-22C8F9D0EA3D}" dt="2023-01-26T00:10:09.410" v="8309" actId="478"/>
          <ac:spMkLst>
            <pc:docMk/>
            <pc:sldMk cId="1075128122" sldId="755"/>
            <ac:spMk id="88124" creationId="{45B3B191-8463-CCC2-239A-55CE6463BBE5}"/>
          </ac:spMkLst>
        </pc:spChg>
        <pc:spChg chg="add del mod">
          <ac:chgData name="Froduald Kabanza" userId="edf393d0-642b-4b9e-8c75-f62133241689" providerId="ADAL" clId="{2954B671-3F86-4748-A79A-22C8F9D0EA3D}" dt="2023-01-26T00:10:11.697" v="8310" actId="478"/>
          <ac:spMkLst>
            <pc:docMk/>
            <pc:sldMk cId="1075128122" sldId="755"/>
            <ac:spMk id="88125" creationId="{B42FAB7F-4061-E2A1-FA8F-F64D1B35B2C4}"/>
          </ac:spMkLst>
        </pc:spChg>
        <pc:spChg chg="add del mod">
          <ac:chgData name="Froduald Kabanza" userId="edf393d0-642b-4b9e-8c75-f62133241689" providerId="ADAL" clId="{2954B671-3F86-4748-A79A-22C8F9D0EA3D}" dt="2023-01-26T00:10:12.940" v="8311" actId="478"/>
          <ac:spMkLst>
            <pc:docMk/>
            <pc:sldMk cId="1075128122" sldId="755"/>
            <ac:spMk id="88126" creationId="{2164C941-EB7A-E83A-495D-7CA898601237}"/>
          </ac:spMkLst>
        </pc:spChg>
        <pc:grpChg chg="add mod topLvl">
          <ac:chgData name="Froduald Kabanza" userId="edf393d0-642b-4b9e-8c75-f62133241689" providerId="ADAL" clId="{2954B671-3F86-4748-A79A-22C8F9D0EA3D}" dt="2023-01-25T23:42:34.203" v="7679" actId="164"/>
          <ac:grpSpMkLst>
            <pc:docMk/>
            <pc:sldMk cId="1075128122" sldId="755"/>
            <ac:grpSpMk id="39" creationId="{92E25515-BB71-D07C-7740-D0EDD5922B01}"/>
          </ac:grpSpMkLst>
        </pc:grpChg>
        <pc:grpChg chg="add del mod">
          <ac:chgData name="Froduald Kabanza" userId="edf393d0-642b-4b9e-8c75-f62133241689" providerId="ADAL" clId="{2954B671-3F86-4748-A79A-22C8F9D0EA3D}" dt="2023-01-25T23:39:31.286" v="7645" actId="165"/>
          <ac:grpSpMkLst>
            <pc:docMk/>
            <pc:sldMk cId="1075128122" sldId="755"/>
            <ac:grpSpMk id="49" creationId="{F18F3A86-E245-BBCD-DDFE-CC689A53A9B6}"/>
          </ac:grpSpMkLst>
        </pc:grpChg>
        <pc:grpChg chg="add del mod">
          <ac:chgData name="Froduald Kabanza" userId="edf393d0-642b-4b9e-8c75-f62133241689" providerId="ADAL" clId="{2954B671-3F86-4748-A79A-22C8F9D0EA3D}" dt="2023-01-25T23:59:55.948" v="8138" actId="478"/>
          <ac:grpSpMkLst>
            <pc:docMk/>
            <pc:sldMk cId="1075128122" sldId="755"/>
            <ac:grpSpMk id="57" creationId="{46F7E92E-BAB2-87A4-0AC2-C96EBE81D117}"/>
          </ac:grpSpMkLst>
        </pc:grpChg>
        <pc:grpChg chg="add del mod">
          <ac:chgData name="Froduald Kabanza" userId="edf393d0-642b-4b9e-8c75-f62133241689" providerId="ADAL" clId="{2954B671-3F86-4748-A79A-22C8F9D0EA3D}" dt="2023-01-25T23:44:16.036" v="7691" actId="165"/>
          <ac:grpSpMkLst>
            <pc:docMk/>
            <pc:sldMk cId="1075128122" sldId="755"/>
            <ac:grpSpMk id="61" creationId="{317E370D-5999-EBCD-64BD-64D624E6CE31}"/>
          </ac:grpSpMkLst>
        </pc:grpChg>
        <pc:grpChg chg="add mod">
          <ac:chgData name="Froduald Kabanza" userId="edf393d0-642b-4b9e-8c75-f62133241689" providerId="ADAL" clId="{2954B671-3F86-4748-A79A-22C8F9D0EA3D}" dt="2023-01-26T00:07:21.226" v="8285" actId="1076"/>
          <ac:grpSpMkLst>
            <pc:docMk/>
            <pc:sldMk cId="1075128122" sldId="755"/>
            <ac:grpSpMk id="70674" creationId="{49D8A1A6-7681-EB5F-0CC1-B884586D17F2}"/>
          </ac:grpSpMkLst>
        </pc:grpChg>
        <pc:grpChg chg="add mod">
          <ac:chgData name="Froduald Kabanza" userId="edf393d0-642b-4b9e-8c75-f62133241689" providerId="ADAL" clId="{2954B671-3F86-4748-A79A-22C8F9D0EA3D}" dt="2023-01-26T00:10:36.690" v="8315" actId="1076"/>
          <ac:grpSpMkLst>
            <pc:docMk/>
            <pc:sldMk cId="1075128122" sldId="755"/>
            <ac:grpSpMk id="70675" creationId="{7A3DEDB9-5A66-B1FF-514E-E0F86204AD17}"/>
          </ac:grpSpMkLst>
        </pc:grpChg>
        <pc:grpChg chg="add mod">
          <ac:chgData name="Froduald Kabanza" userId="edf393d0-642b-4b9e-8c75-f62133241689" providerId="ADAL" clId="{2954B671-3F86-4748-A79A-22C8F9D0EA3D}" dt="2023-01-26T00:17:23.073" v="8362" actId="1076"/>
          <ac:grpSpMkLst>
            <pc:docMk/>
            <pc:sldMk cId="1075128122" sldId="755"/>
            <ac:grpSpMk id="70681" creationId="{14247834-56C0-6A57-B26E-4678E4AA00AB}"/>
          </ac:grpSpMkLst>
        </pc:grpChg>
        <pc:grpChg chg="add mod">
          <ac:chgData name="Froduald Kabanza" userId="edf393d0-642b-4b9e-8c75-f62133241689" providerId="ADAL" clId="{2954B671-3F86-4748-A79A-22C8F9D0EA3D}" dt="2023-01-26T00:15:28.347" v="8340" actId="164"/>
          <ac:grpSpMkLst>
            <pc:docMk/>
            <pc:sldMk cId="1075128122" sldId="755"/>
            <ac:grpSpMk id="70689" creationId="{434CFA6B-008D-9E36-88A9-7C249A7BAB4E}"/>
          </ac:grpSpMkLst>
        </pc:grpChg>
        <pc:grpChg chg="add del mod topLvl">
          <ac:chgData name="Froduald Kabanza" userId="edf393d0-642b-4b9e-8c75-f62133241689" providerId="ADAL" clId="{2954B671-3F86-4748-A79A-22C8F9D0EA3D}" dt="2023-01-25T23:55:08.417" v="8085" actId="478"/>
          <ac:grpSpMkLst>
            <pc:docMk/>
            <pc:sldMk cId="1075128122" sldId="755"/>
            <ac:grpSpMk id="88072" creationId="{D530371D-6DDB-1FB7-D232-9A6657F77A66}"/>
          </ac:grpSpMkLst>
        </pc:grpChg>
        <pc:graphicFrameChg chg="add mod modGraphic">
          <ac:chgData name="Froduald Kabanza" userId="edf393d0-642b-4b9e-8c75-f62133241689" providerId="ADAL" clId="{2954B671-3F86-4748-A79A-22C8F9D0EA3D}" dt="2023-01-26T00:00:04.212" v="8155" actId="1076"/>
          <ac:graphicFrameMkLst>
            <pc:docMk/>
            <pc:sldMk cId="1075128122" sldId="755"/>
            <ac:graphicFrameMk id="3" creationId="{A865DEC4-E753-7649-8C5B-6D65DDEE8980}"/>
          </ac:graphicFrameMkLst>
        </pc:graphicFrameChg>
        <pc:graphicFrameChg chg="add del mod">
          <ac:chgData name="Froduald Kabanza" userId="edf393d0-642b-4b9e-8c75-f62133241689" providerId="ADAL" clId="{2954B671-3F86-4748-A79A-22C8F9D0EA3D}" dt="2023-01-25T23:43:09.552" v="7683" actId="478"/>
          <ac:graphicFrameMkLst>
            <pc:docMk/>
            <pc:sldMk cId="1075128122" sldId="755"/>
            <ac:graphicFrameMk id="58" creationId="{699BD59C-27DC-7FF9-6F86-416EFE58A8EC}"/>
          </ac:graphicFrameMkLst>
        </pc:graphicFrameChg>
        <pc:graphicFrameChg chg="add del mod">
          <ac:chgData name="Froduald Kabanza" userId="edf393d0-642b-4b9e-8c75-f62133241689" providerId="ADAL" clId="{2954B671-3F86-4748-A79A-22C8F9D0EA3D}" dt="2023-01-25T23:50:43.531" v="8035" actId="478"/>
          <ac:graphicFrameMkLst>
            <pc:docMk/>
            <pc:sldMk cId="1075128122" sldId="755"/>
            <ac:graphicFrameMk id="59" creationId="{A7A1B088-D6F3-1F16-6E87-317857BAC00E}"/>
          </ac:graphicFrameMkLst>
        </pc:graphicFrameChg>
        <pc:graphicFrameChg chg="add del mod modGraphic">
          <ac:chgData name="Froduald Kabanza" userId="edf393d0-642b-4b9e-8c75-f62133241689" providerId="ADAL" clId="{2954B671-3F86-4748-A79A-22C8F9D0EA3D}" dt="2023-01-26T00:16:03.953" v="8342" actId="478"/>
          <ac:graphicFrameMkLst>
            <pc:docMk/>
            <pc:sldMk cId="1075128122" sldId="755"/>
            <ac:graphicFrameMk id="70662" creationId="{D672CC0B-A899-B11D-0908-1C4FF5AC35BF}"/>
          </ac:graphicFrameMkLst>
        </pc:graphicFrameChg>
        <pc:graphicFrameChg chg="add del mod">
          <ac:chgData name="Froduald Kabanza" userId="edf393d0-642b-4b9e-8c75-f62133241689" providerId="ADAL" clId="{2954B671-3F86-4748-A79A-22C8F9D0EA3D}" dt="2023-01-26T00:07:42.522" v="8288" actId="1076"/>
          <ac:graphicFrameMkLst>
            <pc:docMk/>
            <pc:sldMk cId="1075128122" sldId="755"/>
            <ac:graphicFrameMk id="88082" creationId="{CEA7DF9F-04BF-ECD8-7AD6-FB8514C658B2}"/>
          </ac:graphicFrameMkLst>
        </pc:graphicFrameChg>
        <pc:graphicFrameChg chg="add del mod">
          <ac:chgData name="Froduald Kabanza" userId="edf393d0-642b-4b9e-8c75-f62133241689" providerId="ADAL" clId="{2954B671-3F86-4748-A79A-22C8F9D0EA3D}" dt="2023-01-26T00:07:42.522" v="8288" actId="1076"/>
          <ac:graphicFrameMkLst>
            <pc:docMk/>
            <pc:sldMk cId="1075128122" sldId="755"/>
            <ac:graphicFrameMk id="88083" creationId="{45651C86-972D-D176-D84E-49A14EB11151}"/>
          </ac:graphicFrameMkLst>
        </pc:graphicFrameChg>
        <pc:graphicFrameChg chg="add del mod">
          <ac:chgData name="Froduald Kabanza" userId="edf393d0-642b-4b9e-8c75-f62133241689" providerId="ADAL" clId="{2954B671-3F86-4748-A79A-22C8F9D0EA3D}" dt="2023-01-26T00:00:04.212" v="8155" actId="1076"/>
          <ac:graphicFrameMkLst>
            <pc:docMk/>
            <pc:sldMk cId="1075128122" sldId="755"/>
            <ac:graphicFrameMk id="88084" creationId="{5EF034B6-3481-1FD7-AF42-F1762D021A04}"/>
          </ac:graphicFrameMkLst>
        </pc:graphicFrameChg>
        <pc:graphicFrameChg chg="add del mod">
          <ac:chgData name="Froduald Kabanza" userId="edf393d0-642b-4b9e-8c75-f62133241689" providerId="ADAL" clId="{2954B671-3F86-4748-A79A-22C8F9D0EA3D}" dt="2023-01-26T00:00:04.212" v="8155" actId="1076"/>
          <ac:graphicFrameMkLst>
            <pc:docMk/>
            <pc:sldMk cId="1075128122" sldId="755"/>
            <ac:graphicFrameMk id="88085" creationId="{FCC6162A-D47B-D24E-9C21-5F471540D4A5}"/>
          </ac:graphicFrameMkLst>
        </pc:graphicFrameChg>
        <pc:cxnChg chg="add del mod">
          <ac:chgData name="Froduald Kabanza" userId="edf393d0-642b-4b9e-8c75-f62133241689" providerId="ADAL" clId="{2954B671-3F86-4748-A79A-22C8F9D0EA3D}" dt="2023-01-25T23:30:37.873" v="7613" actId="478"/>
          <ac:cxnSpMkLst>
            <pc:docMk/>
            <pc:sldMk cId="1075128122" sldId="755"/>
            <ac:cxnSpMk id="10" creationId="{40A88139-5AC5-01A5-83D1-C0F5BAE9379B}"/>
          </ac:cxnSpMkLst>
        </pc:cxnChg>
        <pc:cxnChg chg="add del mod">
          <ac:chgData name="Froduald Kabanza" userId="edf393d0-642b-4b9e-8c75-f62133241689" providerId="ADAL" clId="{2954B671-3F86-4748-A79A-22C8F9D0EA3D}" dt="2023-01-25T23:30:37.873" v="7613" actId="478"/>
          <ac:cxnSpMkLst>
            <pc:docMk/>
            <pc:sldMk cId="1075128122" sldId="755"/>
            <ac:cxnSpMk id="11" creationId="{77E0B538-8276-B3FE-22D7-AF192213E5CF}"/>
          </ac:cxnSpMkLst>
        </pc:cxnChg>
        <pc:cxnChg chg="add del mod">
          <ac:chgData name="Froduald Kabanza" userId="edf393d0-642b-4b9e-8c75-f62133241689" providerId="ADAL" clId="{2954B671-3F86-4748-A79A-22C8F9D0EA3D}" dt="2023-01-25T23:30:37.873" v="7613" actId="478"/>
          <ac:cxnSpMkLst>
            <pc:docMk/>
            <pc:sldMk cId="1075128122" sldId="755"/>
            <ac:cxnSpMk id="12" creationId="{1687B2B0-E66C-985B-9022-5599D1B29A25}"/>
          </ac:cxnSpMkLst>
        </pc:cxnChg>
        <pc:cxnChg chg="add del mod">
          <ac:chgData name="Froduald Kabanza" userId="edf393d0-642b-4b9e-8c75-f62133241689" providerId="ADAL" clId="{2954B671-3F86-4748-A79A-22C8F9D0EA3D}" dt="2023-01-25T23:30:37.873" v="7613" actId="478"/>
          <ac:cxnSpMkLst>
            <pc:docMk/>
            <pc:sldMk cId="1075128122" sldId="755"/>
            <ac:cxnSpMk id="13" creationId="{8ADA89BA-93EC-81C8-121E-0B9A072FB32A}"/>
          </ac:cxnSpMkLst>
        </pc:cxnChg>
        <pc:cxnChg chg="add mod topLvl">
          <ac:chgData name="Froduald Kabanza" userId="edf393d0-642b-4b9e-8c75-f62133241689" providerId="ADAL" clId="{2954B671-3F86-4748-A79A-22C8F9D0EA3D}" dt="2023-01-25T23:59:55.948" v="8138" actId="478"/>
          <ac:cxnSpMkLst>
            <pc:docMk/>
            <pc:sldMk cId="1075128122" sldId="755"/>
            <ac:cxnSpMk id="29" creationId="{2BE23317-7BDA-E4EF-A981-7A92B45D35B9}"/>
          </ac:cxnSpMkLst>
        </pc:cxnChg>
        <pc:cxnChg chg="add mod topLvl">
          <ac:chgData name="Froduald Kabanza" userId="edf393d0-642b-4b9e-8c75-f62133241689" providerId="ADAL" clId="{2954B671-3F86-4748-A79A-22C8F9D0EA3D}" dt="2023-01-25T23:59:55.948" v="8138" actId="478"/>
          <ac:cxnSpMkLst>
            <pc:docMk/>
            <pc:sldMk cId="1075128122" sldId="755"/>
            <ac:cxnSpMk id="30" creationId="{BBFD73D2-CEED-6C07-D9D8-B163772F1207}"/>
          </ac:cxnSpMkLst>
        </pc:cxnChg>
        <pc:cxnChg chg="add mod topLvl">
          <ac:chgData name="Froduald Kabanza" userId="edf393d0-642b-4b9e-8c75-f62133241689" providerId="ADAL" clId="{2954B671-3F86-4748-A79A-22C8F9D0EA3D}" dt="2023-01-25T23:59:55.948" v="8138" actId="478"/>
          <ac:cxnSpMkLst>
            <pc:docMk/>
            <pc:sldMk cId="1075128122" sldId="755"/>
            <ac:cxnSpMk id="31" creationId="{255995D7-27E1-7876-CEFF-EBC9A6FEEBD1}"/>
          </ac:cxnSpMkLst>
        </pc:cxnChg>
        <pc:cxnChg chg="add mod topLvl">
          <ac:chgData name="Froduald Kabanza" userId="edf393d0-642b-4b9e-8c75-f62133241689" providerId="ADAL" clId="{2954B671-3F86-4748-A79A-22C8F9D0EA3D}" dt="2023-01-25T23:59:55.948" v="8138" actId="478"/>
          <ac:cxnSpMkLst>
            <pc:docMk/>
            <pc:sldMk cId="1075128122" sldId="755"/>
            <ac:cxnSpMk id="32" creationId="{2A3F1A9C-CAFD-BFE8-13FC-2DAC8B69316E}"/>
          </ac:cxnSpMkLst>
        </pc:cxnChg>
        <pc:cxnChg chg="add del mod topLvl">
          <ac:chgData name="Froduald Kabanza" userId="edf393d0-642b-4b9e-8c75-f62133241689" providerId="ADAL" clId="{2954B671-3F86-4748-A79A-22C8F9D0EA3D}" dt="2023-01-25T23:55:08.417" v="8085" actId="478"/>
          <ac:cxnSpMkLst>
            <pc:docMk/>
            <pc:sldMk cId="1075128122" sldId="755"/>
            <ac:cxnSpMk id="63" creationId="{0FB04DDE-9D9F-D21E-5374-1C1F77E6B8B2}"/>
          </ac:cxnSpMkLst>
        </pc:cxnChg>
        <pc:cxnChg chg="add del mod">
          <ac:chgData name="Froduald Kabanza" userId="edf393d0-642b-4b9e-8c75-f62133241689" providerId="ADAL" clId="{2954B671-3F86-4748-A79A-22C8F9D0EA3D}" dt="2023-01-26T00:15:28.347" v="8340" actId="164"/>
          <ac:cxnSpMkLst>
            <pc:docMk/>
            <pc:sldMk cId="1075128122" sldId="755"/>
            <ac:cxnSpMk id="70656" creationId="{630AFBBD-0786-332F-EB1D-C2F9D0CC1C8C}"/>
          </ac:cxnSpMkLst>
        </pc:cxnChg>
        <pc:cxnChg chg="add del mod">
          <ac:chgData name="Froduald Kabanza" userId="edf393d0-642b-4b9e-8c75-f62133241689" providerId="ADAL" clId="{2954B671-3F86-4748-A79A-22C8F9D0EA3D}" dt="2023-01-26T00:15:28.347" v="8340" actId="164"/>
          <ac:cxnSpMkLst>
            <pc:docMk/>
            <pc:sldMk cId="1075128122" sldId="755"/>
            <ac:cxnSpMk id="70657" creationId="{DBEF3BC2-ACE1-1684-1B97-D4DB31CC1A5D}"/>
          </ac:cxnSpMkLst>
        </pc:cxnChg>
        <pc:cxnChg chg="add del mod">
          <ac:chgData name="Froduald Kabanza" userId="edf393d0-642b-4b9e-8c75-f62133241689" providerId="ADAL" clId="{2954B671-3F86-4748-A79A-22C8F9D0EA3D}" dt="2023-01-26T00:15:28.347" v="8340" actId="164"/>
          <ac:cxnSpMkLst>
            <pc:docMk/>
            <pc:sldMk cId="1075128122" sldId="755"/>
            <ac:cxnSpMk id="70658" creationId="{2A7EC323-67F1-A3FA-33A2-6CB9B9D6A70A}"/>
          </ac:cxnSpMkLst>
        </pc:cxnChg>
        <pc:cxnChg chg="add del mod topLvl">
          <ac:chgData name="Froduald Kabanza" userId="edf393d0-642b-4b9e-8c75-f62133241689" providerId="ADAL" clId="{2954B671-3F86-4748-A79A-22C8F9D0EA3D}" dt="2023-01-25T23:55:08.417" v="8085" actId="478"/>
          <ac:cxnSpMkLst>
            <pc:docMk/>
            <pc:sldMk cId="1075128122" sldId="755"/>
            <ac:cxnSpMk id="88064" creationId="{9918A9CD-8923-2CA6-EB11-5C6AFF846A61}"/>
          </ac:cxnSpMkLst>
        </pc:cxnChg>
        <pc:cxnChg chg="add del mod topLvl">
          <ac:chgData name="Froduald Kabanza" userId="edf393d0-642b-4b9e-8c75-f62133241689" providerId="ADAL" clId="{2954B671-3F86-4748-A79A-22C8F9D0EA3D}" dt="2023-01-25T23:55:08.417" v="8085" actId="478"/>
          <ac:cxnSpMkLst>
            <pc:docMk/>
            <pc:sldMk cId="1075128122" sldId="755"/>
            <ac:cxnSpMk id="88069" creationId="{6E5E8084-CA23-DFA9-73C5-72D76574E07B}"/>
          </ac:cxnSpMkLst>
        </pc:cxnChg>
        <pc:cxnChg chg="add del mod topLvl">
          <ac:chgData name="Froduald Kabanza" userId="edf393d0-642b-4b9e-8c75-f62133241689" providerId="ADAL" clId="{2954B671-3F86-4748-A79A-22C8F9D0EA3D}" dt="2023-01-25T23:55:08.417" v="8085" actId="478"/>
          <ac:cxnSpMkLst>
            <pc:docMk/>
            <pc:sldMk cId="1075128122" sldId="755"/>
            <ac:cxnSpMk id="88070" creationId="{CBD42BE7-78E8-DA82-59EC-E219A6A46598}"/>
          </ac:cxnSpMkLst>
        </pc:cxnChg>
        <pc:cxnChg chg="add del mod">
          <ac:chgData name="Froduald Kabanza" userId="edf393d0-642b-4b9e-8c75-f62133241689" providerId="ADAL" clId="{2954B671-3F86-4748-A79A-22C8F9D0EA3D}" dt="2023-01-26T00:07:13.960" v="8284" actId="164"/>
          <ac:cxnSpMkLst>
            <pc:docMk/>
            <pc:sldMk cId="1075128122" sldId="755"/>
            <ac:cxnSpMk id="88099" creationId="{70679799-40FA-E4A9-4C57-E4161383AD34}"/>
          </ac:cxnSpMkLst>
        </pc:cxnChg>
        <pc:cxnChg chg="add del mod">
          <ac:chgData name="Froduald Kabanza" userId="edf393d0-642b-4b9e-8c75-f62133241689" providerId="ADAL" clId="{2954B671-3F86-4748-A79A-22C8F9D0EA3D}" dt="2023-01-26T00:07:13.960" v="8284" actId="164"/>
          <ac:cxnSpMkLst>
            <pc:docMk/>
            <pc:sldMk cId="1075128122" sldId="755"/>
            <ac:cxnSpMk id="88100" creationId="{DC1129EE-829D-C622-8E26-CF80AE2DA9A3}"/>
          </ac:cxnSpMkLst>
        </pc:cxnChg>
        <pc:cxnChg chg="add del mod">
          <ac:chgData name="Froduald Kabanza" userId="edf393d0-642b-4b9e-8c75-f62133241689" providerId="ADAL" clId="{2954B671-3F86-4748-A79A-22C8F9D0EA3D}" dt="2023-01-26T00:07:13.960" v="8284" actId="164"/>
          <ac:cxnSpMkLst>
            <pc:docMk/>
            <pc:sldMk cId="1075128122" sldId="755"/>
            <ac:cxnSpMk id="88101" creationId="{47E324DE-7CE5-62E2-3C2F-4DD913EAC4BC}"/>
          </ac:cxnSpMkLst>
        </pc:cxnChg>
        <pc:cxnChg chg="add del mod">
          <ac:chgData name="Froduald Kabanza" userId="edf393d0-642b-4b9e-8c75-f62133241689" providerId="ADAL" clId="{2954B671-3F86-4748-A79A-22C8F9D0EA3D}" dt="2023-01-26T00:07:13.960" v="8284" actId="164"/>
          <ac:cxnSpMkLst>
            <pc:docMk/>
            <pc:sldMk cId="1075128122" sldId="755"/>
            <ac:cxnSpMk id="88102" creationId="{AA96F8A4-8DCE-30FA-D6B5-51E500B4726E}"/>
          </ac:cxnSpMkLst>
        </pc:cxnChg>
        <pc:cxnChg chg="add del mod">
          <ac:chgData name="Froduald Kabanza" userId="edf393d0-642b-4b9e-8c75-f62133241689" providerId="ADAL" clId="{2954B671-3F86-4748-A79A-22C8F9D0EA3D}" dt="2023-01-26T00:07:28.921" v="8286" actId="164"/>
          <ac:cxnSpMkLst>
            <pc:docMk/>
            <pc:sldMk cId="1075128122" sldId="755"/>
            <ac:cxnSpMk id="88108" creationId="{A025F19E-5A62-C4AC-C2C8-528909CDE37F}"/>
          </ac:cxnSpMkLst>
        </pc:cxnChg>
        <pc:cxnChg chg="add del mod">
          <ac:chgData name="Froduald Kabanza" userId="edf393d0-642b-4b9e-8c75-f62133241689" providerId="ADAL" clId="{2954B671-3F86-4748-A79A-22C8F9D0EA3D}" dt="2023-01-26T00:07:28.921" v="8286" actId="164"/>
          <ac:cxnSpMkLst>
            <pc:docMk/>
            <pc:sldMk cId="1075128122" sldId="755"/>
            <ac:cxnSpMk id="88109" creationId="{1546B317-10F2-59BB-EEF4-76096B7A3E1C}"/>
          </ac:cxnSpMkLst>
        </pc:cxnChg>
        <pc:cxnChg chg="add del mod">
          <ac:chgData name="Froduald Kabanza" userId="edf393d0-642b-4b9e-8c75-f62133241689" providerId="ADAL" clId="{2954B671-3F86-4748-A79A-22C8F9D0EA3D}" dt="2023-01-26T00:09:51.839" v="8307" actId="164"/>
          <ac:cxnSpMkLst>
            <pc:docMk/>
            <pc:sldMk cId="1075128122" sldId="755"/>
            <ac:cxnSpMk id="88116" creationId="{4FE4DAEB-544E-AB76-CAB4-18098AB4EF67}"/>
          </ac:cxnSpMkLst>
        </pc:cxnChg>
        <pc:cxnChg chg="add del mod">
          <ac:chgData name="Froduald Kabanza" userId="edf393d0-642b-4b9e-8c75-f62133241689" providerId="ADAL" clId="{2954B671-3F86-4748-A79A-22C8F9D0EA3D}" dt="2023-01-26T00:09:51.839" v="8307" actId="164"/>
          <ac:cxnSpMkLst>
            <pc:docMk/>
            <pc:sldMk cId="1075128122" sldId="755"/>
            <ac:cxnSpMk id="88117" creationId="{E9363E73-6F75-D950-4C78-A1C633426ECE}"/>
          </ac:cxnSpMkLst>
        </pc:cxnChg>
        <pc:cxnChg chg="add del mod">
          <ac:chgData name="Froduald Kabanza" userId="edf393d0-642b-4b9e-8c75-f62133241689" providerId="ADAL" clId="{2954B671-3F86-4748-A79A-22C8F9D0EA3D}" dt="2023-01-26T00:09:51.839" v="8307" actId="164"/>
          <ac:cxnSpMkLst>
            <pc:docMk/>
            <pc:sldMk cId="1075128122" sldId="755"/>
            <ac:cxnSpMk id="88118" creationId="{CC115CC1-C36D-D5C3-EAB5-63136F0D2383}"/>
          </ac:cxnSpMkLst>
        </pc:cxnChg>
        <pc:cxnChg chg="add del mod">
          <ac:chgData name="Froduald Kabanza" userId="edf393d0-642b-4b9e-8c75-f62133241689" providerId="ADAL" clId="{2954B671-3F86-4748-A79A-22C8F9D0EA3D}" dt="2023-01-26T00:09:51.839" v="8307" actId="164"/>
          <ac:cxnSpMkLst>
            <pc:docMk/>
            <pc:sldMk cId="1075128122" sldId="755"/>
            <ac:cxnSpMk id="88119" creationId="{42397544-DB33-034D-A1BC-63BEC7B25DE8}"/>
          </ac:cxnSpMkLst>
        </pc:cxnChg>
        <pc:cxnChg chg="add del mod">
          <ac:chgData name="Froduald Kabanza" userId="edf393d0-642b-4b9e-8c75-f62133241689" providerId="ADAL" clId="{2954B671-3F86-4748-A79A-22C8F9D0EA3D}" dt="2023-01-26T00:15:28.347" v="8340" actId="164"/>
          <ac:cxnSpMkLst>
            <pc:docMk/>
            <pc:sldMk cId="1075128122" sldId="755"/>
            <ac:cxnSpMk id="88127" creationId="{1E04EF41-0D49-D2D3-3DBE-959734FD7B01}"/>
          </ac:cxnSpMkLst>
        </pc:cxnChg>
      </pc:sldChg>
      <pc:sldChg chg="modSp add mod ord modNotesTx">
        <pc:chgData name="Froduald Kabanza" userId="edf393d0-642b-4b9e-8c75-f62133241689" providerId="ADAL" clId="{2954B671-3F86-4748-A79A-22C8F9D0EA3D}" dt="2023-01-26T00:02:01.578" v="8247" actId="20577"/>
        <pc:sldMkLst>
          <pc:docMk/>
          <pc:sldMk cId="3835711065" sldId="756"/>
        </pc:sldMkLst>
        <pc:spChg chg="mod">
          <ac:chgData name="Froduald Kabanza" userId="edf393d0-642b-4b9e-8c75-f62133241689" providerId="ADAL" clId="{2954B671-3F86-4748-A79A-22C8F9D0EA3D}" dt="2023-01-26T00:01:25.275" v="8169" actId="1076"/>
          <ac:spMkLst>
            <pc:docMk/>
            <pc:sldMk cId="3835711065" sldId="756"/>
            <ac:spMk id="8" creationId="{090DB557-76C6-4C3E-ADD2-D79D6B88D26C}"/>
          </ac:spMkLst>
        </pc:spChg>
        <pc:spChg chg="mod">
          <ac:chgData name="Froduald Kabanza" userId="edf393d0-642b-4b9e-8c75-f62133241689" providerId="ADAL" clId="{2954B671-3F86-4748-A79A-22C8F9D0EA3D}" dt="2023-01-26T00:02:01.578" v="8247" actId="20577"/>
          <ac:spMkLst>
            <pc:docMk/>
            <pc:sldMk cId="3835711065" sldId="756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954B671-3F86-4748-A79A-22C8F9D0EA3D}" dt="2023-01-26T00:01:19.260" v="8166" actId="20577"/>
          <ac:spMkLst>
            <pc:docMk/>
            <pc:sldMk cId="3835711065" sldId="756"/>
            <ac:spMk id="88077" creationId="{9F1FB2AB-6A2D-6BC1-1D12-EEFB9B2E37A3}"/>
          </ac:spMkLst>
        </pc:spChg>
        <pc:spChg chg="mod">
          <ac:chgData name="Froduald Kabanza" userId="edf393d0-642b-4b9e-8c75-f62133241689" providerId="ADAL" clId="{2954B671-3F86-4748-A79A-22C8F9D0EA3D}" dt="2023-01-26T00:01:22.322" v="8168" actId="20577"/>
          <ac:spMkLst>
            <pc:docMk/>
            <pc:sldMk cId="3835711065" sldId="756"/>
            <ac:spMk id="88078" creationId="{F5142CD7-CB87-E99F-2CD5-0E58C2831D9A}"/>
          </ac:spMkLst>
        </pc:spChg>
        <pc:spChg chg="mod">
          <ac:chgData name="Froduald Kabanza" userId="edf393d0-642b-4b9e-8c75-f62133241689" providerId="ADAL" clId="{2954B671-3F86-4748-A79A-22C8F9D0EA3D}" dt="2023-01-26T00:01:15.724" v="8164" actId="20577"/>
          <ac:spMkLst>
            <pc:docMk/>
            <pc:sldMk cId="3835711065" sldId="756"/>
            <ac:spMk id="88079" creationId="{C5732FED-7BB9-53C5-E124-8B6531FEEBF8}"/>
          </ac:spMkLst>
        </pc:spChg>
      </pc:sldChg>
      <pc:sldChg chg="add del">
        <pc:chgData name="Froduald Kabanza" userId="edf393d0-642b-4b9e-8c75-f62133241689" providerId="ADAL" clId="{2954B671-3F86-4748-A79A-22C8F9D0EA3D}" dt="2023-01-26T00:02:45.728" v="8250" actId="2696"/>
        <pc:sldMkLst>
          <pc:docMk/>
          <pc:sldMk cId="3205568065" sldId="757"/>
        </pc:sldMkLst>
      </pc:sldChg>
      <pc:sldChg chg="add del">
        <pc:chgData name="Froduald Kabanza" userId="edf393d0-642b-4b9e-8c75-f62133241689" providerId="ADAL" clId="{2954B671-3F86-4748-A79A-22C8F9D0EA3D}" dt="2023-01-26T00:22:15.674" v="8406" actId="2696"/>
        <pc:sldMkLst>
          <pc:docMk/>
          <pc:sldMk cId="3529667429" sldId="757"/>
        </pc:sldMkLst>
      </pc:sldChg>
      <pc:sldChg chg="addSp delSp modSp add mod modAnim modNotesTx">
        <pc:chgData name="Froduald Kabanza" userId="edf393d0-642b-4b9e-8c75-f62133241689" providerId="ADAL" clId="{2954B671-3F86-4748-A79A-22C8F9D0EA3D}" dt="2023-01-26T00:46:14.327" v="8570" actId="20577"/>
        <pc:sldMkLst>
          <pc:docMk/>
          <pc:sldMk cId="2042476218" sldId="758"/>
        </pc:sldMkLst>
        <pc:spChg chg="add del mod">
          <ac:chgData name="Froduald Kabanza" userId="edf393d0-642b-4b9e-8c75-f62133241689" providerId="ADAL" clId="{2954B671-3F86-4748-A79A-22C8F9D0EA3D}" dt="2023-01-26T00:19:25.984" v="8367"/>
          <ac:spMkLst>
            <pc:docMk/>
            <pc:sldMk cId="2042476218" sldId="758"/>
            <ac:spMk id="2" creationId="{30869299-6070-3457-49AF-73A734127A38}"/>
          </ac:spMkLst>
        </pc:spChg>
        <pc:spChg chg="add mod">
          <ac:chgData name="Froduald Kabanza" userId="edf393d0-642b-4b9e-8c75-f62133241689" providerId="ADAL" clId="{2954B671-3F86-4748-A79A-22C8F9D0EA3D}" dt="2023-01-26T00:20:13.219" v="8369" actId="207"/>
          <ac:spMkLst>
            <pc:docMk/>
            <pc:sldMk cId="2042476218" sldId="758"/>
            <ac:spMk id="5" creationId="{C2F546F2-07AE-6DB7-1CC5-4D20031DFC4F}"/>
          </ac:spMkLst>
        </pc:spChg>
        <pc:spChg chg="add mod">
          <ac:chgData name="Froduald Kabanza" userId="edf393d0-642b-4b9e-8c75-f62133241689" providerId="ADAL" clId="{2954B671-3F86-4748-A79A-22C8F9D0EA3D}" dt="2023-01-26T00:20:44.531" v="8372" actId="1076"/>
          <ac:spMkLst>
            <pc:docMk/>
            <pc:sldMk cId="2042476218" sldId="758"/>
            <ac:spMk id="6" creationId="{C3850E29-FC03-90FF-2CAD-8F0CB66B5917}"/>
          </ac:spMkLst>
        </pc:spChg>
        <pc:spChg chg="add mod">
          <ac:chgData name="Froduald Kabanza" userId="edf393d0-642b-4b9e-8c75-f62133241689" providerId="ADAL" clId="{2954B671-3F86-4748-A79A-22C8F9D0EA3D}" dt="2023-01-26T00:20:13.219" v="8369" actId="207"/>
          <ac:spMkLst>
            <pc:docMk/>
            <pc:sldMk cId="2042476218" sldId="758"/>
            <ac:spMk id="7" creationId="{17CD3B85-1DDF-9F4F-BD50-E391FF06BED0}"/>
          </ac:spMkLst>
        </pc:spChg>
        <pc:spChg chg="add mod">
          <ac:chgData name="Froduald Kabanza" userId="edf393d0-642b-4b9e-8c75-f62133241689" providerId="ADAL" clId="{2954B671-3F86-4748-A79A-22C8F9D0EA3D}" dt="2023-01-26T00:20:13.219" v="8369" actId="207"/>
          <ac:spMkLst>
            <pc:docMk/>
            <pc:sldMk cId="2042476218" sldId="758"/>
            <ac:spMk id="9" creationId="{FB910BCC-BB2A-A6A4-1AD1-645EA021F7BB}"/>
          </ac:spMkLst>
        </pc:spChg>
        <pc:spChg chg="add del mod">
          <ac:chgData name="Froduald Kabanza" userId="edf393d0-642b-4b9e-8c75-f62133241689" providerId="ADAL" clId="{2954B671-3F86-4748-A79A-22C8F9D0EA3D}" dt="2023-01-26T00:30:04.074" v="8459"/>
          <ac:spMkLst>
            <pc:docMk/>
            <pc:sldMk cId="2042476218" sldId="758"/>
            <ac:spMk id="13" creationId="{771BA525-BBDA-1FCE-376C-6B94FC776907}"/>
          </ac:spMkLst>
        </pc:spChg>
        <pc:spChg chg="add mod">
          <ac:chgData name="Froduald Kabanza" userId="edf393d0-642b-4b9e-8c75-f62133241689" providerId="ADAL" clId="{2954B671-3F86-4748-A79A-22C8F9D0EA3D}" dt="2023-01-26T00:36:03.929" v="8492" actId="255"/>
          <ac:spMkLst>
            <pc:docMk/>
            <pc:sldMk cId="2042476218" sldId="758"/>
            <ac:spMk id="14" creationId="{BCAD0D83-EDB1-180A-17B4-5BDE643557ED}"/>
          </ac:spMkLst>
        </pc:spChg>
        <pc:spChg chg="mod">
          <ac:chgData name="Froduald Kabanza" userId="edf393d0-642b-4b9e-8c75-f62133241689" providerId="ADAL" clId="{2954B671-3F86-4748-A79A-22C8F9D0EA3D}" dt="2023-01-26T00:21:58.656" v="8404" actId="114"/>
          <ac:spMkLst>
            <pc:docMk/>
            <pc:sldMk cId="2042476218" sldId="758"/>
            <ac:spMk id="88065" creationId="{EB6D1A8E-EBB1-46C2-8016-CE6A4E8C056F}"/>
          </ac:spMkLst>
        </pc:spChg>
        <pc:graphicFrameChg chg="add mod">
          <ac:chgData name="Froduald Kabanza" userId="edf393d0-642b-4b9e-8c75-f62133241689" providerId="ADAL" clId="{2954B671-3F86-4748-A79A-22C8F9D0EA3D}" dt="2023-01-26T00:19:44.276" v="8368"/>
          <ac:graphicFrameMkLst>
            <pc:docMk/>
            <pc:sldMk cId="2042476218" sldId="758"/>
            <ac:graphicFrameMk id="4" creationId="{75E59D1F-EC4A-565E-AC3A-727C838ACEC5}"/>
          </ac:graphicFrameMkLst>
        </pc:graphicFrameChg>
        <pc:cxnChg chg="add del mod">
          <ac:chgData name="Froduald Kabanza" userId="edf393d0-642b-4b9e-8c75-f62133241689" providerId="ADAL" clId="{2954B671-3F86-4748-A79A-22C8F9D0EA3D}" dt="2023-01-26T00:29:55.169" v="8456" actId="11529"/>
          <ac:cxnSpMkLst>
            <pc:docMk/>
            <pc:sldMk cId="2042476218" sldId="758"/>
            <ac:cxnSpMk id="11" creationId="{750FA379-C764-B593-E4BB-E1BE8E3DB9AF}"/>
          </ac:cxnSpMkLst>
        </pc:cxnChg>
        <pc:cxnChg chg="mod">
          <ac:chgData name="Froduald Kabanza" userId="edf393d0-642b-4b9e-8c75-f62133241689" providerId="ADAL" clId="{2954B671-3F86-4748-A79A-22C8F9D0EA3D}" dt="2023-01-26T00:31:15.785" v="8471" actId="1582"/>
          <ac:cxnSpMkLst>
            <pc:docMk/>
            <pc:sldMk cId="2042476218" sldId="758"/>
            <ac:cxnSpMk id="70658" creationId="{2A7EC323-67F1-A3FA-33A2-6CB9B9D6A70A}"/>
          </ac:cxnSpMkLst>
        </pc:cxnChg>
        <pc:cxnChg chg="mod">
          <ac:chgData name="Froduald Kabanza" userId="edf393d0-642b-4b9e-8c75-f62133241689" providerId="ADAL" clId="{2954B671-3F86-4748-A79A-22C8F9D0EA3D}" dt="2023-01-26T00:30:18.767" v="8461" actId="1582"/>
          <ac:cxnSpMkLst>
            <pc:docMk/>
            <pc:sldMk cId="2042476218" sldId="758"/>
            <ac:cxnSpMk id="88100" creationId="{DC1129EE-829D-C622-8E26-CF80AE2DA9A3}"/>
          </ac:cxnSpMkLst>
        </pc:cxnChg>
        <pc:cxnChg chg="mod">
          <ac:chgData name="Froduald Kabanza" userId="edf393d0-642b-4b9e-8c75-f62133241689" providerId="ADAL" clId="{2954B671-3F86-4748-A79A-22C8F9D0EA3D}" dt="2023-01-26T00:30:31.798" v="8463" actId="1582"/>
          <ac:cxnSpMkLst>
            <pc:docMk/>
            <pc:sldMk cId="2042476218" sldId="758"/>
            <ac:cxnSpMk id="88109" creationId="{1546B317-10F2-59BB-EEF4-76096B7A3E1C}"/>
          </ac:cxnSpMkLst>
        </pc:cxnChg>
        <pc:cxnChg chg="mod">
          <ac:chgData name="Froduald Kabanza" userId="edf393d0-642b-4b9e-8c75-f62133241689" providerId="ADAL" clId="{2954B671-3F86-4748-A79A-22C8F9D0EA3D}" dt="2023-01-26T00:30:46.670" v="8465" actId="1582"/>
          <ac:cxnSpMkLst>
            <pc:docMk/>
            <pc:sldMk cId="2042476218" sldId="758"/>
            <ac:cxnSpMk id="88116" creationId="{4FE4DAEB-544E-AB76-CAB4-18098AB4EF67}"/>
          </ac:cxnSpMkLst>
        </pc:cxnChg>
        <pc:cxnChg chg="mod">
          <ac:chgData name="Froduald Kabanza" userId="edf393d0-642b-4b9e-8c75-f62133241689" providerId="ADAL" clId="{2954B671-3F86-4748-A79A-22C8F9D0EA3D}" dt="2023-01-26T00:25:28.300" v="8410" actId="208"/>
          <ac:cxnSpMkLst>
            <pc:docMk/>
            <pc:sldMk cId="2042476218" sldId="758"/>
            <ac:cxnSpMk id="88117" creationId="{E9363E73-6F75-D950-4C78-A1C633426ECE}"/>
          </ac:cxnSpMkLst>
        </pc:cxnChg>
        <pc:cxnChg chg="mod">
          <ac:chgData name="Froduald Kabanza" userId="edf393d0-642b-4b9e-8c75-f62133241689" providerId="ADAL" clId="{2954B671-3F86-4748-A79A-22C8F9D0EA3D}" dt="2023-01-26T00:30:55.692" v="8467" actId="1582"/>
          <ac:cxnSpMkLst>
            <pc:docMk/>
            <pc:sldMk cId="2042476218" sldId="758"/>
            <ac:cxnSpMk id="88118" creationId="{CC115CC1-C36D-D5C3-EAB5-63136F0D2383}"/>
          </ac:cxnSpMkLst>
        </pc:cxnChg>
        <pc:cxnChg chg="mod">
          <ac:chgData name="Froduald Kabanza" userId="edf393d0-642b-4b9e-8c75-f62133241689" providerId="ADAL" clId="{2954B671-3F86-4748-A79A-22C8F9D0EA3D}" dt="2023-01-26T00:31:06.418" v="8469" actId="1582"/>
          <ac:cxnSpMkLst>
            <pc:docMk/>
            <pc:sldMk cId="2042476218" sldId="758"/>
            <ac:cxnSpMk id="88127" creationId="{1E04EF41-0D49-D2D3-3DBE-959734FD7B01}"/>
          </ac:cxnSpMkLst>
        </pc:cxnChg>
      </pc:sldChg>
    </pc:docChg>
  </pc:docChgLst>
  <pc:docChgLst>
    <pc:chgData name="Froduald Kabanza" userId="edf393d0-642b-4b9e-8c75-f62133241689" providerId="ADAL" clId="{2F313F48-DE9E-4735-A99B-FA9B9BED9B38}"/>
    <pc:docChg chg="undo custSel addSld delSld modSld sldOrd addSection delSection modSection">
      <pc:chgData name="Froduald Kabanza" userId="edf393d0-642b-4b9e-8c75-f62133241689" providerId="ADAL" clId="{2F313F48-DE9E-4735-A99B-FA9B9BED9B38}" dt="2022-01-27T22:27:25.369" v="16424" actId="20577"/>
      <pc:docMkLst>
        <pc:docMk/>
      </pc:docMkLst>
      <pc:sldChg chg="modSp del mod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0" sldId="316"/>
        </pc:sldMkLst>
        <pc:spChg chg="mod">
          <ac:chgData name="Froduald Kabanza" userId="edf393d0-642b-4b9e-8c75-f62133241689" providerId="ADAL" clId="{2F313F48-DE9E-4735-A99B-FA9B9BED9B38}" dt="2022-01-24T17:01:39.480" v="2131" actId="114"/>
          <ac:spMkLst>
            <pc:docMk/>
            <pc:sldMk cId="0" sldId="316"/>
            <ac:spMk id="19458" creationId="{B426BC12-65E3-4555-B092-5EBB3954A320}"/>
          </ac:spMkLst>
        </pc:spChg>
      </pc:sldChg>
      <pc:sldChg chg="modSp mod">
        <pc:chgData name="Froduald Kabanza" userId="edf393d0-642b-4b9e-8c75-f62133241689" providerId="ADAL" clId="{2F313F48-DE9E-4735-A99B-FA9B9BED9B38}" dt="2022-01-24T16:21:52.076" v="39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F313F48-DE9E-4735-A99B-FA9B9BED9B38}" dt="2022-01-24T16:21:52.076" v="39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0" sldId="355"/>
        </pc:sldMkLst>
      </pc:sldChg>
      <pc:sldChg chg="modSp mod">
        <pc:chgData name="Froduald Kabanza" userId="edf393d0-642b-4b9e-8c75-f62133241689" providerId="ADAL" clId="{2F313F48-DE9E-4735-A99B-FA9B9BED9B38}" dt="2022-01-27T05:37:12.176" v="16356" actId="20577"/>
        <pc:sldMkLst>
          <pc:docMk/>
          <pc:sldMk cId="0" sldId="405"/>
        </pc:sldMkLst>
        <pc:spChg chg="mod">
          <ac:chgData name="Froduald Kabanza" userId="edf393d0-642b-4b9e-8c75-f62133241689" providerId="ADAL" clId="{2F313F48-DE9E-4735-A99B-FA9B9BED9B38}" dt="2022-01-27T05:37:12.176" v="16356" actId="20577"/>
          <ac:spMkLst>
            <pc:docMk/>
            <pc:sldMk cId="0" sldId="405"/>
            <ac:spMk id="92162" creationId="{8315D294-25C1-4B08-B7F5-BD720D2B3860}"/>
          </ac:spMkLst>
        </pc:spChg>
      </pc:sldChg>
      <pc:sldChg chg="modSp mod">
        <pc:chgData name="Froduald Kabanza" userId="edf393d0-642b-4b9e-8c75-f62133241689" providerId="ADAL" clId="{2F313F48-DE9E-4735-A99B-FA9B9BED9B38}" dt="2022-01-27T05:36:03.409" v="16352" actId="20577"/>
        <pc:sldMkLst>
          <pc:docMk/>
          <pc:sldMk cId="0" sldId="514"/>
        </pc:sldMkLst>
        <pc:spChg chg="mod">
          <ac:chgData name="Froduald Kabanza" userId="edf393d0-642b-4b9e-8c75-f62133241689" providerId="ADAL" clId="{2F313F48-DE9E-4735-A99B-FA9B9BED9B38}" dt="2022-01-27T05:36:03.409" v="16352" actId="20577"/>
          <ac:spMkLst>
            <pc:docMk/>
            <pc:sldMk cId="0" sldId="514"/>
            <ac:spMk id="88066" creationId="{0D3290DF-85AB-47E0-9329-4813CED7CA4C}"/>
          </ac:spMkLst>
        </pc:spChg>
      </pc:sldChg>
      <pc:sldChg chg="addSp delSp modSp mod">
        <pc:chgData name="Froduald Kabanza" userId="edf393d0-642b-4b9e-8c75-f62133241689" providerId="ADAL" clId="{2F313F48-DE9E-4735-A99B-FA9B9BED9B38}" dt="2022-01-27T05:36:23.296" v="16354" actId="20577"/>
        <pc:sldMkLst>
          <pc:docMk/>
          <pc:sldMk cId="0" sldId="696"/>
        </pc:sldMkLst>
        <pc:spChg chg="mod">
          <ac:chgData name="Froduald Kabanza" userId="edf393d0-642b-4b9e-8c75-f62133241689" providerId="ADAL" clId="{2F313F48-DE9E-4735-A99B-FA9B9BED9B38}" dt="2022-01-24T17:08:59.274" v="2338" actId="1076"/>
          <ac:spMkLst>
            <pc:docMk/>
            <pc:sldMk cId="0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23.953" v="2344" actId="208"/>
          <ac:spMkLst>
            <pc:docMk/>
            <pc:sldMk cId="0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0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8.594" v="2335" actId="1076"/>
          <ac:spMkLst>
            <pc:docMk/>
            <pc:sldMk cId="0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9.641" v="2340" actId="1076"/>
          <ac:spMkLst>
            <pc:docMk/>
            <pc:sldMk cId="0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0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0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0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45.722" v="2348" actId="1076"/>
          <ac:spMkLst>
            <pc:docMk/>
            <pc:sldMk cId="0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2F313F48-DE9E-4735-A99B-FA9B9BED9B38}" dt="2022-01-24T17:04:07.496" v="2146" actId="20577"/>
          <ac:spMkLst>
            <pc:docMk/>
            <pc:sldMk cId="0" sldId="696"/>
            <ac:spMk id="29" creationId="{30C3C5B1-5776-4650-8EF8-E56C7045F286}"/>
          </ac:spMkLst>
        </pc:spChg>
        <pc:spChg chg="add mod">
          <ac:chgData name="Froduald Kabanza" userId="edf393d0-642b-4b9e-8c75-f62133241689" providerId="ADAL" clId="{2F313F48-DE9E-4735-A99B-FA9B9BED9B38}" dt="2022-01-27T05:36:23.296" v="16354" actId="20577"/>
          <ac:spMkLst>
            <pc:docMk/>
            <pc:sldMk cId="0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2F313F48-DE9E-4735-A99B-FA9B9BED9B38}" dt="2022-01-24T17:03:31.392" v="2138" actId="255"/>
          <ac:spMkLst>
            <pc:docMk/>
            <pc:sldMk cId="0" sldId="696"/>
            <ac:spMk id="45" creationId="{19F5C7C8-A155-4511-99B5-F0C7044B8112}"/>
          </ac:spMkLst>
        </pc:spChg>
        <pc:spChg chg="mod">
          <ac:chgData name="Froduald Kabanza" userId="edf393d0-642b-4b9e-8c75-f62133241689" providerId="ADAL" clId="{2F313F48-DE9E-4735-A99B-FA9B9BED9B38}" dt="2022-01-24T17:05:29.129" v="2167" actId="1076"/>
          <ac:spMkLst>
            <pc:docMk/>
            <pc:sldMk cId="0" sldId="696"/>
            <ac:spMk id="48" creationId="{BFB80F63-8F2A-4533-97C3-E8A2F92798B9}"/>
          </ac:spMkLst>
        </pc:spChg>
        <pc:spChg chg="mod">
          <ac:chgData name="Froduald Kabanza" userId="edf393d0-642b-4b9e-8c75-f62133241689" providerId="ADAL" clId="{2F313F48-DE9E-4735-A99B-FA9B9BED9B38}" dt="2022-01-24T17:07:08.984" v="2296" actId="1076"/>
          <ac:spMkLst>
            <pc:docMk/>
            <pc:sldMk cId="0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2F313F48-DE9E-4735-A99B-FA9B9BED9B38}" dt="2022-01-24T17:15:13.575" v="2674" actId="20577"/>
          <ac:spMkLst>
            <pc:docMk/>
            <pc:sldMk cId="0" sldId="696"/>
            <ac:spMk id="22530" creationId="{00000000-0000-0000-0000-000000000000}"/>
          </ac:spMkLst>
        </pc:spChg>
        <pc:grpChg chg="add del mod">
          <ac:chgData name="Froduald Kabanza" userId="edf393d0-642b-4b9e-8c75-f62133241689" providerId="ADAL" clId="{2F313F48-DE9E-4735-A99B-FA9B9BED9B38}" dt="2022-01-24T17:03:45.742" v="2140" actId="165"/>
          <ac:grpSpMkLst>
            <pc:docMk/>
            <pc:sldMk cId="0" sldId="696"/>
            <ac:grpSpMk id="28" creationId="{C6BE69DD-9012-4A03-AC2F-149ED3FD767C}"/>
          </ac:grpSpMkLst>
        </pc:grpChg>
        <pc:grpChg chg="add del mod">
          <ac:chgData name="Froduald Kabanza" userId="edf393d0-642b-4b9e-8c75-f62133241689" providerId="ADAL" clId="{2F313F48-DE9E-4735-A99B-FA9B9BED9B38}" dt="2022-01-24T17:09:05.776" v="2343" actId="1076"/>
          <ac:grpSpMkLst>
            <pc:docMk/>
            <pc:sldMk cId="0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2F313F48-DE9E-4735-A99B-FA9B9BED9B38}" dt="2022-01-24T17:09:41.852" v="2347" actId="14100"/>
          <ac:cxnSpMkLst>
            <pc:docMk/>
            <pc:sldMk cId="0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0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0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2F313F48-DE9E-4735-A99B-FA9B9BED9B38}" dt="2022-01-24T17:07:36.746" v="2302" actId="14100"/>
          <ac:cxnSpMkLst>
            <pc:docMk/>
            <pc:sldMk cId="0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0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0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2F313F48-DE9E-4735-A99B-FA9B9BED9B38}" dt="2022-01-24T17:08:59.641" v="2340" actId="1076"/>
          <ac:cxnSpMkLst>
            <pc:docMk/>
            <pc:sldMk cId="0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0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0" sldId="696"/>
            <ac:cxnSpMk id="47" creationId="{00000000-0000-0000-0000-000000000000}"/>
          </ac:cxnSpMkLst>
        </pc:cxnChg>
        <pc:cxnChg chg="add">
          <ac:chgData name="Froduald Kabanza" userId="edf393d0-642b-4b9e-8c75-f62133241689" providerId="ADAL" clId="{2F313F48-DE9E-4735-A99B-FA9B9BED9B38}" dt="2022-01-24T17:09:58.265" v="2350" actId="11529"/>
          <ac:cxnSpMkLst>
            <pc:docMk/>
            <pc:sldMk cId="0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2F313F48-DE9E-4735-A99B-FA9B9BED9B38}" dt="2022-01-24T17:09:48.304" v="2349" actId="14100"/>
          <ac:cxnSpMkLst>
            <pc:docMk/>
            <pc:sldMk cId="0" sldId="696"/>
            <ac:cxnSpMk id="88" creationId="{00000000-0000-0000-0000-000000000000}"/>
          </ac:cxnSpMkLst>
        </pc:cxnChg>
      </pc:sldChg>
      <pc:sldChg chg="addSp modSp mod modAnim modNotesTx">
        <pc:chgData name="Froduald Kabanza" userId="edf393d0-642b-4b9e-8c75-f62133241689" providerId="ADAL" clId="{2F313F48-DE9E-4735-A99B-FA9B9BED9B38}" dt="2022-01-27T05:01:45.703" v="15324"/>
        <pc:sldMkLst>
          <pc:docMk/>
          <pc:sldMk cId="844883617" sldId="717"/>
        </pc:sldMkLst>
        <pc:spChg chg="add mod">
          <ac:chgData name="Froduald Kabanza" userId="edf393d0-642b-4b9e-8c75-f62133241689" providerId="ADAL" clId="{2F313F48-DE9E-4735-A99B-FA9B9BED9B38}" dt="2022-01-24T16:42:57.696" v="623" actId="1076"/>
          <ac:spMkLst>
            <pc:docMk/>
            <pc:sldMk cId="844883617" sldId="717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1" creationId="{53F906DF-F8E4-4F6C-81E9-07D3749456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2" creationId="{8B7153C5-E54F-4814-9914-E3CC7D651641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7" creationId="{A97722A6-5E58-4F95-BF61-5DFBB47C9FC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8" creationId="{938C0A34-12EF-47B5-A7DE-621C6D33516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9" creationId="{0F443E00-6582-4A6B-9D50-ECAF56041DB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0" creationId="{F63C32AB-2DF8-42C3-9FF5-872D4649C5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9" creationId="{4D6EB558-446C-469E-8E6C-13154B06B3C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0" creationId="{ACED2B44-7C85-486A-9157-3FFE2726124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1" creationId="{9D107A7B-C9C8-4837-8DD3-9AEC8D9AE24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2" creationId="{04FECFE1-FBD4-4E81-BDC8-B909212193E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3" creationId="{46C7B141-AD1B-4B27-AE9F-FC30CC9BAE2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4" creationId="{F340ADDD-A873-4FAE-8841-7A0C1E7AEB5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5" creationId="{117D966E-B82E-4256-B74B-2BE88F1EADD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6" creationId="{7EB1AEF0-3B2F-4E1C-BDC0-67B0B0EE8107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7" creationId="{C3240A52-507E-4B84-96AE-0BC7243AA69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8" creationId="{4A74B5C8-2556-4C74-8C09-658F22BE22E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9" creationId="{64F5E67D-EF30-427C-BED4-AA1D1F0FDE1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0" creationId="{04A129FA-5DEA-414C-89CB-7A5D9E72A46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1" creationId="{1E43682E-C436-4B86-9766-5E161DC7AE8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2" creationId="{2DAF0C50-DD73-49AC-BC95-0071A6603F4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3" creationId="{4AF7796B-64FB-414F-969F-99A332FE9ED6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4" creationId="{0BE9E557-F09B-4AB9-A852-B56509C4209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5" creationId="{A3FEDB80-DD80-4DE3-ACF5-2C86935A4F5C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6" creationId="{CCFC8C51-E5C4-4417-8C44-9729DD3AEEC5}"/>
          </ac:spMkLst>
        </pc:spChg>
        <pc:spChg chg="mod">
          <ac:chgData name="Froduald Kabanza" userId="edf393d0-642b-4b9e-8c75-f62133241689" providerId="ADAL" clId="{2F313F48-DE9E-4735-A99B-FA9B9BED9B38}" dt="2022-01-24T16:45:06.711" v="768" actId="114"/>
          <ac:spMkLst>
            <pc:docMk/>
            <pc:sldMk cId="844883617" sldId="717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6:56:20.101" v="1759" actId="5793"/>
          <ac:spMkLst>
            <pc:docMk/>
            <pc:sldMk cId="844883617" sldId="717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6:42:29.550" v="615" actId="14100"/>
          <ac:grpSpMkLst>
            <pc:docMk/>
            <pc:sldMk cId="844883617" sldId="717"/>
            <ac:grpSpMk id="7" creationId="{4AE41DCC-5E3A-4A07-9CA5-96832912DA44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0" creationId="{C1A599F0-14D2-462C-A6DC-BC0EAB50E7B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3" creationId="{59C5C601-C534-417C-A5BB-492402F38BC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4" creationId="{5AC0CE9D-A1AD-427B-8099-C85E1496FD2B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5" creationId="{6F034F2C-A1F6-4E1F-9424-C5BC30DA6296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6" creationId="{35022F08-4B91-47CE-A0A1-9A5B379C5318}"/>
          </ac:grpSpMkLst>
        </pc:grpChg>
        <pc:picChg chg="add mod">
          <ac:chgData name="Froduald Kabanza" userId="edf393d0-642b-4b9e-8c75-f62133241689" providerId="ADAL" clId="{2F313F48-DE9E-4735-A99B-FA9B9BED9B38}" dt="2022-01-24T16:47:05.797" v="774" actId="1076"/>
          <ac:picMkLst>
            <pc:docMk/>
            <pc:sldMk cId="844883617" sldId="717"/>
            <ac:picMk id="4" creationId="{E69D5ABA-058A-40E4-8BBF-62D670EEC844}"/>
          </ac:picMkLst>
        </pc:pic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8" creationId="{E1E3DFA5-A97A-439C-828D-A5867F109AC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9" creationId="{CAA001F7-6406-44B5-99FC-778C16272EC4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1" creationId="{4DA9C530-F32E-43FE-9F3A-46DAAEC7F10A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2" creationId="{30EE8055-A158-4C23-AF54-7C9ECC43EFD1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3" creationId="{6BDF5237-279A-49BB-9DF4-596E9A4B7DDE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4" creationId="{E3E1A2FB-3E55-422C-B204-C2C7579DC6B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5" creationId="{F713F17F-4AFA-4E7A-A69E-FB5BE5F8B6C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6" creationId="{1D825B9D-D84B-4B3A-BA65-B0C4CA39BAB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7" creationId="{77283909-E52D-4856-99CA-8B2E4CFE3686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8" creationId="{9179344D-E7C2-4F4F-87EE-480F321C4F82}"/>
          </ac:cxnSpMkLst>
        </pc:cxnChg>
      </pc:sldChg>
      <pc:sldChg chg="delSp modSp add del mod modAnim modNotesTx">
        <pc:chgData name="Froduald Kabanza" userId="edf393d0-642b-4b9e-8c75-f62133241689" providerId="ADAL" clId="{2F313F48-DE9E-4735-A99B-FA9B9BED9B38}" dt="2022-01-26T23:02:39.660" v="4890" actId="2696"/>
        <pc:sldMkLst>
          <pc:docMk/>
          <pc:sldMk cId="893017660" sldId="718"/>
        </pc:sldMkLst>
        <pc:spChg chg="del">
          <ac:chgData name="Froduald Kabanza" userId="edf393d0-642b-4b9e-8c75-f62133241689" providerId="ADAL" clId="{2F313F48-DE9E-4735-A99B-FA9B9BED9B38}" dt="2022-01-24T17:16:22.302" v="2804" actId="478"/>
          <ac:spMkLst>
            <pc:docMk/>
            <pc:sldMk cId="893017660" sldId="718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7:15:47.461" v="2710" actId="20577"/>
          <ac:spMkLst>
            <pc:docMk/>
            <pc:sldMk cId="893017660" sldId="718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7:16:55.450" v="2869" actId="20577"/>
          <ac:spMkLst>
            <pc:docMk/>
            <pc:sldMk cId="893017660" sldId="718"/>
            <ac:spMk id="21506" creationId="{27F2368C-1AA9-4826-A792-30C5A5588C0D}"/>
          </ac:spMkLst>
        </pc:spChg>
        <pc:grpChg chg="del">
          <ac:chgData name="Froduald Kabanza" userId="edf393d0-642b-4b9e-8c75-f62133241689" providerId="ADAL" clId="{2F313F48-DE9E-4735-A99B-FA9B9BED9B38}" dt="2022-01-24T17:16:21.125" v="2803" actId="478"/>
          <ac:grpSpMkLst>
            <pc:docMk/>
            <pc:sldMk cId="893017660" sldId="718"/>
            <ac:grpSpMk id="7" creationId="{4AE41DCC-5E3A-4A07-9CA5-96832912DA44}"/>
          </ac:grpSpMkLst>
        </pc:grpChg>
        <pc:picChg chg="del">
          <ac:chgData name="Froduald Kabanza" userId="edf393d0-642b-4b9e-8c75-f62133241689" providerId="ADAL" clId="{2F313F48-DE9E-4735-A99B-FA9B9BED9B38}" dt="2022-01-24T17:16:19.820" v="2802" actId="478"/>
          <ac:picMkLst>
            <pc:docMk/>
            <pc:sldMk cId="893017660" sldId="718"/>
            <ac:picMk id="4" creationId="{E69D5ABA-058A-40E4-8BBF-62D670EEC844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63106040" sldId="718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40964647" sldId="719"/>
        </pc:sldMkLst>
      </pc:sldChg>
      <pc:sldChg chg="addSp modSp add mod ord modAnim modNotesTx">
        <pc:chgData name="Froduald Kabanza" userId="edf393d0-642b-4b9e-8c75-f62133241689" providerId="ADAL" clId="{2F313F48-DE9E-4735-A99B-FA9B9BED9B38}" dt="2022-01-27T05:06:36.599" v="15355"/>
        <pc:sldMkLst>
          <pc:docMk/>
          <pc:sldMk cId="3058086530" sldId="719"/>
        </pc:sldMkLst>
        <pc:spChg chg="mod">
          <ac:chgData name="Froduald Kabanza" userId="edf393d0-642b-4b9e-8c75-f62133241689" providerId="ADAL" clId="{2F313F48-DE9E-4735-A99B-FA9B9BED9B38}" dt="2022-01-24T17:26:56.510" v="3187" actId="20577"/>
          <ac:spMkLst>
            <pc:docMk/>
            <pc:sldMk cId="3058086530" sldId="719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6:11.756" v="15348" actId="114"/>
          <ac:spMkLst>
            <pc:docMk/>
            <pc:sldMk cId="3058086530" sldId="719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2F313F48-DE9E-4735-A99B-FA9B9BED9B38}" dt="2022-01-27T05:06:33.936" v="15354" actId="1076"/>
          <ac:picMkLst>
            <pc:docMk/>
            <pc:sldMk cId="3058086530" sldId="719"/>
            <ac:picMk id="7" creationId="{C1EF9E9B-71EE-4CBC-8747-25235E3B48A3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725492544" sldId="720"/>
        </pc:sldMkLst>
      </pc:sldChg>
      <pc:sldChg chg="addSp modSp add mod modAnim modNotesTx">
        <pc:chgData name="Froduald Kabanza" userId="edf393d0-642b-4b9e-8c75-f62133241689" providerId="ADAL" clId="{2F313F48-DE9E-4735-A99B-FA9B9BED9B38}" dt="2022-01-27T05:05:12.992" v="15347" actId="14100"/>
        <pc:sldMkLst>
          <pc:docMk/>
          <pc:sldMk cId="1344287853" sldId="720"/>
        </pc:sldMkLst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1" creationId="{C030BE27-FC47-4E6B-87E3-D71A55126AF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2" creationId="{E8A748E6-D22F-4BD8-8CEF-A142C90F7A8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7" creationId="{1E5A5F39-0E8C-4FC2-9B70-B031D23FE42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8" creationId="{0A9483F6-8FE5-4F09-BA1F-A57179E05C5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9" creationId="{01F64B1B-4878-4D6E-921E-E52734B9BA5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0" creationId="{12650716-913F-43A7-8163-6E9675B523E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9" creationId="{329C832C-061C-4E80-B268-C8AE52A01D1A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0" creationId="{FC45DDCF-000D-46F6-8040-17FF65C60EE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1" creationId="{34705ABD-3F0A-42ED-91C0-69358774387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2" creationId="{7900EEB2-CC55-42F8-A37B-6F15E443B5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3" creationId="{2CBC6BD7-B7C2-4528-B115-D2A926E76030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4" creationId="{D68E6E6A-B1EB-4693-81D4-049127E49E6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5" creationId="{2F09C41F-332D-4135-98EF-96EB3AFC4C8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6" creationId="{1AFA8D6F-A027-4B49-AE28-F431E5B048D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7" creationId="{2B2B24D5-7644-4771-8BAA-B41360E5885C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8" creationId="{F3826AB1-7176-4839-8ACB-2FE75E6141E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9" creationId="{6951165A-093E-4CAA-9D13-EE479A58A243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0" creationId="{81327AEC-E349-4D9B-B213-D0B8FAD3661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1" creationId="{4562B316-7084-4C4B-83A2-B713C8A80BB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2" creationId="{1FE8CBDA-59FB-42D1-A6CB-AB6ED6335CA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3" creationId="{92CEEC94-2A35-4AF4-B37D-85242A0B73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4" creationId="{7353955A-E5E7-4404-8EEC-FDDB771BAD7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5" creationId="{6943CB49-DFAA-4AE3-BDF1-C301E6137014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6" creationId="{2B55288A-0AA5-4A9C-AD5F-B92765B50AA0}"/>
          </ac:spMkLst>
        </pc:spChg>
        <pc:spChg chg="add mod">
          <ac:chgData name="Froduald Kabanza" userId="edf393d0-642b-4b9e-8c75-f62133241689" providerId="ADAL" clId="{2F313F48-DE9E-4735-A99B-FA9B9BED9B38}" dt="2022-01-24T17:49:11.003" v="4747" actId="1076"/>
          <ac:spMkLst>
            <pc:docMk/>
            <pc:sldMk cId="1344287853" sldId="720"/>
            <ac:spMk id="47" creationId="{CE8A8E87-94C8-4F4B-BCA1-54715A50BF42}"/>
          </ac:spMkLst>
        </pc:spChg>
        <pc:spChg chg="mod">
          <ac:chgData name="Froduald Kabanza" userId="edf393d0-642b-4b9e-8c75-f62133241689" providerId="ADAL" clId="{2F313F48-DE9E-4735-A99B-FA9B9BED9B38}" dt="2022-01-24T17:39:12.640" v="3881"/>
          <ac:spMkLst>
            <pc:docMk/>
            <pc:sldMk cId="1344287853" sldId="720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4:41.982" v="15346" actId="20577"/>
          <ac:spMkLst>
            <pc:docMk/>
            <pc:sldMk cId="1344287853" sldId="720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7:49:05.904" v="4746" actId="1076"/>
          <ac:grpSpMkLst>
            <pc:docMk/>
            <pc:sldMk cId="1344287853" sldId="720"/>
            <ac:grpSpMk id="7" creationId="{DEA7F2B6-85E4-4526-8D2E-D77E297732CF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0" creationId="{EF668274-F82D-4F3B-916C-5CAB538C3F4A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3" creationId="{3EC7D185-AED5-4830-8F13-1AC07D43E59B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4" creationId="{7EFAE761-050B-41B8-8192-2C1C73B762C8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5" creationId="{4D1EB6E2-E077-42E4-8045-0CC8D5D98E2C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6" creationId="{8A1FE853-6783-44BF-A895-986D2E41DAB2}"/>
          </ac:grpSpMkLst>
        </pc:grpChg>
        <pc:picChg chg="add mod">
          <ac:chgData name="Froduald Kabanza" userId="edf393d0-642b-4b9e-8c75-f62133241689" providerId="ADAL" clId="{2F313F48-DE9E-4735-A99B-FA9B9BED9B38}" dt="2022-01-27T05:05:12.992" v="15347" actId="14100"/>
          <ac:picMkLst>
            <pc:docMk/>
            <pc:sldMk cId="1344287853" sldId="720"/>
            <ac:picMk id="48" creationId="{B2218FB0-51E3-46F9-8C39-C0C505D3A9AC}"/>
          </ac:picMkLst>
        </pc:pic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8" creationId="{C6564065-567E-4567-8AB3-E5756EA2D7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9" creationId="{AECD1835-BFE8-41D8-9872-25F31C5FC2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1" creationId="{3A698A45-1CA9-4172-8D99-BA2C90456183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2" creationId="{36AE87A6-E791-4402-A8FB-60260EC8395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3" creationId="{C448EDE6-8CAC-4616-B868-DF9B90CE233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4" creationId="{395E45E9-291A-45B8-B143-716E5296C3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5" creationId="{757FF4AE-6846-41C5-8F78-A7C9FACA7A41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6" creationId="{271B6468-8BF2-4EFC-9ED4-B41735003A37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7" creationId="{4719E89A-3557-4F83-988F-9F60492CCE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8" creationId="{174F8EA8-7BE6-4233-A82E-D9840255FB21}"/>
          </ac:cxnSpMkLst>
        </pc:cxn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098472937" sldId="721"/>
        </pc:sldMkLst>
      </pc:sldChg>
      <pc:sldChg chg="add modNotesTx">
        <pc:chgData name="Froduald Kabanza" userId="edf393d0-642b-4b9e-8c75-f62133241689" providerId="ADAL" clId="{2F313F48-DE9E-4735-A99B-FA9B9BED9B38}" dt="2022-01-27T11:49:44.974" v="16357" actId="20577"/>
        <pc:sldMkLst>
          <pc:docMk/>
          <pc:sldMk cId="1125303256" sldId="721"/>
        </pc:sldMkLst>
      </pc:sldChg>
      <pc:sldChg chg="modSp add del mod ord">
        <pc:chgData name="Froduald Kabanza" userId="edf393d0-642b-4b9e-8c75-f62133241689" providerId="ADAL" clId="{2F313F48-DE9E-4735-A99B-FA9B9BED9B38}" dt="2022-01-26T23:41:10.352" v="6141" actId="2696"/>
        <pc:sldMkLst>
          <pc:docMk/>
          <pc:sldMk cId="2769035072" sldId="722"/>
        </pc:sldMkLst>
        <pc:spChg chg="mod">
          <ac:chgData name="Froduald Kabanza" userId="edf393d0-642b-4b9e-8c75-f62133241689" providerId="ADAL" clId="{2F313F48-DE9E-4735-A99B-FA9B9BED9B38}" dt="2022-01-26T23:05:12.094" v="5008" actId="20577"/>
          <ac:spMkLst>
            <pc:docMk/>
            <pc:sldMk cId="2769035072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40:58.669" v="6140" actId="20577"/>
          <ac:spMkLst>
            <pc:docMk/>
            <pc:sldMk cId="2769035072" sldId="722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03065243" sldId="723"/>
        </pc:sldMkLst>
      </pc:sldChg>
      <pc:sldChg chg="addSp delSp modSp add del mod modAnim modNotesTx">
        <pc:chgData name="Froduald Kabanza" userId="edf393d0-642b-4b9e-8c75-f62133241689" providerId="ADAL" clId="{2F313F48-DE9E-4735-A99B-FA9B9BED9B38}" dt="2022-01-26T23:29:49.530" v="5991" actId="2696"/>
        <pc:sldMkLst>
          <pc:docMk/>
          <pc:sldMk cId="4194510296" sldId="723"/>
        </pc:sldMkLst>
        <pc:spChg chg="add del mod">
          <ac:chgData name="Froduald Kabanza" userId="edf393d0-642b-4b9e-8c75-f62133241689" providerId="ADAL" clId="{2F313F48-DE9E-4735-A99B-FA9B9BED9B38}" dt="2022-01-26T23:07:20.605" v="5034" actId="478"/>
          <ac:spMkLst>
            <pc:docMk/>
            <pc:sldMk cId="4194510296" sldId="723"/>
            <ac:spMk id="7" creationId="{9EDC488E-46AB-4CAC-B9C9-DBF0B4384192}"/>
          </ac:spMkLst>
        </pc:spChg>
        <pc:spChg chg="add del mod">
          <ac:chgData name="Froduald Kabanza" userId="edf393d0-642b-4b9e-8c75-f62133241689" providerId="ADAL" clId="{2F313F48-DE9E-4735-A99B-FA9B9BED9B38}" dt="2022-01-26T23:26:46.313" v="5946" actId="478"/>
          <ac:spMkLst>
            <pc:docMk/>
            <pc:sldMk cId="4194510296" sldId="723"/>
            <ac:spMk id="8" creationId="{29071963-FC98-4A66-B2D5-139FC188B056}"/>
          </ac:spMkLst>
        </pc:spChg>
        <pc:spChg chg="add del mod">
          <ac:chgData name="Froduald Kabanza" userId="edf393d0-642b-4b9e-8c75-f62133241689" providerId="ADAL" clId="{2F313F48-DE9E-4735-A99B-FA9B9BED9B38}" dt="2022-01-26T23:10:17.951" v="5111" actId="478"/>
          <ac:spMkLst>
            <pc:docMk/>
            <pc:sldMk cId="4194510296" sldId="723"/>
            <ac:spMk id="9" creationId="{88DE833C-E105-45CE-A4A8-C7C98988F7B4}"/>
          </ac:spMkLst>
        </pc:spChg>
        <pc:spChg chg="mod">
          <ac:chgData name="Froduald Kabanza" userId="edf393d0-642b-4b9e-8c75-f62133241689" providerId="ADAL" clId="{2F313F48-DE9E-4735-A99B-FA9B9BED9B38}" dt="2022-01-26T23:07:12.252" v="5032" actId="20577"/>
          <ac:spMkLst>
            <pc:docMk/>
            <pc:sldMk cId="4194510296" sldId="723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26:15.908" v="5944" actId="115"/>
          <ac:spMkLst>
            <pc:docMk/>
            <pc:sldMk cId="4194510296" sldId="723"/>
            <ac:spMk id="21506" creationId="{27F2368C-1AA9-4826-A792-30C5A5588C0D}"/>
          </ac:spMkLst>
        </pc:spChg>
      </pc:sldChg>
      <pc:sldChg chg="modSp add ord modAnim">
        <pc:chgData name="Froduald Kabanza" userId="edf393d0-642b-4b9e-8c75-f62133241689" providerId="ADAL" clId="{2F313F48-DE9E-4735-A99B-FA9B9BED9B38}" dt="2022-01-26T23:37:40.718" v="6103"/>
        <pc:sldMkLst>
          <pc:docMk/>
          <pc:sldMk cId="1945819174" sldId="724"/>
        </pc:sldMkLst>
        <pc:spChg chg="mod">
          <ac:chgData name="Froduald Kabanza" userId="edf393d0-642b-4b9e-8c75-f62133241689" providerId="ADAL" clId="{2F313F48-DE9E-4735-A99B-FA9B9BED9B38}" dt="2022-01-26T23:28:28.415" v="5979" actId="20577"/>
          <ac:spMkLst>
            <pc:docMk/>
            <pc:sldMk cId="1945819174" sldId="724"/>
            <ac:spMk id="8" creationId="{29071963-FC98-4A66-B2D5-139FC188B056}"/>
          </ac:spMkLst>
        </pc:spChg>
        <pc:spChg chg="mod">
          <ac:chgData name="Froduald Kabanza" userId="edf393d0-642b-4b9e-8c75-f62133241689" providerId="ADAL" clId="{2F313F48-DE9E-4735-A99B-FA9B9BED9B38}" dt="2022-01-26T23:29:45.430" v="5990" actId="115"/>
          <ac:spMkLst>
            <pc:docMk/>
            <pc:sldMk cId="1945819174" sldId="724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43898889" sldId="724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8210693" sldId="725"/>
        </pc:sldMkLst>
      </pc:sldChg>
      <pc:sldChg chg="addSp delSp modSp add mod ord modAnim">
        <pc:chgData name="Froduald Kabanza" userId="edf393d0-642b-4b9e-8c75-f62133241689" providerId="ADAL" clId="{2F313F48-DE9E-4735-A99B-FA9B9BED9B38}" dt="2022-01-26T23:43:55.315" v="6385" actId="20577"/>
        <pc:sldMkLst>
          <pc:docMk/>
          <pc:sldMk cId="4291106472" sldId="725"/>
        </pc:sldMkLst>
        <pc:spChg chg="add del mod">
          <ac:chgData name="Froduald Kabanza" userId="edf393d0-642b-4b9e-8c75-f62133241689" providerId="ADAL" clId="{2F313F48-DE9E-4735-A99B-FA9B9BED9B38}" dt="2022-01-26T23:31:45.904" v="6001" actId="478"/>
          <ac:spMkLst>
            <pc:docMk/>
            <pc:sldMk cId="4291106472" sldId="725"/>
            <ac:spMk id="2" creationId="{7582CFF7-D96C-4C34-9162-59B7A6B9FAAC}"/>
          </ac:spMkLst>
        </pc:spChg>
        <pc:spChg chg="del">
          <ac:chgData name="Froduald Kabanza" userId="edf393d0-642b-4b9e-8c75-f62133241689" providerId="ADAL" clId="{2F313F48-DE9E-4735-A99B-FA9B9BED9B38}" dt="2022-01-26T23:31:41.580" v="5999" actId="478"/>
          <ac:spMkLst>
            <pc:docMk/>
            <pc:sldMk cId="4291106472" sldId="725"/>
            <ac:spMk id="8" creationId="{29071963-FC98-4A66-B2D5-139FC188B056}"/>
          </ac:spMkLst>
        </pc:spChg>
        <pc:spChg chg="add mod">
          <ac:chgData name="Froduald Kabanza" userId="edf393d0-642b-4b9e-8c75-f62133241689" providerId="ADAL" clId="{2F313F48-DE9E-4735-A99B-FA9B9BED9B38}" dt="2022-01-26T23:35:26.064" v="6090" actId="255"/>
          <ac:spMkLst>
            <pc:docMk/>
            <pc:sldMk cId="4291106472" sldId="725"/>
            <ac:spMk id="13" creationId="{C1793B30-D1CE-4C79-B9C5-D093E81F2449}"/>
          </ac:spMkLst>
        </pc:spChg>
        <pc:spChg chg="mod">
          <ac:chgData name="Froduald Kabanza" userId="edf393d0-642b-4b9e-8c75-f62133241689" providerId="ADAL" clId="{2F313F48-DE9E-4735-A99B-FA9B9BED9B38}" dt="2022-01-26T23:43:55.315" v="6385" actId="20577"/>
          <ac:spMkLst>
            <pc:docMk/>
            <pc:sldMk cId="4291106472" sldId="725"/>
            <ac:spMk id="21505" creationId="{951A0312-4847-486A-AA12-7C8AB18BA3C7}"/>
          </ac:spMkLst>
        </pc:spChg>
        <pc:spChg chg="del">
          <ac:chgData name="Froduald Kabanza" userId="edf393d0-642b-4b9e-8c75-f62133241689" providerId="ADAL" clId="{2F313F48-DE9E-4735-A99B-FA9B9BED9B38}" dt="2022-01-26T23:31:43.496" v="6000" actId="478"/>
          <ac:spMkLst>
            <pc:docMk/>
            <pc:sldMk cId="4291106472" sldId="725"/>
            <ac:spMk id="21506" creationId="{27F2368C-1AA9-4826-A792-30C5A5588C0D}"/>
          </ac:spMkLst>
        </pc:spChg>
        <pc:picChg chg="add del mod">
          <ac:chgData name="Froduald Kabanza" userId="edf393d0-642b-4b9e-8c75-f62133241689" providerId="ADAL" clId="{2F313F48-DE9E-4735-A99B-FA9B9BED9B38}" dt="2022-01-26T23:33:14.202" v="6004" actId="478"/>
          <ac:picMkLst>
            <pc:docMk/>
            <pc:sldMk cId="4291106472" sldId="725"/>
            <ac:picMk id="4" creationId="{2E2DC927-FF99-4C80-8A49-B499C43454F2}"/>
          </ac:picMkLst>
        </pc:picChg>
        <pc:picChg chg="add mod">
          <ac:chgData name="Froduald Kabanza" userId="edf393d0-642b-4b9e-8c75-f62133241689" providerId="ADAL" clId="{2F313F48-DE9E-4735-A99B-FA9B9BED9B38}" dt="2022-01-26T23:35:20.428" v="6088" actId="14100"/>
          <ac:picMkLst>
            <pc:docMk/>
            <pc:sldMk cId="4291106472" sldId="725"/>
            <ac:picMk id="6" creationId="{202BA2F7-D5A7-434E-AAA2-6961353BD5C1}"/>
          </ac:picMkLst>
        </pc:picChg>
      </pc:sldChg>
      <pc:sldChg chg="addSp delSp modSp add mod ord modAnim modNotesTx">
        <pc:chgData name="Froduald Kabanza" userId="edf393d0-642b-4b9e-8c75-f62133241689" providerId="ADAL" clId="{2F313F48-DE9E-4735-A99B-FA9B9BED9B38}" dt="2022-01-26T23:44:47.965" v="6394"/>
        <pc:sldMkLst>
          <pc:docMk/>
          <pc:sldMk cId="549024386" sldId="726"/>
        </pc:sldMkLst>
        <pc:spChg chg="add mod">
          <ac:chgData name="Froduald Kabanza" userId="edf393d0-642b-4b9e-8c75-f62133241689" providerId="ADAL" clId="{2F313F48-DE9E-4735-A99B-FA9B9BED9B38}" dt="2022-01-26T23:35:32.657" v="6091" actId="255"/>
          <ac:spMkLst>
            <pc:docMk/>
            <pc:sldMk cId="549024386" sldId="726"/>
            <ac:spMk id="7" creationId="{710687E4-85A1-4561-88F6-80DE1D1EF510}"/>
          </ac:spMkLst>
        </pc:spChg>
        <pc:spChg chg="add del mod">
          <ac:chgData name="Froduald Kabanza" userId="edf393d0-642b-4b9e-8c75-f62133241689" providerId="ADAL" clId="{2F313F48-DE9E-4735-A99B-FA9B9BED9B38}" dt="2022-01-26T23:42:33.994" v="6193" actId="478"/>
          <ac:spMkLst>
            <pc:docMk/>
            <pc:sldMk cId="549024386" sldId="726"/>
            <ac:spMk id="8" creationId="{FE674B76-B093-4630-8276-3E43FD843F5C}"/>
          </ac:spMkLst>
        </pc:spChg>
        <pc:spChg chg="add del mod">
          <ac:chgData name="Froduald Kabanza" userId="edf393d0-642b-4b9e-8c75-f62133241689" providerId="ADAL" clId="{2F313F48-DE9E-4735-A99B-FA9B9BED9B38}" dt="2022-01-26T23:42:31.612" v="6192" actId="478"/>
          <ac:spMkLst>
            <pc:docMk/>
            <pc:sldMk cId="549024386" sldId="726"/>
            <ac:spMk id="12" creationId="{F4F6FB8D-6BB7-4123-A94D-6D48E2CD3F01}"/>
          </ac:spMkLst>
        </pc:spChg>
        <pc:spChg chg="add mod">
          <ac:chgData name="Froduald Kabanza" userId="edf393d0-642b-4b9e-8c75-f62133241689" providerId="ADAL" clId="{2F313F48-DE9E-4735-A99B-FA9B9BED9B38}" dt="2022-01-26T23:42:38.661" v="6195" actId="1076"/>
          <ac:spMkLst>
            <pc:docMk/>
            <pc:sldMk cId="549024386" sldId="72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6T23:44:06.509" v="6389" actId="20577"/>
          <ac:spMkLst>
            <pc:docMk/>
            <pc:sldMk cId="549024386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6T23:34:07.168" v="6014" actId="478"/>
          <ac:picMkLst>
            <pc:docMk/>
            <pc:sldMk cId="549024386" sldId="726"/>
            <ac:picMk id="3" creationId="{32A645B3-7EEA-4BAA-AE80-1DBFDE8A3B88}"/>
          </ac:picMkLst>
        </pc:picChg>
        <pc:picChg chg="add mod">
          <ac:chgData name="Froduald Kabanza" userId="edf393d0-642b-4b9e-8c75-f62133241689" providerId="ADAL" clId="{2F313F48-DE9E-4735-A99B-FA9B9BED9B38}" dt="2022-01-26T23:39:19.791" v="6109" actId="1076"/>
          <ac:picMkLst>
            <pc:docMk/>
            <pc:sldMk cId="549024386" sldId="726"/>
            <ac:picMk id="5" creationId="{0E2ADD1C-356B-44BC-BA70-DCEC63DE1393}"/>
          </ac:picMkLst>
        </pc:picChg>
        <pc:picChg chg="del">
          <ac:chgData name="Froduald Kabanza" userId="edf393d0-642b-4b9e-8c75-f62133241689" providerId="ADAL" clId="{2F313F48-DE9E-4735-A99B-FA9B9BED9B38}" dt="2022-01-26T23:34:01.469" v="6012" actId="478"/>
          <ac:picMkLst>
            <pc:docMk/>
            <pc:sldMk cId="549024386" sldId="726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82995067" sldId="726"/>
        </pc:sldMkLst>
      </pc:sldChg>
      <pc:sldChg chg="addSp delSp modSp add mod ord modNotesTx">
        <pc:chgData name="Froduald Kabanza" userId="edf393d0-642b-4b9e-8c75-f62133241689" providerId="ADAL" clId="{2F313F48-DE9E-4735-A99B-FA9B9BED9B38}" dt="2022-01-27T01:14:29.868" v="9841"/>
        <pc:sldMkLst>
          <pc:docMk/>
          <pc:sldMk cId="313719905" sldId="727"/>
        </pc:sldMkLst>
        <pc:spChg chg="add del mod">
          <ac:chgData name="Froduald Kabanza" userId="edf393d0-642b-4b9e-8c75-f62133241689" providerId="ADAL" clId="{2F313F48-DE9E-4735-A99B-FA9B9BED9B38}" dt="2022-01-27T01:14:28.786" v="9840" actId="478"/>
          <ac:spMkLst>
            <pc:docMk/>
            <pc:sldMk cId="313719905" sldId="727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5" creationId="{E98B8CC7-7715-4EEC-BBF8-96A2C79D22F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7" creationId="{9D7317C2-464E-4C6B-B860-F24ADA8AB435}"/>
          </ac:spMkLst>
        </pc:spChg>
        <pc:spChg chg="del">
          <ac:chgData name="Froduald Kabanza" userId="edf393d0-642b-4b9e-8c75-f62133241689" providerId="ADAL" clId="{2F313F48-DE9E-4735-A99B-FA9B9BED9B38}" dt="2022-01-26T23:47:43.050" v="6408" actId="478"/>
          <ac:spMkLst>
            <pc:docMk/>
            <pc:sldMk cId="313719905" sldId="727"/>
            <ac:spMk id="13" creationId="{C1793B30-D1CE-4C79-B9C5-D093E81F2449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4" creationId="{36B895BF-19C7-4DE0-A844-730E7814D74D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5" creationId="{A160072E-B581-4176-8291-280B3779F824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6" creationId="{339C30C9-5596-4C7C-9FEC-3EE39A5384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7" creationId="{9CC3686F-AA2F-4409-94F6-DDDCA18D0492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8" creationId="{D6205227-58FD-42BC-8F09-0C3BD410B0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9" creationId="{A843F2A4-DF72-47BC-AE59-BC7635CBF90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0" creationId="{3CD6D70E-45F7-4FC9-8A94-13DC0E26ACA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1" creationId="{255BF107-61D4-4A07-9E13-8D42B3BD7351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2" creationId="{B42122C7-F581-45D2-93E1-FADCFF6EDFA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3" creationId="{3B075E63-28FD-4DAF-A12A-922191E5C01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4" creationId="{29ACD9DE-1CD2-4F71-9B2E-DF624DC90EBD}"/>
          </ac:spMkLst>
        </pc:spChg>
        <pc:spChg chg="add mod">
          <ac:chgData name="Froduald Kabanza" userId="edf393d0-642b-4b9e-8c75-f62133241689" providerId="ADAL" clId="{2F313F48-DE9E-4735-A99B-FA9B9BED9B38}" dt="2022-01-27T01:14:29.868" v="9841"/>
          <ac:spMkLst>
            <pc:docMk/>
            <pc:sldMk cId="313719905" sldId="727"/>
            <ac:spMk id="26" creationId="{CEB4465E-9FDF-4DC3-85E4-935795625BC5}"/>
          </ac:spMkLst>
        </pc:spChg>
        <pc:spChg chg="mod">
          <ac:chgData name="Froduald Kabanza" userId="edf393d0-642b-4b9e-8c75-f62133241689" providerId="ADAL" clId="{2F313F48-DE9E-4735-A99B-FA9B9BED9B38}" dt="2022-01-26T23:47:37.870" v="6407" actId="20577"/>
          <ac:spMkLst>
            <pc:docMk/>
            <pc:sldMk cId="313719905" sldId="727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0:00:44.899" v="6604" actId="164"/>
          <ac:grpSpMkLst>
            <pc:docMk/>
            <pc:sldMk cId="313719905" sldId="727"/>
            <ac:grpSpMk id="8" creationId="{C29A8F8A-3D1F-43E0-815E-26522749B160}"/>
          </ac:grpSpMkLst>
        </pc:grpChg>
        <pc:picChg chg="add mod modCrop">
          <ac:chgData name="Froduald Kabanza" userId="edf393d0-642b-4b9e-8c75-f62133241689" providerId="ADAL" clId="{2F313F48-DE9E-4735-A99B-FA9B9BED9B38}" dt="2022-01-26T23:52:46.443" v="6485" actId="14100"/>
          <ac:picMkLst>
            <pc:docMk/>
            <pc:sldMk cId="313719905" sldId="727"/>
            <ac:picMk id="3" creationId="{600BEB37-72D2-497A-8E73-157CBC2D291B}"/>
          </ac:picMkLst>
        </pc:picChg>
        <pc:picChg chg="del">
          <ac:chgData name="Froduald Kabanza" userId="edf393d0-642b-4b9e-8c75-f62133241689" providerId="ADAL" clId="{2F313F48-DE9E-4735-A99B-FA9B9BED9B38}" dt="2022-01-26T23:47:45.542" v="6409" actId="478"/>
          <ac:picMkLst>
            <pc:docMk/>
            <pc:sldMk cId="313719905" sldId="727"/>
            <ac:picMk id="6" creationId="{202BA2F7-D5A7-434E-AAA2-6961353BD5C1}"/>
          </ac:picMkLst>
        </pc:picChg>
        <pc:picChg chg="add mod">
          <ac:chgData name="Froduald Kabanza" userId="edf393d0-642b-4b9e-8c75-f62133241689" providerId="ADAL" clId="{2F313F48-DE9E-4735-A99B-FA9B9BED9B38}" dt="2022-01-27T00:00:44.899" v="6604" actId="164"/>
          <ac:picMkLst>
            <pc:docMk/>
            <pc:sldMk cId="313719905" sldId="727"/>
            <ac:picMk id="11" creationId="{E0431395-5DF5-4408-B054-C3FD618EF33C}"/>
          </ac:picMkLst>
        </pc:picChg>
      </pc:sldChg>
      <pc:sldChg chg="modSp add del mod">
        <pc:chgData name="Froduald Kabanza" userId="edf393d0-642b-4b9e-8c75-f62133241689" providerId="ADAL" clId="{2F313F48-DE9E-4735-A99B-FA9B9BED9B38}" dt="2022-01-26T23:36:48.293" v="6099" actId="2696"/>
        <pc:sldMkLst>
          <pc:docMk/>
          <pc:sldMk cId="1198150598" sldId="727"/>
        </pc:sldMkLst>
        <pc:spChg chg="mod">
          <ac:chgData name="Froduald Kabanza" userId="edf393d0-642b-4b9e-8c75-f62133241689" providerId="ADAL" clId="{2F313F48-DE9E-4735-A99B-FA9B9BED9B38}" dt="2022-01-26T23:36:35.527" v="6096" actId="20577"/>
          <ac:spMkLst>
            <pc:docMk/>
            <pc:sldMk cId="1198150598" sldId="727"/>
            <ac:spMk id="21505" creationId="{951A0312-4847-486A-AA12-7C8AB18BA3C7}"/>
          </ac:spMkLst>
        </pc:sp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561292342" sldId="727"/>
        </pc:sldMkLst>
      </pc:sldChg>
      <pc:sldChg chg="addSp delSp modSp add del mod">
        <pc:chgData name="Froduald Kabanza" userId="edf393d0-642b-4b9e-8c75-f62133241689" providerId="ADAL" clId="{2F313F48-DE9E-4735-A99B-FA9B9BED9B38}" dt="2022-01-26T23:52:37.332" v="6483" actId="2696"/>
        <pc:sldMkLst>
          <pc:docMk/>
          <pc:sldMk cId="412552575" sldId="728"/>
        </pc:sldMkLst>
        <pc:picChg chg="del">
          <ac:chgData name="Froduald Kabanza" userId="edf393d0-642b-4b9e-8c75-f62133241689" providerId="ADAL" clId="{2F313F48-DE9E-4735-A99B-FA9B9BED9B38}" dt="2022-01-26T23:50:26.888" v="6464" actId="478"/>
          <ac:picMkLst>
            <pc:docMk/>
            <pc:sldMk cId="412552575" sldId="728"/>
            <ac:picMk id="3" creationId="{600BEB37-72D2-497A-8E73-157CBC2D291B}"/>
          </ac:picMkLst>
        </pc:picChg>
        <pc:picChg chg="add mod modCrop">
          <ac:chgData name="Froduald Kabanza" userId="edf393d0-642b-4b9e-8c75-f62133241689" providerId="ADAL" clId="{2F313F48-DE9E-4735-A99B-FA9B9BED9B38}" dt="2022-01-26T23:51:17.764" v="6472" actId="14100"/>
          <ac:picMkLst>
            <pc:docMk/>
            <pc:sldMk cId="412552575" sldId="728"/>
            <ac:picMk id="5" creationId="{6A176A18-F4E3-48D8-A04D-7A30D2194CA9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589095579" sldId="728"/>
        </pc:sldMkLst>
      </pc:sldChg>
      <pc:sldChg chg="addSp delSp modSp add del mod ord">
        <pc:chgData name="Froduald Kabanza" userId="edf393d0-642b-4b9e-8c75-f62133241689" providerId="ADAL" clId="{2F313F48-DE9E-4735-A99B-FA9B9BED9B38}" dt="2022-01-27T00:43:53.385" v="8093" actId="2696"/>
        <pc:sldMkLst>
          <pc:docMk/>
          <pc:sldMk cId="4042909174" sldId="728"/>
        </pc:sldMkLst>
        <pc:spChg chg="mod">
          <ac:chgData name="Froduald Kabanza" userId="edf393d0-642b-4b9e-8c75-f62133241689" providerId="ADAL" clId="{2F313F48-DE9E-4735-A99B-FA9B9BED9B38}" dt="2022-01-27T00:02:12.616" v="6610" actId="20577"/>
          <ac:spMkLst>
            <pc:docMk/>
            <pc:sldMk cId="4042909174" sldId="72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0:01:51.241" v="6607" actId="478"/>
          <ac:grpSpMkLst>
            <pc:docMk/>
            <pc:sldMk cId="4042909174" sldId="728"/>
            <ac:grpSpMk id="8" creationId="{C29A8F8A-3D1F-43E0-815E-26522749B160}"/>
          </ac:grpSpMkLst>
        </pc:grpChg>
        <pc:picChg chg="del">
          <ac:chgData name="Froduald Kabanza" userId="edf393d0-642b-4b9e-8c75-f62133241689" providerId="ADAL" clId="{2F313F48-DE9E-4735-A99B-FA9B9BED9B38}" dt="2022-01-27T00:02:05.356" v="6608" actId="478"/>
          <ac:picMkLst>
            <pc:docMk/>
            <pc:sldMk cId="4042909174" sldId="728"/>
            <ac:picMk id="3" creationId="{600BEB37-72D2-497A-8E73-157CBC2D291B}"/>
          </ac:picMkLst>
        </pc:picChg>
        <pc:picChg chg="add mod">
          <ac:chgData name="Froduald Kabanza" userId="edf393d0-642b-4b9e-8c75-f62133241689" providerId="ADAL" clId="{2F313F48-DE9E-4735-A99B-FA9B9BED9B38}" dt="2022-01-27T00:02:28.842" v="6614" actId="14100"/>
          <ac:picMkLst>
            <pc:docMk/>
            <pc:sldMk cId="4042909174" sldId="728"/>
            <ac:picMk id="6" creationId="{D5D3E7EB-E7B1-44AE-9E71-FA4C62EF1B13}"/>
          </ac:picMkLst>
        </pc:picChg>
      </pc:sldChg>
      <pc:sldChg chg="addSp delSp modSp add mod">
        <pc:chgData name="Froduald Kabanza" userId="edf393d0-642b-4b9e-8c75-f62133241689" providerId="ADAL" clId="{2F313F48-DE9E-4735-A99B-FA9B9BED9B38}" dt="2022-01-27T01:14:18.847" v="9839" actId="255"/>
        <pc:sldMkLst>
          <pc:docMk/>
          <pc:sldMk cId="985514548" sldId="729"/>
        </pc:sldMkLst>
        <pc:spChg chg="mod">
          <ac:chgData name="Froduald Kabanza" userId="edf393d0-642b-4b9e-8c75-f62133241689" providerId="ADAL" clId="{2F313F48-DE9E-4735-A99B-FA9B9BED9B38}" dt="2022-01-27T01:14:18.847" v="9839" actId="255"/>
          <ac:spMkLst>
            <pc:docMk/>
            <pc:sldMk cId="985514548" sldId="729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4:52.989" v="6639" actId="1076"/>
          <ac:spMkLst>
            <pc:docMk/>
            <pc:sldMk cId="985514548" sldId="729"/>
            <ac:spMk id="10" creationId="{C5072BE8-6912-4D18-AA40-5C0828759F47}"/>
          </ac:spMkLst>
        </pc:spChg>
        <pc:spChg chg="add mod">
          <ac:chgData name="Froduald Kabanza" userId="edf393d0-642b-4b9e-8c75-f62133241689" providerId="ADAL" clId="{2F313F48-DE9E-4735-A99B-FA9B9BED9B38}" dt="2022-01-27T00:04:56.584" v="6640" actId="1076"/>
          <ac:spMkLst>
            <pc:docMk/>
            <pc:sldMk cId="985514548" sldId="729"/>
            <ac:spMk id="11" creationId="{EBA821D4-F3D9-4161-A2FA-D17EF6844FA3}"/>
          </ac:spMkLst>
        </pc:spChg>
        <pc:picChg chg="add mod">
          <ac:chgData name="Froduald Kabanza" userId="edf393d0-642b-4b9e-8c75-f62133241689" providerId="ADAL" clId="{2F313F48-DE9E-4735-A99B-FA9B9BED9B38}" dt="2022-01-27T00:03:05.323" v="6621" actId="14100"/>
          <ac:picMkLst>
            <pc:docMk/>
            <pc:sldMk cId="985514548" sldId="729"/>
            <ac:picMk id="3" creationId="{223EAB59-B868-43FC-850B-8A2CE729018D}"/>
          </ac:picMkLst>
        </pc:picChg>
        <pc:picChg chg="del">
          <ac:chgData name="Froduald Kabanza" userId="edf393d0-642b-4b9e-8c75-f62133241689" providerId="ADAL" clId="{2F313F48-DE9E-4735-A99B-FA9B9BED9B38}" dt="2022-01-27T00:02:44.764" v="6616" actId="478"/>
          <ac:picMkLst>
            <pc:docMk/>
            <pc:sldMk cId="985514548" sldId="729"/>
            <ac:picMk id="6" creationId="{D5D3E7EB-E7B1-44AE-9E71-FA4C62EF1B13}"/>
          </ac:picMkLst>
        </pc:pic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443168960" sldId="729"/>
        </pc:sldMkLst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296834776" sldId="730"/>
        </pc:sldMkLst>
      </pc:sldChg>
      <pc:sldChg chg="addSp delSp modSp add mod">
        <pc:chgData name="Froduald Kabanza" userId="edf393d0-642b-4b9e-8c75-f62133241689" providerId="ADAL" clId="{2F313F48-DE9E-4735-A99B-FA9B9BED9B38}" dt="2022-01-27T01:15:44.169" v="9851"/>
        <pc:sldMkLst>
          <pc:docMk/>
          <pc:sldMk cId="3906261564" sldId="730"/>
        </pc:sldMkLst>
        <pc:spChg chg="del mod">
          <ac:chgData name="Froduald Kabanza" userId="edf393d0-642b-4b9e-8c75-f62133241689" providerId="ADAL" clId="{2F313F48-DE9E-4735-A99B-FA9B9BED9B38}" dt="2022-01-27T01:15:43.300" v="9850" actId="478"/>
          <ac:spMkLst>
            <pc:docMk/>
            <pc:sldMk cId="3906261564" sldId="730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5:24.816" v="6642" actId="1076"/>
          <ac:spMkLst>
            <pc:docMk/>
            <pc:sldMk cId="3906261564" sldId="730"/>
            <ac:spMk id="10" creationId="{2E7A19B4-A0F1-49E2-858D-81F58C71E16D}"/>
          </ac:spMkLst>
        </pc:spChg>
        <pc:spChg chg="add mod">
          <ac:chgData name="Froduald Kabanza" userId="edf393d0-642b-4b9e-8c75-f62133241689" providerId="ADAL" clId="{2F313F48-DE9E-4735-A99B-FA9B9BED9B38}" dt="2022-01-27T00:05:32.677" v="6645" actId="1076"/>
          <ac:spMkLst>
            <pc:docMk/>
            <pc:sldMk cId="3906261564" sldId="730"/>
            <ac:spMk id="11" creationId="{9EBAFE30-3DFF-4F98-816C-171F47321A48}"/>
          </ac:spMkLst>
        </pc:spChg>
        <pc:spChg chg="add mod">
          <ac:chgData name="Froduald Kabanza" userId="edf393d0-642b-4b9e-8c75-f62133241689" providerId="ADAL" clId="{2F313F48-DE9E-4735-A99B-FA9B9BED9B38}" dt="2022-01-27T00:06:05.120" v="6649" actId="1076"/>
          <ac:spMkLst>
            <pc:docMk/>
            <pc:sldMk cId="3906261564" sldId="730"/>
            <ac:spMk id="12" creationId="{6766EE2A-2565-468E-A259-0729A2659CC4}"/>
          </ac:spMkLst>
        </pc:spChg>
        <pc:spChg chg="add mod">
          <ac:chgData name="Froduald Kabanza" userId="edf393d0-642b-4b9e-8c75-f62133241689" providerId="ADAL" clId="{2F313F48-DE9E-4735-A99B-FA9B9BED9B38}" dt="2022-01-27T00:05:48.600" v="6647" actId="1076"/>
          <ac:spMkLst>
            <pc:docMk/>
            <pc:sldMk cId="3906261564" sldId="730"/>
            <ac:spMk id="13" creationId="{E48B6213-28C3-48E8-BBF7-0AD6E7E523EB}"/>
          </ac:spMkLst>
        </pc:spChg>
        <pc:spChg chg="add mod">
          <ac:chgData name="Froduald Kabanza" userId="edf393d0-642b-4b9e-8c75-f62133241689" providerId="ADAL" clId="{2F313F48-DE9E-4735-A99B-FA9B9BED9B38}" dt="2022-01-27T01:15:44.169" v="9851"/>
          <ac:spMkLst>
            <pc:docMk/>
            <pc:sldMk cId="3906261564" sldId="730"/>
            <ac:spMk id="14" creationId="{0A5240C1-F198-4E42-9C71-45E3465E1697}"/>
          </ac:spMkLst>
        </pc:spChg>
        <pc:picChg chg="del">
          <ac:chgData name="Froduald Kabanza" userId="edf393d0-642b-4b9e-8c75-f62133241689" providerId="ADAL" clId="{2F313F48-DE9E-4735-A99B-FA9B9BED9B38}" dt="2022-01-27T00:03:27.113" v="6623" actId="478"/>
          <ac:picMkLst>
            <pc:docMk/>
            <pc:sldMk cId="3906261564" sldId="730"/>
            <ac:picMk id="3" creationId="{223EAB59-B868-43FC-850B-8A2CE729018D}"/>
          </ac:picMkLst>
        </pc:picChg>
        <pc:picChg chg="add mod">
          <ac:chgData name="Froduald Kabanza" userId="edf393d0-642b-4b9e-8c75-f62133241689" providerId="ADAL" clId="{2F313F48-DE9E-4735-A99B-FA9B9BED9B38}" dt="2022-01-27T00:05:28.958" v="6644" actId="1076"/>
          <ac:picMkLst>
            <pc:docMk/>
            <pc:sldMk cId="3906261564" sldId="730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71404291" sldId="731"/>
        </pc:sldMkLst>
      </pc:sldChg>
      <pc:sldChg chg="addSp delSp modSp add mod delAnim modAnim modNotesTx">
        <pc:chgData name="Froduald Kabanza" userId="edf393d0-642b-4b9e-8c75-f62133241689" providerId="ADAL" clId="{2F313F48-DE9E-4735-A99B-FA9B9BED9B38}" dt="2022-01-27T05:15:48.286" v="15479"/>
        <pc:sldMkLst>
          <pc:docMk/>
          <pc:sldMk cId="3300869287" sldId="731"/>
        </pc:sldMkLst>
        <pc:spChg chg="del mod">
          <ac:chgData name="Froduald Kabanza" userId="edf393d0-642b-4b9e-8c75-f62133241689" providerId="ADAL" clId="{2F313F48-DE9E-4735-A99B-FA9B9BED9B38}" dt="2022-01-27T01:15:57.838" v="9853" actId="478"/>
          <ac:spMkLst>
            <pc:docMk/>
            <pc:sldMk cId="3300869287" sldId="731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6" creationId="{32972063-4D19-4BA7-AAC1-398C34241A0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0" creationId="{62693B0A-B184-448F-9E50-82DEFF130A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1" creationId="{A7E41A05-C613-4660-ABD2-49F46D2639A1}"/>
          </ac:spMkLst>
        </pc:spChg>
        <pc:spChg chg="add del mod">
          <ac:chgData name="Froduald Kabanza" userId="edf393d0-642b-4b9e-8c75-f62133241689" providerId="ADAL" clId="{2F313F48-DE9E-4735-A99B-FA9B9BED9B38}" dt="2022-01-27T00:06:36.866" v="6656" actId="478"/>
          <ac:spMkLst>
            <pc:docMk/>
            <pc:sldMk cId="3300869287" sldId="731"/>
            <ac:spMk id="12" creationId="{6281F82C-FB4D-470D-B3B3-602B5C7615CC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3" creationId="{2C02A09A-BBD0-43F3-A944-17D59EC016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4" creationId="{C46EE818-096F-4430-A59B-EEA2FE69BA52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5" creationId="{62F705DE-F600-43FB-A731-B4140D4B2F2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6" creationId="{1ABA4C1C-4990-4901-A37E-A26752FE5873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8" creationId="{8FE58DB2-275F-4501-8E7C-C63D2225FFDC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9" creationId="{7D222613-B969-42A8-B3CE-F2CC2AB58A64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20" creationId="{B1E2D9F3-1732-4C82-B147-6C50DB321253}"/>
          </ac:spMkLst>
        </pc:spChg>
        <pc:spChg chg="add mod">
          <ac:chgData name="Froduald Kabanza" userId="edf393d0-642b-4b9e-8c75-f62133241689" providerId="ADAL" clId="{2F313F48-DE9E-4735-A99B-FA9B9BED9B38}" dt="2022-01-27T01:15:58.981" v="9854"/>
          <ac:spMkLst>
            <pc:docMk/>
            <pc:sldMk cId="3300869287" sldId="731"/>
            <ac:spMk id="22" creationId="{4D363635-4623-4AD7-AB99-6406966B5121}"/>
          </ac:spMkLst>
        </pc:spChg>
        <pc:grpChg chg="add mod">
          <ac:chgData name="Froduald Kabanza" userId="edf393d0-642b-4b9e-8c75-f62133241689" providerId="ADAL" clId="{2F313F48-DE9E-4735-A99B-FA9B9BED9B38}" dt="2022-01-27T05:15:29.533" v="15476" actId="164"/>
          <ac:grpSpMkLst>
            <pc:docMk/>
            <pc:sldMk cId="3300869287" sldId="731"/>
            <ac:grpSpMk id="2" creationId="{2663D018-13AD-4293-B5B0-40097BBD6E7C}"/>
          </ac:grpSpMkLst>
        </pc:grpChg>
        <pc:grpChg chg="add mod">
          <ac:chgData name="Froduald Kabanza" userId="edf393d0-642b-4b9e-8c75-f62133241689" providerId="ADAL" clId="{2F313F48-DE9E-4735-A99B-FA9B9BED9B38}" dt="2022-01-27T00:08:30.900" v="6675" actId="164"/>
          <ac:grpSpMkLst>
            <pc:docMk/>
            <pc:sldMk cId="3300869287" sldId="731"/>
            <ac:grpSpMk id="7" creationId="{17B1124F-D871-4EDB-B88D-C45726316A01}"/>
          </ac:grpSpMkLst>
        </pc:grpChg>
        <pc:picChg chg="add mod">
          <ac:chgData name="Froduald Kabanza" userId="edf393d0-642b-4b9e-8c75-f62133241689" providerId="ADAL" clId="{2F313F48-DE9E-4735-A99B-FA9B9BED9B38}" dt="2022-01-27T05:15:29.533" v="15476" actId="164"/>
          <ac:picMkLst>
            <pc:docMk/>
            <pc:sldMk cId="3300869287" sldId="731"/>
            <ac:picMk id="3" creationId="{46637306-428B-4464-86C6-ECC6A402C30F}"/>
          </ac:picMkLst>
        </pc:picChg>
        <pc:picChg chg="del">
          <ac:chgData name="Froduald Kabanza" userId="edf393d0-642b-4b9e-8c75-f62133241689" providerId="ADAL" clId="{2F313F48-DE9E-4735-A99B-FA9B9BED9B38}" dt="2022-01-27T00:04:00.089" v="6630" actId="478"/>
          <ac:picMkLst>
            <pc:docMk/>
            <pc:sldMk cId="3300869287" sldId="731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376456731" sldId="732"/>
        </pc:sldMkLst>
      </pc:sldChg>
      <pc:sldChg chg="addSp delSp modSp add mod ord delAnim modAnim modNotesTx">
        <pc:chgData name="Froduald Kabanza" userId="edf393d0-642b-4b9e-8c75-f62133241689" providerId="ADAL" clId="{2F313F48-DE9E-4735-A99B-FA9B9BED9B38}" dt="2022-01-27T05:18:07.962" v="15492"/>
        <pc:sldMkLst>
          <pc:docMk/>
          <pc:sldMk cId="2715205508" sldId="732"/>
        </pc:sldMkLst>
        <pc:spChg chg="add mod">
          <ac:chgData name="Froduald Kabanza" userId="edf393d0-642b-4b9e-8c75-f62133241689" providerId="ADAL" clId="{2F313F48-DE9E-4735-A99B-FA9B9BED9B38}" dt="2022-01-27T05:17:59.606" v="15491" actId="164"/>
          <ac:spMkLst>
            <pc:docMk/>
            <pc:sldMk cId="2715205508" sldId="732"/>
            <ac:spMk id="2" creationId="{103764F4-83EB-49F2-A989-CE0A121AE9BD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4" creationId="{D91C1A70-8FC1-47A6-8A8D-98B865229AD7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0" creationId="{62693B0A-B184-448F-9E50-82DEFF130A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1" creationId="{A7E41A05-C613-4660-ABD2-49F46D2639A1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3" creationId="{2C02A09A-BBD0-43F3-A944-17D59EC016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4" creationId="{C46EE818-096F-4430-A59B-EEA2FE69BA52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5" creationId="{62F705DE-F600-43FB-A731-B4140D4B2F2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6" creationId="{1ABA4C1C-4990-4901-A37E-A26752FE5873}"/>
          </ac:spMkLst>
        </pc:spChg>
        <pc:spChg chg="add del mod">
          <ac:chgData name="Froduald Kabanza" userId="edf393d0-642b-4b9e-8c75-f62133241689" providerId="ADAL" clId="{2F313F48-DE9E-4735-A99B-FA9B9BED9B38}" dt="2022-01-27T00:22:42.612" v="7238" actId="478"/>
          <ac:spMkLst>
            <pc:docMk/>
            <pc:sldMk cId="2715205508" sldId="732"/>
            <ac:spMk id="24" creationId="{35DA6479-4A7B-4EAD-A29F-E7A8B40FAC38}"/>
          </ac:spMkLst>
        </pc:spChg>
        <pc:spChg chg="add del mod">
          <ac:chgData name="Froduald Kabanza" userId="edf393d0-642b-4b9e-8c75-f62133241689" providerId="ADAL" clId="{2F313F48-DE9E-4735-A99B-FA9B9BED9B38}" dt="2022-01-27T00:22:35.706" v="7237"/>
          <ac:spMkLst>
            <pc:docMk/>
            <pc:sldMk cId="2715205508" sldId="732"/>
            <ac:spMk id="30" creationId="{9A352FF4-7B9D-4AA6-9A74-F2743701EA7E}"/>
          </ac:spMkLst>
        </pc:spChg>
        <pc:spChg chg="mod">
          <ac:chgData name="Froduald Kabanza" userId="edf393d0-642b-4b9e-8c75-f62133241689" providerId="ADAL" clId="{2F313F48-DE9E-4735-A99B-FA9B9BED9B38}" dt="2022-01-27T00:14:00.904" v="7169" actId="20577"/>
          <ac:spMkLst>
            <pc:docMk/>
            <pc:sldMk cId="2715205508" sldId="732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5:17:59.606" v="15491" actId="164"/>
          <ac:grpSpMkLst>
            <pc:docMk/>
            <pc:sldMk cId="2715205508" sldId="732"/>
            <ac:grpSpMk id="3" creationId="{A5CF7791-46CB-4FEA-A363-F48D595F22B3}"/>
          </ac:grpSpMkLst>
        </pc:grpChg>
        <pc:grpChg chg="del">
          <ac:chgData name="Froduald Kabanza" userId="edf393d0-642b-4b9e-8c75-f62133241689" providerId="ADAL" clId="{2F313F48-DE9E-4735-A99B-FA9B9BED9B38}" dt="2022-01-27T00:14:13" v="7171" actId="478"/>
          <ac:grpSpMkLst>
            <pc:docMk/>
            <pc:sldMk cId="2715205508" sldId="732"/>
            <ac:grpSpMk id="7" creationId="{17B1124F-D871-4EDB-B88D-C45726316A01}"/>
          </ac:grpSpMkLst>
        </pc:grpChg>
        <pc:graphicFrameChg chg="add del mod modGraphic">
          <ac:chgData name="Froduald Kabanza" userId="edf393d0-642b-4b9e-8c75-f62133241689" providerId="ADAL" clId="{2F313F48-DE9E-4735-A99B-FA9B9BED9B38}" dt="2022-01-27T00:16:00.234" v="7188" actId="478"/>
          <ac:graphicFrameMkLst>
            <pc:docMk/>
            <pc:sldMk cId="2715205508" sldId="732"/>
            <ac:graphicFrameMk id="5" creationId="{7B4EC814-20ED-4484-89F2-65D30F463CBB}"/>
          </ac:graphicFrameMkLst>
        </pc:graphicFrameChg>
        <pc:graphicFrameChg chg="add del mod modGraphic">
          <ac:chgData name="Froduald Kabanza" userId="edf393d0-642b-4b9e-8c75-f62133241689" providerId="ADAL" clId="{2F313F48-DE9E-4735-A99B-FA9B9BED9B38}" dt="2022-01-27T00:19:44.587" v="7218" actId="478"/>
          <ac:graphicFrameMkLst>
            <pc:docMk/>
            <pc:sldMk cId="2715205508" sldId="732"/>
            <ac:graphicFrameMk id="9" creationId="{F44B5E20-022B-4B2E-BF8C-3AEBA1B6E78F}"/>
          </ac:graphicFrameMkLst>
        </pc:graphicFrameChg>
        <pc:picChg chg="del">
          <ac:chgData name="Froduald Kabanza" userId="edf393d0-642b-4b9e-8c75-f62133241689" providerId="ADAL" clId="{2F313F48-DE9E-4735-A99B-FA9B9BED9B38}" dt="2022-01-27T00:14:06.683" v="7170" actId="478"/>
          <ac:picMkLst>
            <pc:docMk/>
            <pc:sldMk cId="2715205508" sldId="732"/>
            <ac:picMk id="3" creationId="{46637306-428B-4464-86C6-ECC6A402C30F}"/>
          </ac:picMkLst>
        </pc:picChg>
        <pc:picChg chg="add del mod">
          <ac:chgData name="Froduald Kabanza" userId="edf393d0-642b-4b9e-8c75-f62133241689" providerId="ADAL" clId="{2F313F48-DE9E-4735-A99B-FA9B9BED9B38}" dt="2022-01-27T00:18:54.650" v="7210" actId="478"/>
          <ac:picMkLst>
            <pc:docMk/>
            <pc:sldMk cId="2715205508" sldId="732"/>
            <ac:picMk id="17" creationId="{7ED7B5E3-A9E9-479C-A679-270A0E6E6E4E}"/>
          </ac:picMkLst>
        </pc:picChg>
        <pc:picChg chg="add del mod">
          <ac:chgData name="Froduald Kabanza" userId="edf393d0-642b-4b9e-8c75-f62133241689" providerId="ADAL" clId="{2F313F48-DE9E-4735-A99B-FA9B9BED9B38}" dt="2022-01-27T00:15:23.698" v="7178" actId="478"/>
          <ac:picMkLst>
            <pc:docMk/>
            <pc:sldMk cId="2715205508" sldId="732"/>
            <ac:picMk id="21" creationId="{12832CFF-2262-4F66-BA84-2407AC99692E}"/>
          </ac:picMkLst>
        </pc:picChg>
        <pc:picChg chg="add mod">
          <ac:chgData name="Froduald Kabanza" userId="edf393d0-642b-4b9e-8c75-f62133241689" providerId="ADAL" clId="{2F313F48-DE9E-4735-A99B-FA9B9BED9B38}" dt="2022-01-27T05:17:59.606" v="15491" actId="164"/>
          <ac:picMkLst>
            <pc:docMk/>
            <pc:sldMk cId="2715205508" sldId="732"/>
            <ac:picMk id="23" creationId="{4760DEFD-7283-4A87-B74C-4253226B0BC2}"/>
          </ac:picMkLst>
        </pc:picChg>
        <pc:picChg chg="add del mod">
          <ac:chgData name="Froduald Kabanza" userId="edf393d0-642b-4b9e-8c75-f62133241689" providerId="ADAL" clId="{2F313F48-DE9E-4735-A99B-FA9B9BED9B38}" dt="2022-01-27T00:24:47.851" v="7246" actId="478"/>
          <ac:picMkLst>
            <pc:docMk/>
            <pc:sldMk cId="2715205508" sldId="732"/>
            <ac:picMk id="26" creationId="{F78ED00C-E0B7-4A8E-9D89-BBCE10C39F4E}"/>
          </ac:picMkLst>
        </pc:picChg>
        <pc:picChg chg="add mod">
          <ac:chgData name="Froduald Kabanza" userId="edf393d0-642b-4b9e-8c75-f62133241689" providerId="ADAL" clId="{2F313F48-DE9E-4735-A99B-FA9B9BED9B38}" dt="2022-01-27T00:22:35.028" v="7236" actId="1076"/>
          <ac:picMkLst>
            <pc:docMk/>
            <pc:sldMk cId="2715205508" sldId="732"/>
            <ac:picMk id="28" creationId="{33DD945D-D6B8-4652-8BDE-B57665BC2392}"/>
          </ac:picMkLst>
        </pc:picChg>
        <pc:picChg chg="add del mod">
          <ac:chgData name="Froduald Kabanza" userId="edf393d0-642b-4b9e-8c75-f62133241689" providerId="ADAL" clId="{2F313F48-DE9E-4735-A99B-FA9B9BED9B38}" dt="2022-01-27T05:16:53.937" v="15481" actId="478"/>
          <ac:picMkLst>
            <pc:docMk/>
            <pc:sldMk cId="2715205508" sldId="732"/>
            <ac:picMk id="29" creationId="{93E654AC-5540-4324-9A64-C9032EDA349F}"/>
          </ac:picMkLst>
        </pc:picChg>
      </pc:sldChg>
      <pc:sldChg chg="addSp delSp modSp add mod ord delAnim modNotesTx">
        <pc:chgData name="Froduald Kabanza" userId="edf393d0-642b-4b9e-8c75-f62133241689" providerId="ADAL" clId="{2F313F48-DE9E-4735-A99B-FA9B9BED9B38}" dt="2022-01-27T05:13:12.507" v="15474" actId="20578"/>
        <pc:sldMkLst>
          <pc:docMk/>
          <pc:sldMk cId="1618409979" sldId="733"/>
        </pc:sldMkLst>
        <pc:spChg chg="mod">
          <ac:chgData name="Froduald Kabanza" userId="edf393d0-642b-4b9e-8c75-f62133241689" providerId="ADAL" clId="{2F313F48-DE9E-4735-A99B-FA9B9BED9B38}" dt="2022-01-27T05:10:04.733" v="15435" actId="20577"/>
          <ac:spMkLst>
            <pc:docMk/>
            <pc:sldMk cId="1618409979" sldId="733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7T00:27:19.789" v="7338" actId="478"/>
          <ac:picMkLst>
            <pc:docMk/>
            <pc:sldMk cId="1618409979" sldId="733"/>
            <ac:picMk id="3" creationId="{5A25D5F5-C190-40A7-9D42-705FBDB68FCF}"/>
          </ac:picMkLst>
        </pc:picChg>
        <pc:picChg chg="add mod">
          <ac:chgData name="Froduald Kabanza" userId="edf393d0-642b-4b9e-8c75-f62133241689" providerId="ADAL" clId="{2F313F48-DE9E-4735-A99B-FA9B9BED9B38}" dt="2022-01-27T00:27:41.219" v="7341" actId="14100"/>
          <ac:picMkLst>
            <pc:docMk/>
            <pc:sldMk cId="1618409979" sldId="733"/>
            <ac:picMk id="5" creationId="{83A78F39-0C28-43B8-B15F-12490716D0BB}"/>
          </ac:picMkLst>
        </pc:picChg>
        <pc:picChg chg="del">
          <ac:chgData name="Froduald Kabanza" userId="edf393d0-642b-4b9e-8c75-f62133241689" providerId="ADAL" clId="{2F313F48-DE9E-4735-A99B-FA9B9BED9B38}" dt="2022-01-27T00:26:13.151" v="7334" actId="478"/>
          <ac:picMkLst>
            <pc:docMk/>
            <pc:sldMk cId="1618409979" sldId="733"/>
            <ac:picMk id="23" creationId="{4760DEFD-7283-4A87-B74C-4253226B0BC2}"/>
          </ac:picMkLst>
        </pc:picChg>
        <pc:picChg chg="del">
          <ac:chgData name="Froduald Kabanza" userId="edf393d0-642b-4b9e-8c75-f62133241689" providerId="ADAL" clId="{2F313F48-DE9E-4735-A99B-FA9B9BED9B38}" dt="2022-01-27T00:26:11.118" v="7332" actId="478"/>
          <ac:picMkLst>
            <pc:docMk/>
            <pc:sldMk cId="1618409979" sldId="733"/>
            <ac:picMk id="28" creationId="{33DD945D-D6B8-4652-8BDE-B57665BC2392}"/>
          </ac:picMkLst>
        </pc:picChg>
        <pc:picChg chg="del">
          <ac:chgData name="Froduald Kabanza" userId="edf393d0-642b-4b9e-8c75-f62133241689" providerId="ADAL" clId="{2F313F48-DE9E-4735-A99B-FA9B9BED9B38}" dt="2022-01-27T00:26:12.251" v="7333" actId="478"/>
          <ac:picMkLst>
            <pc:docMk/>
            <pc:sldMk cId="1618409979" sldId="733"/>
            <ac:picMk id="29" creationId="{93E654AC-5540-4324-9A64-C9032EDA349F}"/>
          </ac:picMkLst>
        </pc:picChg>
      </pc:sldChg>
      <pc:sldChg chg="addSp delSp modSp add del mod">
        <pc:chgData name="Froduald Kabanza" userId="edf393d0-642b-4b9e-8c75-f62133241689" providerId="ADAL" clId="{2F313F48-DE9E-4735-A99B-FA9B9BED9B38}" dt="2022-01-27T00:16:49.458" v="7202"/>
        <pc:sldMkLst>
          <pc:docMk/>
          <pc:sldMk cId="1799475942" sldId="733"/>
        </pc:sldMkLst>
        <pc:spChg chg="add del mod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" creationId="{70E51B34-9A1B-4DB7-9097-D0AE60597C90}"/>
          </ac:spMkLst>
        </pc:spChg>
        <pc:spChg chg="add del">
          <ac:chgData name="Froduald Kabanza" userId="edf393d0-642b-4b9e-8c75-f62133241689" providerId="ADAL" clId="{2F313F48-DE9E-4735-A99B-FA9B9BED9B38}" dt="2022-01-27T00:16:46.850" v="7199" actId="478"/>
          <ac:spMkLst>
            <pc:docMk/>
            <pc:sldMk cId="1799475942" sldId="733"/>
            <ac:spMk id="13" creationId="{C1793B30-D1CE-4C79-B9C5-D093E81F2449}"/>
          </ac:spMkLst>
        </pc:spChg>
        <pc:spChg chg="add del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1505" creationId="{951A0312-4847-486A-AA12-7C8AB18BA3C7}"/>
          </ac:spMkLst>
        </pc:spChg>
        <pc:picChg chg="mod">
          <ac:chgData name="Froduald Kabanza" userId="edf393d0-642b-4b9e-8c75-f62133241689" providerId="ADAL" clId="{2F313F48-DE9E-4735-A99B-FA9B9BED9B38}" dt="2022-01-27T00:16:46.317" v="7198" actId="14100"/>
          <ac:picMkLst>
            <pc:docMk/>
            <pc:sldMk cId="1799475942" sldId="733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85027715" sldId="733"/>
        </pc:sldMkLst>
      </pc:sldChg>
      <pc:sldChg chg="addSp delSp modSp add del mod ord delAnim modAnim">
        <pc:chgData name="Froduald Kabanza" userId="edf393d0-642b-4b9e-8c75-f62133241689" providerId="ADAL" clId="{2F313F48-DE9E-4735-A99B-FA9B9BED9B38}" dt="2022-01-27T05:08:49.283" v="15356" actId="2696"/>
        <pc:sldMkLst>
          <pc:docMk/>
          <pc:sldMk cId="1559915255" sldId="734"/>
        </pc:sldMkLst>
        <pc:spChg chg="del">
          <ac:chgData name="Froduald Kabanza" userId="edf393d0-642b-4b9e-8c75-f62133241689" providerId="ADAL" clId="{2F313F48-DE9E-4735-A99B-FA9B9BED9B38}" dt="2022-01-27T00:30:39.942" v="7371" actId="478"/>
          <ac:spMkLst>
            <pc:docMk/>
            <pc:sldMk cId="1559915255" sldId="734"/>
            <ac:spMk id="7" creationId="{710687E4-85A1-4561-88F6-80DE1D1EF510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2" creationId="{6FA08C6D-AE75-497A-AF75-595CC3FF3753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3" creationId="{ECB770F0-ADD0-41D9-A74C-F66BE1C1A7EE}"/>
          </ac:spMkLst>
        </pc:spChg>
        <pc:spChg chg="mod">
          <ac:chgData name="Froduald Kabanza" userId="edf393d0-642b-4b9e-8c75-f62133241689" providerId="ADAL" clId="{2F313F48-DE9E-4735-A99B-FA9B9BED9B38}" dt="2022-01-27T00:38:16.341" v="7834" actId="14100"/>
          <ac:spMkLst>
            <pc:docMk/>
            <pc:sldMk cId="1559915255" sldId="73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36:21.316" v="7825" actId="14100"/>
          <ac:spMkLst>
            <pc:docMk/>
            <pc:sldMk cId="1559915255" sldId="734"/>
            <ac:spMk id="15" creationId="{0A85C8E8-F340-4E69-8882-1FEFFA9ACEAA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6" creationId="{788BAD94-2319-4CD9-BB10-71F263758B4C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7" creationId="{503D612F-D259-4761-8274-91576DA02ACF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8" creationId="{741EA67E-C6C9-4200-8F86-F57F48F02B9D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9" creationId="{3AB6552F-4635-4108-9335-9085BF87E637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0" creationId="{EEBC9FE5-1AFA-4E4D-B2F5-9E8E49668A3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1" creationId="{5F55DC7E-2811-4371-8216-A353A9212E9F}"/>
          </ac:spMkLst>
        </pc:spChg>
        <pc:spChg chg="mod">
          <ac:chgData name="Froduald Kabanza" userId="edf393d0-642b-4b9e-8c75-f62133241689" providerId="ADAL" clId="{2F313F48-DE9E-4735-A99B-FA9B9BED9B38}" dt="2022-01-27T00:36:13.887" v="7823" actId="14100"/>
          <ac:spMkLst>
            <pc:docMk/>
            <pc:sldMk cId="1559915255" sldId="734"/>
            <ac:spMk id="22" creationId="{85999622-1C65-497C-9659-0AE2EE50D3C1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3" creationId="{6B66F78F-87DD-4184-AC5B-E2E83C832707}"/>
          </ac:spMkLst>
        </pc:spChg>
        <pc:spChg chg="mod">
          <ac:chgData name="Froduald Kabanza" userId="edf393d0-642b-4b9e-8c75-f62133241689" providerId="ADAL" clId="{2F313F48-DE9E-4735-A99B-FA9B9BED9B38}" dt="2022-01-27T00:36:17.132" v="7824" actId="14100"/>
          <ac:spMkLst>
            <pc:docMk/>
            <pc:sldMk cId="1559915255" sldId="734"/>
            <ac:spMk id="24" creationId="{D3B361E0-DCED-4A03-A636-0BAEB108A54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5" creationId="{883BF06C-D66A-4D1A-803B-4AE12EB2178E}"/>
          </ac:spMkLst>
        </pc:spChg>
        <pc:spChg chg="mod">
          <ac:chgData name="Froduald Kabanza" userId="edf393d0-642b-4b9e-8c75-f62133241689" providerId="ADAL" clId="{2F313F48-DE9E-4735-A99B-FA9B9BED9B38}" dt="2022-01-27T00:30:34.333" v="7369" actId="20577"/>
          <ac:spMkLst>
            <pc:docMk/>
            <pc:sldMk cId="1559915255" sldId="734"/>
            <ac:spMk id="21505" creationId="{951A0312-4847-486A-AA12-7C8AB18BA3C7}"/>
          </ac:spMkLst>
        </pc:spChg>
        <pc:grpChg chg="add del mod">
          <ac:chgData name="Froduald Kabanza" userId="edf393d0-642b-4b9e-8c75-f62133241689" providerId="ADAL" clId="{2F313F48-DE9E-4735-A99B-FA9B9BED9B38}" dt="2022-01-27T00:36:47.581" v="7828" actId="478"/>
          <ac:grpSpMkLst>
            <pc:docMk/>
            <pc:sldMk cId="1559915255" sldId="734"/>
            <ac:grpSpMk id="10" creationId="{0ADA9E4A-5CD4-4988-BF45-2455530EE9BD}"/>
          </ac:grpSpMkLst>
        </pc:grpChg>
        <pc:picChg chg="del">
          <ac:chgData name="Froduald Kabanza" userId="edf393d0-642b-4b9e-8c75-f62133241689" providerId="ADAL" clId="{2F313F48-DE9E-4735-A99B-FA9B9BED9B38}" dt="2022-01-27T00:30:36.706" v="7370" actId="478"/>
          <ac:picMkLst>
            <pc:docMk/>
            <pc:sldMk cId="1559915255" sldId="734"/>
            <ac:picMk id="5" creationId="{0E2ADD1C-356B-44BC-BA70-DCEC63DE1393}"/>
          </ac:picMkLst>
        </pc:picChg>
        <pc:picChg chg="add del mod">
          <ac:chgData name="Froduald Kabanza" userId="edf393d0-642b-4b9e-8c75-f62133241689" providerId="ADAL" clId="{2F313F48-DE9E-4735-A99B-FA9B9BED9B38}" dt="2022-01-27T00:36:45.447" v="7827" actId="478"/>
          <ac:picMkLst>
            <pc:docMk/>
            <pc:sldMk cId="1559915255" sldId="734"/>
            <ac:picMk id="9" creationId="{7A21F7A4-F465-4C67-85D6-38BD7C2F9FD2}"/>
          </ac:picMkLst>
        </pc:picChg>
        <pc:picChg chg="mod">
          <ac:chgData name="Froduald Kabanza" userId="edf393d0-642b-4b9e-8c75-f62133241689" providerId="ADAL" clId="{2F313F48-DE9E-4735-A99B-FA9B9BED9B38}" dt="2022-01-27T00:35:24.995" v="7818"/>
          <ac:picMkLst>
            <pc:docMk/>
            <pc:sldMk cId="1559915255" sldId="734"/>
            <ac:picMk id="11" creationId="{69ADD6DC-C52D-4D01-BF55-A60917337135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728600404" sldId="734"/>
        </pc:sldMkLst>
      </pc:sldChg>
      <pc:sldChg chg="modSp add mod">
        <pc:chgData name="Froduald Kabanza" userId="edf393d0-642b-4b9e-8c75-f62133241689" providerId="ADAL" clId="{2F313F48-DE9E-4735-A99B-FA9B9BED9B38}" dt="2022-01-27T05:10:28.068" v="15468" actId="20577"/>
        <pc:sldMkLst>
          <pc:docMk/>
          <pc:sldMk cId="173926013" sldId="735"/>
        </pc:sldMkLst>
        <pc:spChg chg="mod">
          <ac:chgData name="Froduald Kabanza" userId="edf393d0-642b-4b9e-8c75-f62133241689" providerId="ADAL" clId="{2F313F48-DE9E-4735-A99B-FA9B9BED9B38}" dt="2022-01-27T00:40:52.208" v="8051" actId="14100"/>
          <ac:spMkLst>
            <pc:docMk/>
            <pc:sldMk cId="173926013" sldId="73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5:10:28.068" v="15468" actId="20577"/>
          <ac:spMkLst>
            <pc:docMk/>
            <pc:sldMk cId="173926013" sldId="735"/>
            <ac:spMk id="21505" creationId="{951A0312-4847-486A-AA12-7C8AB18BA3C7}"/>
          </ac:spMkLst>
        </pc:spChg>
      </pc:sldChg>
      <pc:sldChg chg="addSp delSp modSp add mod ord delAnim modAnim">
        <pc:chgData name="Froduald Kabanza" userId="edf393d0-642b-4b9e-8c75-f62133241689" providerId="ADAL" clId="{2F313F48-DE9E-4735-A99B-FA9B9BED9B38}" dt="2022-01-27T05:13:10.547" v="15473" actId="20578"/>
        <pc:sldMkLst>
          <pc:docMk/>
          <pc:sldMk cId="186866072" sldId="736"/>
        </pc:sldMkLst>
        <pc:spChg chg="add del mod">
          <ac:chgData name="Froduald Kabanza" userId="edf393d0-642b-4b9e-8c75-f62133241689" providerId="ADAL" clId="{2F313F48-DE9E-4735-A99B-FA9B9BED9B38}" dt="2022-01-27T01:14:40.667" v="9842" actId="478"/>
          <ac:spMkLst>
            <pc:docMk/>
            <pc:sldMk cId="186866072" sldId="736"/>
            <ac:spMk id="9" creationId="{4EBBF7DD-ECEC-4798-A984-8E3AABB4DDF1}"/>
          </ac:spMkLst>
        </pc:spChg>
        <pc:spChg chg="add mod">
          <ac:chgData name="Froduald Kabanza" userId="edf393d0-642b-4b9e-8c75-f62133241689" providerId="ADAL" clId="{2F313F48-DE9E-4735-A99B-FA9B9BED9B38}" dt="2022-01-27T01:14:45.547" v="9844" actId="1076"/>
          <ac:spMkLst>
            <pc:docMk/>
            <pc:sldMk cId="186866072" sldId="736"/>
            <ac:spMk id="10" creationId="{38E96604-F92A-4046-A48D-7F9346010865}"/>
          </ac:spMkLst>
        </pc:spChg>
        <pc:spChg chg="mod">
          <ac:chgData name="Froduald Kabanza" userId="edf393d0-642b-4b9e-8c75-f62133241689" providerId="ADAL" clId="{2F313F48-DE9E-4735-A99B-FA9B9BED9B38}" dt="2022-01-27T00:47:17.735" v="8157" actId="20577"/>
          <ac:spMkLst>
            <pc:docMk/>
            <pc:sldMk cId="186866072" sldId="73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3:09.240" v="8086" actId="20577"/>
          <ac:spMkLst>
            <pc:docMk/>
            <pc:sldMk cId="186866072" sldId="736"/>
            <ac:spMk id="21505" creationId="{951A0312-4847-486A-AA12-7C8AB18BA3C7}"/>
          </ac:spMkLst>
        </pc:spChg>
        <pc:picChg chg="add del mod">
          <ac:chgData name="Froduald Kabanza" userId="edf393d0-642b-4b9e-8c75-f62133241689" providerId="ADAL" clId="{2F313F48-DE9E-4735-A99B-FA9B9BED9B38}" dt="2022-01-27T00:41:42.913" v="8057" actId="478"/>
          <ac:picMkLst>
            <pc:docMk/>
            <pc:sldMk cId="186866072" sldId="736"/>
            <ac:picMk id="7" creationId="{2968A625-9CA1-45C2-95CA-B34064F5F58A}"/>
          </ac:picMkLst>
        </pc:picChg>
        <pc:picChg chg="add mod">
          <ac:chgData name="Froduald Kabanza" userId="edf393d0-642b-4b9e-8c75-f62133241689" providerId="ADAL" clId="{2F313F48-DE9E-4735-A99B-FA9B9BED9B38}" dt="2022-01-27T01:15:17.218" v="9847" actId="1076"/>
          <ac:picMkLst>
            <pc:docMk/>
            <pc:sldMk cId="186866072" sldId="736"/>
            <ac:picMk id="8" creationId="{635673AB-B8D9-409B-841D-975903722980}"/>
          </ac:picMkLst>
        </pc:picChg>
      </pc:sldChg>
      <pc:sldChg chg="addSp modSp add mod modAnim modNotesTx">
        <pc:chgData name="Froduald Kabanza" userId="edf393d0-642b-4b9e-8c75-f62133241689" providerId="ADAL" clId="{2F313F48-DE9E-4735-A99B-FA9B9BED9B38}" dt="2022-01-27T00:53:54.319" v="8609" actId="1076"/>
        <pc:sldMkLst>
          <pc:docMk/>
          <pc:sldMk cId="3212409857" sldId="737"/>
        </pc:sldMkLst>
        <pc:spChg chg="add mod">
          <ac:chgData name="Froduald Kabanza" userId="edf393d0-642b-4b9e-8c75-f62133241689" providerId="ADAL" clId="{2F313F48-DE9E-4735-A99B-FA9B9BED9B38}" dt="2022-01-27T00:53:47.157" v="8608" actId="14100"/>
          <ac:spMkLst>
            <pc:docMk/>
            <pc:sldMk cId="3212409857" sldId="737"/>
            <ac:spMk id="9" creationId="{11D968FD-16CF-4F59-8AE9-D4B773487185}"/>
          </ac:spMkLst>
        </pc:spChg>
        <pc:spChg chg="add mod">
          <ac:chgData name="Froduald Kabanza" userId="edf393d0-642b-4b9e-8c75-f62133241689" providerId="ADAL" clId="{2F313F48-DE9E-4735-A99B-FA9B9BED9B38}" dt="2022-01-27T00:53:54.319" v="8609" actId="1076"/>
          <ac:spMkLst>
            <pc:docMk/>
            <pc:sldMk cId="3212409857" sldId="737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0:49:54.543" v="8309" actId="14100"/>
          <ac:spMkLst>
            <pc:docMk/>
            <pc:sldMk cId="3212409857" sldId="737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6:30.218" v="8142" actId="20577"/>
          <ac:spMkLst>
            <pc:docMk/>
            <pc:sldMk cId="3212409857" sldId="737"/>
            <ac:spMk id="21505" creationId="{951A0312-4847-486A-AA12-7C8AB18BA3C7}"/>
          </ac:spMkLst>
        </pc:spChg>
        <pc:graphicFrameChg chg="add mod modGraphic">
          <ac:chgData name="Froduald Kabanza" userId="edf393d0-642b-4b9e-8c75-f62133241689" providerId="ADAL" clId="{2F313F48-DE9E-4735-A99B-FA9B9BED9B38}" dt="2022-01-27T00:50:50.469" v="8319" actId="1076"/>
          <ac:graphicFrameMkLst>
            <pc:docMk/>
            <pc:sldMk cId="3212409857" sldId="737"/>
            <ac:graphicFrameMk id="3" creationId="{BD4461EF-7DD5-4F16-A628-3857BA5EA9EC}"/>
          </ac:graphicFrameMkLst>
        </pc:graphicFrameChg>
      </pc:sldChg>
      <pc:sldChg chg="addSp delSp modSp add mod delAnim modAnim modNotesTx">
        <pc:chgData name="Froduald Kabanza" userId="edf393d0-642b-4b9e-8c75-f62133241689" providerId="ADAL" clId="{2F313F48-DE9E-4735-A99B-FA9B9BED9B38}" dt="2022-01-27T22:25:49.326" v="16412" actId="20577"/>
        <pc:sldMkLst>
          <pc:docMk/>
          <pc:sldMk cId="2462133955" sldId="738"/>
        </pc:sldMkLst>
        <pc:spChg chg="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9" creationId="{11D968FD-16CF-4F59-8AE9-D4B773487185}"/>
          </ac:spMkLst>
        </pc:spChg>
        <pc:spChg chg="del mod">
          <ac:chgData name="Froduald Kabanza" userId="edf393d0-642b-4b9e-8c75-f62133241689" providerId="ADAL" clId="{2F313F48-DE9E-4735-A99B-FA9B9BED9B38}" dt="2022-01-27T03:22:45.119" v="12879" actId="478"/>
          <ac:spMkLst>
            <pc:docMk/>
            <pc:sldMk cId="2462133955" sldId="738"/>
            <ac:spMk id="10" creationId="{21EB85E9-4795-43A2-9EE2-ACB812959504}"/>
          </ac:spMkLst>
        </pc:spChg>
        <pc:spChg chg="add mod">
          <ac:chgData name="Froduald Kabanza" userId="edf393d0-642b-4b9e-8c75-f62133241689" providerId="ADAL" clId="{2F313F48-DE9E-4735-A99B-FA9B9BED9B38}" dt="2022-01-27T22:25:24.061" v="16369" actId="20577"/>
          <ac:spMkLst>
            <pc:docMk/>
            <pc:sldMk cId="2462133955" sldId="738"/>
            <ac:spMk id="11" creationId="{83D2A5A3-BE36-4FCD-8C9C-18A66542E11F}"/>
          </ac:spMkLst>
        </pc:spChg>
        <pc:spChg chg="add mod">
          <ac:chgData name="Froduald Kabanza" userId="edf393d0-642b-4b9e-8c75-f62133241689" providerId="ADAL" clId="{2F313F48-DE9E-4735-A99B-FA9B9BED9B38}" dt="2022-01-27T22:25:31.670" v="16373" actId="20577"/>
          <ac:spMkLst>
            <pc:docMk/>
            <pc:sldMk cId="2462133955" sldId="738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22:25:17.753" v="16367" actId="20577"/>
          <ac:spMkLst>
            <pc:docMk/>
            <pc:sldMk cId="2462133955" sldId="738"/>
            <ac:spMk id="14" creationId="{3ABB3C38-A4C1-4075-9857-91DAE59E55EC}"/>
          </ac:spMkLst>
        </pc:spChg>
        <pc:spChg chg="add mod">
          <ac:chgData name="Froduald Kabanza" userId="edf393d0-642b-4b9e-8c75-f62133241689" providerId="ADAL" clId="{2F313F48-DE9E-4735-A99B-FA9B9BED9B38}" dt="2022-01-27T22:25:28.252" v="16371" actId="20577"/>
          <ac:spMkLst>
            <pc:docMk/>
            <pc:sldMk cId="2462133955" sldId="738"/>
            <ac:spMk id="15" creationId="{6CA104A8-175E-4DBA-93B0-3896830D29FE}"/>
          </ac:spMkLst>
        </pc:spChg>
        <pc:spChg chg="mod">
          <ac:chgData name="Froduald Kabanza" userId="edf393d0-642b-4b9e-8c75-f62133241689" providerId="ADAL" clId="{2F313F48-DE9E-4735-A99B-FA9B9BED9B38}" dt="2022-01-27T00:56:01.877" v="8620" actId="20577"/>
          <ac:spMkLst>
            <pc:docMk/>
            <pc:sldMk cId="2462133955" sldId="738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0:56:19.575" v="8632" actId="478"/>
          <ac:graphicFrameMkLst>
            <pc:docMk/>
            <pc:sldMk cId="2462133955" sldId="738"/>
            <ac:graphicFrameMk id="3" creationId="{BD4461EF-7DD5-4F16-A628-3857BA5EA9EC}"/>
          </ac:graphicFrameMkLst>
        </pc:graphicFrameChg>
        <pc:picChg chg="add mod modCrop">
          <ac:chgData name="Froduald Kabanza" userId="edf393d0-642b-4b9e-8c75-f62133241689" providerId="ADAL" clId="{2F313F48-DE9E-4735-A99B-FA9B9BED9B38}" dt="2022-01-27T03:35:19.726" v="13104" actId="1076"/>
          <ac:picMkLst>
            <pc:docMk/>
            <pc:sldMk cId="2462133955" sldId="738"/>
            <ac:picMk id="3" creationId="{0E8CD1BB-82F8-47FE-8613-C3374F4C135A}"/>
          </ac:picMkLst>
        </pc:picChg>
        <pc:picChg chg="add del mod">
          <ac:chgData name="Froduald Kabanza" userId="edf393d0-642b-4b9e-8c75-f62133241689" providerId="ADAL" clId="{2F313F48-DE9E-4735-A99B-FA9B9BED9B38}" dt="2022-01-27T03:30:14.001" v="12918" actId="478"/>
          <ac:picMkLst>
            <pc:docMk/>
            <pc:sldMk cId="2462133955" sldId="738"/>
            <ac:picMk id="16" creationId="{2F704CEF-FC41-4402-91A3-1FA533326D62}"/>
          </ac:picMkLst>
        </pc:picChg>
        <pc:picChg chg="add del mod">
          <ac:chgData name="Froduald Kabanza" userId="edf393d0-642b-4b9e-8c75-f62133241689" providerId="ADAL" clId="{2F313F48-DE9E-4735-A99B-FA9B9BED9B38}" dt="2022-01-27T03:23:50.848" v="12889"/>
          <ac:picMkLst>
            <pc:docMk/>
            <pc:sldMk cId="2462133955" sldId="738"/>
            <ac:picMk id="1026" creationId="{8E9CF242-4552-4385-B019-8AC81796AEB4}"/>
          </ac:picMkLst>
        </pc:picChg>
        <pc:picChg chg="add mod">
          <ac:chgData name="Froduald Kabanza" userId="edf393d0-642b-4b9e-8c75-f62133241689" providerId="ADAL" clId="{2F313F48-DE9E-4735-A99B-FA9B9BED9B38}" dt="2022-01-27T03:35:16.566" v="13103" actId="1076"/>
          <ac:picMkLst>
            <pc:docMk/>
            <pc:sldMk cId="2462133955" sldId="738"/>
            <ac:picMk id="1028" creationId="{55587565-CBBB-4166-99C2-C3381B89FF8B}"/>
          </ac:picMkLst>
        </pc:picChg>
      </pc:sldChg>
      <pc:sldChg chg="modSp add del mod">
        <pc:chgData name="Froduald Kabanza" userId="edf393d0-642b-4b9e-8c75-f62133241689" providerId="ADAL" clId="{2F313F48-DE9E-4735-A99B-FA9B9BED9B38}" dt="2022-01-27T04:58:23.920" v="15317" actId="2696"/>
        <pc:sldMkLst>
          <pc:docMk/>
          <pc:sldMk cId="3131952355" sldId="739"/>
        </pc:sldMkLst>
        <pc:spChg chg="mod">
          <ac:chgData name="Froduald Kabanza" userId="edf393d0-642b-4b9e-8c75-f62133241689" providerId="ADAL" clId="{2F313F48-DE9E-4735-A99B-FA9B9BED9B38}" dt="2022-01-27T00:56:36.646" v="8657" actId="20577"/>
          <ac:spMkLst>
            <pc:docMk/>
            <pc:sldMk cId="3131952355" sldId="739"/>
            <ac:spMk id="21505" creationId="{951A0312-4847-486A-AA12-7C8AB18BA3C7}"/>
          </ac:spMkLst>
        </pc:spChg>
      </pc:sldChg>
      <pc:sldChg chg="addSp delSp modSp add del mod modAnim">
        <pc:chgData name="Froduald Kabanza" userId="edf393d0-642b-4b9e-8c75-f62133241689" providerId="ADAL" clId="{2F313F48-DE9E-4735-A99B-FA9B9BED9B38}" dt="2022-01-27T04:58:27.600" v="15318" actId="2696"/>
        <pc:sldMkLst>
          <pc:docMk/>
          <pc:sldMk cId="1738773377" sldId="740"/>
        </pc:sldMkLst>
        <pc:spChg chg="add del mod">
          <ac:chgData name="Froduald Kabanza" userId="edf393d0-642b-4b9e-8c75-f62133241689" providerId="ADAL" clId="{2F313F48-DE9E-4735-A99B-FA9B9BED9B38}" dt="2022-01-27T00:57:35.740" v="8701" actId="478"/>
          <ac:spMkLst>
            <pc:docMk/>
            <pc:sldMk cId="1738773377" sldId="740"/>
            <ac:spMk id="2" creationId="{29636897-FB76-4FB7-881E-4D68AD24391D}"/>
          </ac:spMkLst>
        </pc:spChg>
        <pc:spChg chg="mod">
          <ac:chgData name="Froduald Kabanza" userId="edf393d0-642b-4b9e-8c75-f62133241689" providerId="ADAL" clId="{2F313F48-DE9E-4735-A99B-FA9B9BED9B38}" dt="2022-01-27T00:58:22.367" v="8713" actId="1076"/>
          <ac:spMkLst>
            <pc:docMk/>
            <pc:sldMk cId="1738773377" sldId="740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0:58:08.310" v="8709" actId="14100"/>
          <ac:spMkLst>
            <pc:docMk/>
            <pc:sldMk cId="1738773377" sldId="740"/>
            <ac:spMk id="10" creationId="{21EB85E9-4795-43A2-9EE2-ACB812959504}"/>
          </ac:spMkLst>
        </pc:spChg>
        <pc:spChg chg="del">
          <ac:chgData name="Froduald Kabanza" userId="edf393d0-642b-4b9e-8c75-f62133241689" providerId="ADAL" clId="{2F313F48-DE9E-4735-A99B-FA9B9BED9B38}" dt="2022-01-27T00:57:30.852" v="8700" actId="478"/>
          <ac:spMkLst>
            <pc:docMk/>
            <pc:sldMk cId="1738773377" sldId="740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58:56.430" v="8719" actId="20577"/>
          <ac:spMkLst>
            <pc:docMk/>
            <pc:sldMk cId="1738773377" sldId="740"/>
            <ac:spMk id="21505" creationId="{951A0312-4847-486A-AA12-7C8AB18BA3C7}"/>
          </ac:spMkLst>
        </pc:spChg>
        <pc:picChg chg="add mod">
          <ac:chgData name="Froduald Kabanza" userId="edf393d0-642b-4b9e-8c75-f62133241689" providerId="ADAL" clId="{2F313F48-DE9E-4735-A99B-FA9B9BED9B38}" dt="2022-01-27T00:57:47.029" v="8705" actId="1076"/>
          <ac:picMkLst>
            <pc:docMk/>
            <pc:sldMk cId="1738773377" sldId="740"/>
            <ac:picMk id="11" creationId="{DB777C47-F09D-42D7-831B-78D268462C15}"/>
          </ac:picMkLst>
        </pc:picChg>
        <pc:picChg chg="add mod">
          <ac:chgData name="Froduald Kabanza" userId="edf393d0-642b-4b9e-8c75-f62133241689" providerId="ADAL" clId="{2F313F48-DE9E-4735-A99B-FA9B9BED9B38}" dt="2022-01-27T00:57:41.999" v="8703" actId="14100"/>
          <ac:picMkLst>
            <pc:docMk/>
            <pc:sldMk cId="1738773377" sldId="740"/>
            <ac:picMk id="12" creationId="{36A6441A-165C-4AD9-B8ED-D8C3857FB9B3}"/>
          </ac:picMkLst>
        </pc:picChg>
        <pc:picChg chg="add mod">
          <ac:chgData name="Froduald Kabanza" userId="edf393d0-642b-4b9e-8c75-f62133241689" providerId="ADAL" clId="{2F313F48-DE9E-4735-A99B-FA9B9BED9B38}" dt="2022-01-27T00:58:03.443" v="8708" actId="1076"/>
          <ac:picMkLst>
            <pc:docMk/>
            <pc:sldMk cId="1738773377" sldId="740"/>
            <ac:picMk id="13" creationId="{BF1D3F72-4F5E-4167-BCA4-15D284E65633}"/>
          </ac:picMkLst>
        </pc:picChg>
      </pc:sldChg>
      <pc:sldChg chg="modSp add mod modNotesTx">
        <pc:chgData name="Froduald Kabanza" userId="edf393d0-642b-4b9e-8c75-f62133241689" providerId="ADAL" clId="{2F313F48-DE9E-4735-A99B-FA9B9BED9B38}" dt="2022-01-27T12:08:41.997" v="16365" actId="20577"/>
        <pc:sldMkLst>
          <pc:docMk/>
          <pc:sldMk cId="70738054" sldId="741"/>
        </pc:sldMkLst>
        <pc:spChg chg="mod">
          <ac:chgData name="Froduald Kabanza" userId="edf393d0-642b-4b9e-8c75-f62133241689" providerId="ADAL" clId="{2F313F48-DE9E-4735-A99B-FA9B9BED9B38}" dt="2022-01-27T01:10:48.644" v="9600" actId="20577"/>
          <ac:spMkLst>
            <pc:docMk/>
            <pc:sldMk cId="70738054" sldId="74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4:59:01.488" v="15319" actId="114"/>
          <ac:spMkLst>
            <pc:docMk/>
            <pc:sldMk cId="70738054" sldId="741"/>
            <ac:spMk id="88066" creationId="{0D3290DF-85AB-47E0-9329-4813CED7CA4C}"/>
          </ac:spMkLst>
        </pc:spChg>
      </pc:sldChg>
      <pc:sldChg chg="addSp modSp add mod modNotesTx">
        <pc:chgData name="Froduald Kabanza" userId="edf393d0-642b-4b9e-8c75-f62133241689" providerId="ADAL" clId="{2F313F48-DE9E-4735-A99B-FA9B9BED9B38}" dt="2022-01-27T01:24:44.136" v="10646" actId="20577"/>
        <pc:sldMkLst>
          <pc:docMk/>
          <pc:sldMk cId="2909994580" sldId="742"/>
        </pc:sldMkLst>
        <pc:spChg chg="add mod">
          <ac:chgData name="Froduald Kabanza" userId="edf393d0-642b-4b9e-8c75-f62133241689" providerId="ADAL" clId="{2F313F48-DE9E-4735-A99B-FA9B9BED9B38}" dt="2022-01-27T01:16:22.641" v="9858"/>
          <ac:spMkLst>
            <pc:docMk/>
            <pc:sldMk cId="2909994580" sldId="742"/>
            <ac:spMk id="7" creationId="{996C2DB7-C076-4E1C-B837-F1A920838DEC}"/>
          </ac:spMkLst>
        </pc:spChg>
        <pc:spChg chg="mod">
          <ac:chgData name="Froduald Kabanza" userId="edf393d0-642b-4b9e-8c75-f62133241689" providerId="ADAL" clId="{2F313F48-DE9E-4735-A99B-FA9B9BED9B38}" dt="2022-01-27T01:16:53.997" v="9865" actId="114"/>
          <ac:spMkLst>
            <pc:docMk/>
            <pc:sldMk cId="2909994580" sldId="742"/>
            <ac:spMk id="88066" creationId="{0D3290DF-85AB-47E0-9329-4813CED7CA4C}"/>
          </ac:spMkLst>
        </pc:spChg>
        <pc:picChg chg="add mod modCrop">
          <ac:chgData name="Froduald Kabanza" userId="edf393d0-642b-4b9e-8c75-f62133241689" providerId="ADAL" clId="{2F313F48-DE9E-4735-A99B-FA9B9BED9B38}" dt="2022-01-27T01:22:01.741" v="10214" actId="1076"/>
          <ac:picMkLst>
            <pc:docMk/>
            <pc:sldMk cId="2909994580" sldId="742"/>
            <ac:picMk id="3" creationId="{89F67D90-FC72-46C5-802F-537ADD0FB74E}"/>
          </ac:picMkLst>
        </pc:picChg>
        <pc:picChg chg="add mod">
          <ac:chgData name="Froduald Kabanza" userId="edf393d0-642b-4b9e-8c75-f62133241689" providerId="ADAL" clId="{2F313F48-DE9E-4735-A99B-FA9B9BED9B38}" dt="2022-01-27T01:22:10.383" v="10216" actId="1076"/>
          <ac:picMkLst>
            <pc:docMk/>
            <pc:sldMk cId="2909994580" sldId="742"/>
            <ac:picMk id="10" creationId="{E2BF54A1-9481-4A68-A54C-9F0788BDD9FA}"/>
          </ac:picMkLst>
        </pc:picChg>
      </pc:sldChg>
      <pc:sldChg chg="addSp delSp modSp add mod modAnim">
        <pc:chgData name="Froduald Kabanza" userId="edf393d0-642b-4b9e-8c75-f62133241689" providerId="ADAL" clId="{2F313F48-DE9E-4735-A99B-FA9B9BED9B38}" dt="2022-01-27T01:36:44.217" v="11147"/>
        <pc:sldMkLst>
          <pc:docMk/>
          <pc:sldMk cId="605397055" sldId="743"/>
        </pc:sldMkLst>
        <pc:spChg chg="del">
          <ac:chgData name="Froduald Kabanza" userId="edf393d0-642b-4b9e-8c75-f62133241689" providerId="ADAL" clId="{2F313F48-DE9E-4735-A99B-FA9B9BED9B38}" dt="2022-01-27T01:26:42.673" v="10928" actId="478"/>
          <ac:spMkLst>
            <pc:docMk/>
            <pc:sldMk cId="605397055" sldId="743"/>
            <ac:spMk id="7" creationId="{996C2DB7-C076-4E1C-B837-F1A920838DEC}"/>
          </ac:spMkLst>
        </pc:spChg>
        <pc:spChg chg="add mod">
          <ac:chgData name="Froduald Kabanza" userId="edf393d0-642b-4b9e-8c75-f62133241689" providerId="ADAL" clId="{2F313F48-DE9E-4735-A99B-FA9B9BED9B38}" dt="2022-01-27T01:36:06.377" v="11143" actId="1076"/>
          <ac:spMkLst>
            <pc:docMk/>
            <pc:sldMk cId="605397055" sldId="743"/>
            <ac:spMk id="8" creationId="{090DB557-76C6-4C3E-ADD2-D79D6B88D26C}"/>
          </ac:spMkLst>
        </pc:spChg>
        <pc:spChg chg="add mod">
          <ac:chgData name="Froduald Kabanza" userId="edf393d0-642b-4b9e-8c75-f62133241689" providerId="ADAL" clId="{2F313F48-DE9E-4735-A99B-FA9B9BED9B38}" dt="2022-01-27T01:34:35.280" v="11115" actId="14100"/>
          <ac:spMkLst>
            <pc:docMk/>
            <pc:sldMk cId="605397055" sldId="743"/>
            <ac:spMk id="11" creationId="{0ADE4800-AEE2-4E84-B4CD-FA21271E6613}"/>
          </ac:spMkLst>
        </pc:spChg>
        <pc:spChg chg="mod">
          <ac:chgData name="Froduald Kabanza" userId="edf393d0-642b-4b9e-8c75-f62133241689" providerId="ADAL" clId="{2F313F48-DE9E-4735-A99B-FA9B9BED9B38}" dt="2022-01-27T01:18:26.736" v="9881" actId="20577"/>
          <ac:spMkLst>
            <pc:docMk/>
            <pc:sldMk cId="605397055" sldId="743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1:33:46.320" v="11106" actId="14100"/>
          <ac:spMkLst>
            <pc:docMk/>
            <pc:sldMk cId="605397055" sldId="743"/>
            <ac:spMk id="88066" creationId="{0D3290DF-85AB-47E0-9329-4813CED7CA4C}"/>
          </ac:spMkLst>
        </pc:spChg>
        <pc:picChg chg="del">
          <ac:chgData name="Froduald Kabanza" userId="edf393d0-642b-4b9e-8c75-f62133241689" providerId="ADAL" clId="{2F313F48-DE9E-4735-A99B-FA9B9BED9B38}" dt="2022-01-27T01:17:47.977" v="9867" actId="478"/>
          <ac:picMkLst>
            <pc:docMk/>
            <pc:sldMk cId="605397055" sldId="743"/>
            <ac:picMk id="3" creationId="{89F67D90-FC72-46C5-802F-537ADD0FB74E}"/>
          </ac:picMkLst>
        </pc:picChg>
        <pc:picChg chg="add del mod modCrop">
          <ac:chgData name="Froduald Kabanza" userId="edf393d0-642b-4b9e-8c75-f62133241689" providerId="ADAL" clId="{2F313F48-DE9E-4735-A99B-FA9B9BED9B38}" dt="2022-01-27T01:34:31.897" v="11114" actId="478"/>
          <ac:picMkLst>
            <pc:docMk/>
            <pc:sldMk cId="605397055" sldId="743"/>
            <ac:picMk id="4" creationId="{15D857A3-7F78-47D0-BBAF-BFA0D63CA5CB}"/>
          </ac:picMkLst>
        </pc:picChg>
        <pc:picChg chg="add mod modCrop">
          <ac:chgData name="Froduald Kabanza" userId="edf393d0-642b-4b9e-8c75-f62133241689" providerId="ADAL" clId="{2F313F48-DE9E-4735-A99B-FA9B9BED9B38}" dt="2022-01-27T01:35:11.052" v="11121" actId="1076"/>
          <ac:picMkLst>
            <pc:docMk/>
            <pc:sldMk cId="605397055" sldId="743"/>
            <ac:picMk id="6" creationId="{C3E64F1D-E0D0-49D7-A3F6-C2607BDC78EC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3:07:13.014" v="12187" actId="20577"/>
        <pc:sldMkLst>
          <pc:docMk/>
          <pc:sldMk cId="1574133583" sldId="744"/>
        </pc:sldMkLst>
        <pc:spChg chg="mod">
          <ac:chgData name="Froduald Kabanza" userId="edf393d0-642b-4b9e-8c75-f62133241689" providerId="ADAL" clId="{2F313F48-DE9E-4735-A99B-FA9B9BED9B38}" dt="2022-01-27T03:07:13.014" v="12187" actId="20577"/>
          <ac:spMkLst>
            <pc:docMk/>
            <pc:sldMk cId="1574133583" sldId="744"/>
            <ac:spMk id="9" creationId="{11D968FD-16CF-4F59-8AE9-D4B773487185}"/>
          </ac:spMkLst>
        </pc:spChg>
        <pc:spChg chg="del">
          <ac:chgData name="Froduald Kabanza" userId="edf393d0-642b-4b9e-8c75-f62133241689" providerId="ADAL" clId="{2F313F48-DE9E-4735-A99B-FA9B9BED9B38}" dt="2022-01-27T03:05:42.992" v="12021" actId="478"/>
          <ac:spMkLst>
            <pc:docMk/>
            <pc:sldMk cId="1574133583" sldId="744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3:05:00.647" v="11937" actId="114"/>
          <ac:spMkLst>
            <pc:docMk/>
            <pc:sldMk cId="1574133583" sldId="74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2:54:09.470" v="11488" actId="20577"/>
          <ac:spMkLst>
            <pc:docMk/>
            <pc:sldMk cId="1574133583" sldId="744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2:55:58.041" v="11614" actId="478"/>
          <ac:graphicFrameMkLst>
            <pc:docMk/>
            <pc:sldMk cId="1574133583" sldId="744"/>
            <ac:graphicFrameMk id="3" creationId="{BD4461EF-7DD5-4F16-A628-3857BA5EA9EC}"/>
          </ac:graphicFrameMkLst>
        </pc:graphicFrameChg>
      </pc:sldChg>
      <pc:sldChg chg="modSp add del mod">
        <pc:chgData name="Froduald Kabanza" userId="edf393d0-642b-4b9e-8c75-f62133241689" providerId="ADAL" clId="{2F313F48-DE9E-4735-A99B-FA9B9BED9B38}" dt="2022-01-27T01:22:13.648" v="10217" actId="2696"/>
        <pc:sldMkLst>
          <pc:docMk/>
          <pc:sldMk cId="1935321037" sldId="744"/>
        </pc:sldMkLst>
        <pc:picChg chg="mod modCrop">
          <ac:chgData name="Froduald Kabanza" userId="edf393d0-642b-4b9e-8c75-f62133241689" providerId="ADAL" clId="{2F313F48-DE9E-4735-A99B-FA9B9BED9B38}" dt="2022-01-27T01:21:40.768" v="10212" actId="1076"/>
          <ac:picMkLst>
            <pc:docMk/>
            <pc:sldMk cId="1935321037" sldId="744"/>
            <ac:picMk id="3" creationId="{89F67D90-FC72-46C5-802F-537ADD0FB74E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22:26:41.517" v="16420" actId="20577"/>
        <pc:sldMkLst>
          <pc:docMk/>
          <pc:sldMk cId="1451924711" sldId="745"/>
        </pc:sldMkLst>
        <pc:spChg chg="del">
          <ac:chgData name="Froduald Kabanza" userId="edf393d0-642b-4b9e-8c75-f62133241689" providerId="ADAL" clId="{2F313F48-DE9E-4735-A99B-FA9B9BED9B38}" dt="2022-01-27T03:39:14.186" v="13142" actId="478"/>
          <ac:spMkLst>
            <pc:docMk/>
            <pc:sldMk cId="1451924711" sldId="745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22:26:37.598" v="16418" actId="20577"/>
          <ac:spMkLst>
            <pc:docMk/>
            <pc:sldMk cId="1451924711" sldId="745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22:26:41.517" v="16420" actId="20577"/>
          <ac:spMkLst>
            <pc:docMk/>
            <pc:sldMk cId="1451924711" sldId="745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22:26:23.299" v="16414" actId="20577"/>
          <ac:spMkLst>
            <pc:docMk/>
            <pc:sldMk cId="1451924711" sldId="74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3:45:08.495" v="13409" actId="20577"/>
          <ac:spMkLst>
            <pc:docMk/>
            <pc:sldMk cId="1451924711" sldId="745"/>
            <ac:spMk id="15" creationId="{6CA104A8-175E-4DBA-93B0-3896830D29FE}"/>
          </ac:spMkLst>
        </pc:spChg>
        <pc:picChg chg="del">
          <ac:chgData name="Froduald Kabanza" userId="edf393d0-642b-4b9e-8c75-f62133241689" providerId="ADAL" clId="{2F313F48-DE9E-4735-A99B-FA9B9BED9B38}" dt="2022-01-27T03:44:41.144" v="13348" actId="478"/>
          <ac:picMkLst>
            <pc:docMk/>
            <pc:sldMk cId="1451924711" sldId="745"/>
            <ac:picMk id="3" creationId="{0E8CD1BB-82F8-47FE-8613-C3374F4C135A}"/>
          </ac:picMkLst>
        </pc:picChg>
        <pc:picChg chg="mod">
          <ac:chgData name="Froduald Kabanza" userId="edf393d0-642b-4b9e-8c75-f62133241689" providerId="ADAL" clId="{2F313F48-DE9E-4735-A99B-FA9B9BED9B38}" dt="2022-01-27T03:45:28.282" v="13412" actId="1076"/>
          <ac:picMkLst>
            <pc:docMk/>
            <pc:sldMk cId="1451924711" sldId="745"/>
            <ac:picMk id="1028" creationId="{55587565-CBBB-4166-99C2-C3381B89FF8B}"/>
          </ac:picMkLst>
        </pc:picChg>
      </pc:sldChg>
      <pc:sldChg chg="addSp delSp modSp add mod modAnim modNotesTx">
        <pc:chgData name="Froduald Kabanza" userId="edf393d0-642b-4b9e-8c75-f62133241689" providerId="ADAL" clId="{2F313F48-DE9E-4735-A99B-FA9B9BED9B38}" dt="2022-01-27T22:26:31.486" v="16416" actId="20577"/>
        <pc:sldMkLst>
          <pc:docMk/>
          <pc:sldMk cId="4001726910" sldId="746"/>
        </pc:sldMkLst>
        <pc:spChg chg="add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2" creationId="{298D8D2E-E5B7-473A-97AB-44C2F0B8CB9F}"/>
          </ac:spMkLst>
        </pc:spChg>
        <pc:spChg chg="add del mod">
          <ac:chgData name="Froduald Kabanza" userId="edf393d0-642b-4b9e-8c75-f62133241689" providerId="ADAL" clId="{2F313F48-DE9E-4735-A99B-FA9B9BED9B38}" dt="2022-01-27T04:06:37.563" v="14399" actId="478"/>
          <ac:spMkLst>
            <pc:docMk/>
            <pc:sldMk cId="4001726910" sldId="746"/>
            <ac:spMk id="3" creationId="{5F88A45B-F298-4C90-B196-83318196A0F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4" creationId="{238DB3A5-D5EF-468C-AE35-CF2B417A217A}"/>
          </ac:spMkLst>
        </pc:spChg>
        <pc:spChg chg="add del mod">
          <ac:chgData name="Froduald Kabanza" userId="edf393d0-642b-4b9e-8c75-f62133241689" providerId="ADAL" clId="{2F313F48-DE9E-4735-A99B-FA9B9BED9B38}" dt="2022-01-27T04:23:54.282" v="14712"/>
          <ac:spMkLst>
            <pc:docMk/>
            <pc:sldMk cId="4001726910" sldId="746"/>
            <ac:spMk id="10" creationId="{CE46180F-4726-4B7E-A079-4DBFA71966CC}"/>
          </ac:spMkLst>
        </pc:spChg>
        <pc:spChg chg="del">
          <ac:chgData name="Froduald Kabanza" userId="edf393d0-642b-4b9e-8c75-f62133241689" providerId="ADAL" clId="{2F313F48-DE9E-4735-A99B-FA9B9BED9B38}" dt="2022-01-27T03:52:17.836" v="13815" actId="478"/>
          <ac:spMkLst>
            <pc:docMk/>
            <pc:sldMk cId="4001726910" sldId="746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22:26:31.486" v="16416" actId="20577"/>
          <ac:spMkLst>
            <pc:docMk/>
            <pc:sldMk cId="4001726910" sldId="746"/>
            <ac:spMk id="12" creationId="{2546DA94-E76B-4D2E-A927-F69377949609}"/>
          </ac:spMkLst>
        </pc:spChg>
        <pc:spChg chg="add 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3" creationId="{9119CD9D-CB2B-48B6-9418-1A50FB10DDB5}"/>
          </ac:spMkLst>
        </pc:spChg>
        <pc:spChg chg="del">
          <ac:chgData name="Froduald Kabanza" userId="edf393d0-642b-4b9e-8c75-f62133241689" providerId="ADAL" clId="{2F313F48-DE9E-4735-A99B-FA9B9BED9B38}" dt="2022-01-27T04:06:34.703" v="14398" actId="478"/>
          <ac:spMkLst>
            <pc:docMk/>
            <pc:sldMk cId="4001726910" sldId="746"/>
            <ac:spMk id="14" creationId="{3ABB3C38-A4C1-4075-9857-91DAE59E55EC}"/>
          </ac:spMkLst>
        </pc:spChg>
        <pc:spChg chg="add del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15" creationId="{6CA104A8-175E-4DBA-93B0-3896830D29FE}"/>
          </ac:spMkLst>
        </pc:spChg>
        <pc:spChg chg="add mod">
          <ac:chgData name="Froduald Kabanza" userId="edf393d0-642b-4b9e-8c75-f62133241689" providerId="ADAL" clId="{2F313F48-DE9E-4735-A99B-FA9B9BED9B38}" dt="2022-01-27T04:27:53.319" v="14770" actId="20577"/>
          <ac:spMkLst>
            <pc:docMk/>
            <pc:sldMk cId="4001726910" sldId="746"/>
            <ac:spMk id="16" creationId="{FBFA5DB7-746D-4963-BB15-A8938B03391F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19" creationId="{9D0BEF3D-B830-4D35-B57A-32481034FA7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0" creationId="{0779F843-9545-4149-BADD-3995851D3A4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1" creationId="{06AB04E1-187D-4D8C-A9A7-1AEE7BC9D9BB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3" creationId="{80ECF15B-F33A-49F4-909D-DCEEE29FC2AE}"/>
          </ac:spMkLst>
        </pc:spChg>
        <pc:spChg chg="add del mod">
          <ac:chgData name="Froduald Kabanza" userId="edf393d0-642b-4b9e-8c75-f62133241689" providerId="ADAL" clId="{2F313F48-DE9E-4735-A99B-FA9B9BED9B38}" dt="2022-01-27T04:23:54.282" v="14710" actId="478"/>
          <ac:spMkLst>
            <pc:docMk/>
            <pc:sldMk cId="4001726910" sldId="746"/>
            <ac:spMk id="24" creationId="{C2E2D221-E6BE-4841-B539-758D55CF0CF5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5" creationId="{CF0FE5AD-932F-4E56-8C20-4BF302EDE82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8" creationId="{8457BCFE-D83A-4541-AF3B-BF394047473E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30" creationId="{261F32DD-F951-4E7C-8498-6D709E5FD449}"/>
          </ac:spMkLst>
        </pc:spChg>
        <pc:grpChg chg="add mod">
          <ac:chgData name="Froduald Kabanza" userId="edf393d0-642b-4b9e-8c75-f62133241689" providerId="ADAL" clId="{2F313F48-DE9E-4735-A99B-FA9B9BED9B38}" dt="2022-01-27T04:26:39.585" v="14747" actId="164"/>
          <ac:grpSpMkLst>
            <pc:docMk/>
            <pc:sldMk cId="4001726910" sldId="746"/>
            <ac:grpSpMk id="22" creationId="{DE9F85C6-F3DA-4168-B209-B813D9EF4751}"/>
          </ac:grpSpMkLst>
        </pc:grpChg>
        <pc:picChg chg="del">
          <ac:chgData name="Froduald Kabanza" userId="edf393d0-642b-4b9e-8c75-f62133241689" providerId="ADAL" clId="{2F313F48-DE9E-4735-A99B-FA9B9BED9B38}" dt="2022-01-27T03:52:24.997" v="13817" actId="478"/>
          <ac:picMkLst>
            <pc:docMk/>
            <pc:sldMk cId="4001726910" sldId="746"/>
            <ac:picMk id="1028" creationId="{55587565-CBBB-4166-99C2-C3381B89FF8B}"/>
          </ac:picMkLst>
        </pc:picChg>
        <pc:cxnChg chg="add mod">
          <ac:chgData name="Froduald Kabanza" userId="edf393d0-642b-4b9e-8c75-f62133241689" providerId="ADAL" clId="{2F313F48-DE9E-4735-A99B-FA9B9BED9B38}" dt="2022-01-27T04:26:39.585" v="14747" actId="164"/>
          <ac:cxnSpMkLst>
            <pc:docMk/>
            <pc:sldMk cId="4001726910" sldId="746"/>
            <ac:cxnSpMk id="6" creationId="{3BBB60A9-883D-48E1-8E33-E8639D430685}"/>
          </ac:cxnSpMkLst>
        </pc:cxnChg>
        <pc:cxnChg chg="add mod">
          <ac:chgData name="Froduald Kabanza" userId="edf393d0-642b-4b9e-8c75-f62133241689" providerId="ADAL" clId="{2F313F48-DE9E-4735-A99B-FA9B9BED9B38}" dt="2022-01-27T04:28:19.812" v="14771" actId="14100"/>
          <ac:cxnSpMkLst>
            <pc:docMk/>
            <pc:sldMk cId="4001726910" sldId="746"/>
            <ac:cxnSpMk id="18" creationId="{49CC67DE-BFF2-4FBE-B00B-D82EE3350BAE}"/>
          </ac:cxnSpMkLst>
        </pc:cxnChg>
      </pc:sldChg>
      <pc:sldChg chg="addSp delSp modSp add mod delAnim modAnim">
        <pc:chgData name="Froduald Kabanza" userId="edf393d0-642b-4b9e-8c75-f62133241689" providerId="ADAL" clId="{2F313F48-DE9E-4735-A99B-FA9B9BED9B38}" dt="2022-01-27T22:27:25.369" v="16424" actId="20577"/>
        <pc:sldMkLst>
          <pc:docMk/>
          <pc:sldMk cId="2096109338" sldId="747"/>
        </pc:sldMkLst>
        <pc:spChg chg="add mod">
          <ac:chgData name="Froduald Kabanza" userId="edf393d0-642b-4b9e-8c75-f62133241689" providerId="ADAL" clId="{2F313F48-DE9E-4735-A99B-FA9B9BED9B38}" dt="2022-01-27T04:33:33.880" v="14830" actId="20577"/>
          <ac:spMkLst>
            <pc:docMk/>
            <pc:sldMk cId="2096109338" sldId="747"/>
            <ac:spMk id="3" creationId="{B0A56270-1184-49BD-8B9B-5FAB8C8CD3B9}"/>
          </ac:spMkLst>
        </pc:spChg>
        <pc:spChg chg="del">
          <ac:chgData name="Froduald Kabanza" userId="edf393d0-642b-4b9e-8c75-f62133241689" providerId="ADAL" clId="{2F313F48-DE9E-4735-A99B-FA9B9BED9B38}" dt="2022-01-27T04:30:22.720" v="14777" actId="478"/>
          <ac:spMkLst>
            <pc:docMk/>
            <pc:sldMk cId="2096109338" sldId="747"/>
            <ac:spMk id="12" creationId="{2546DA94-E76B-4D2E-A927-F69377949609}"/>
          </ac:spMkLst>
        </pc:spChg>
        <pc:spChg chg="del">
          <ac:chgData name="Froduald Kabanza" userId="edf393d0-642b-4b9e-8c75-f62133241689" providerId="ADAL" clId="{2F313F48-DE9E-4735-A99B-FA9B9BED9B38}" dt="2022-01-27T04:30:19.224" v="14776" actId="478"/>
          <ac:spMkLst>
            <pc:docMk/>
            <pc:sldMk cId="2096109338" sldId="747"/>
            <ac:spMk id="13" creationId="{9119CD9D-CB2B-48B6-9418-1A50FB10DDB5}"/>
          </ac:spMkLst>
        </pc:spChg>
        <pc:spChg chg="mod">
          <ac:chgData name="Froduald Kabanza" userId="edf393d0-642b-4b9e-8c75-f62133241689" providerId="ADAL" clId="{2F313F48-DE9E-4735-A99B-FA9B9BED9B38}" dt="2022-01-27T04:49:26.091" v="15217" actId="20577"/>
          <ac:spMkLst>
            <pc:docMk/>
            <pc:sldMk cId="2096109338" sldId="747"/>
            <ac:spMk id="16" creationId="{FBFA5DB7-746D-4963-BB15-A8938B03391F}"/>
          </ac:spMkLst>
        </pc:spChg>
        <pc:spChg chg="add del mod">
          <ac:chgData name="Froduald Kabanza" userId="edf393d0-642b-4b9e-8c75-f62133241689" providerId="ADAL" clId="{2F313F48-DE9E-4735-A99B-FA9B9BED9B38}" dt="2022-01-27T04:32:12.086" v="14787"/>
          <ac:spMkLst>
            <pc:docMk/>
            <pc:sldMk cId="2096109338" sldId="747"/>
            <ac:spMk id="24" creationId="{E710A0AB-E439-41A7-8AEC-20EABA655A30}"/>
          </ac:spMkLst>
        </pc:spChg>
        <pc:spChg chg="add mod">
          <ac:chgData name="Froduald Kabanza" userId="edf393d0-642b-4b9e-8c75-f62133241689" providerId="ADAL" clId="{2F313F48-DE9E-4735-A99B-FA9B9BED9B38}" dt="2022-01-27T04:40:22.279" v="15138" actId="114"/>
          <ac:spMkLst>
            <pc:docMk/>
            <pc:sldMk cId="2096109338" sldId="747"/>
            <ac:spMk id="26" creationId="{8C6058BA-AD77-4E5D-AEF4-DFB25C2BDAEC}"/>
          </ac:spMkLst>
        </pc:spChg>
        <pc:spChg chg="add mod">
          <ac:chgData name="Froduald Kabanza" userId="edf393d0-642b-4b9e-8c75-f62133241689" providerId="ADAL" clId="{2F313F48-DE9E-4735-A99B-FA9B9BED9B38}" dt="2022-01-27T22:27:25.369" v="16424" actId="20577"/>
          <ac:spMkLst>
            <pc:docMk/>
            <pc:sldMk cId="2096109338" sldId="747"/>
            <ac:spMk id="27" creationId="{4D011035-20ED-415F-882E-55E786F91D4B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9" creationId="{DA2255CA-FA28-41A1-A0AE-67D4A454131C}"/>
          </ac:spMkLst>
        </pc:spChg>
        <pc:spChg chg="mod">
          <ac:chgData name="Froduald Kabanza" userId="edf393d0-642b-4b9e-8c75-f62133241689" providerId="ADAL" clId="{2F313F48-DE9E-4735-A99B-FA9B9BED9B38}" dt="2022-01-27T04:58:06.109" v="15316" actId="20577"/>
          <ac:spMkLst>
            <pc:docMk/>
            <pc:sldMk cId="2096109338" sldId="747"/>
            <ac:spMk id="21505" creationId="{951A0312-4847-486A-AA12-7C8AB18BA3C7}"/>
          </ac:spMkLst>
        </pc:spChg>
      </pc:sldChg>
      <pc:sldChg chg="addSp delSp modSp add mod delAnim modAnim">
        <pc:chgData name="Froduald Kabanza" userId="edf393d0-642b-4b9e-8c75-f62133241689" providerId="ADAL" clId="{2F313F48-DE9E-4735-A99B-FA9B9BED9B38}" dt="2022-01-27T22:26:54.991" v="16422" actId="20577"/>
        <pc:sldMkLst>
          <pc:docMk/>
          <pc:sldMk cId="3208510071" sldId="748"/>
        </pc:sldMkLst>
        <pc:spChg chg="del">
          <ac:chgData name="Froduald Kabanza" userId="edf393d0-642b-4b9e-8c75-f62133241689" providerId="ADAL" clId="{2F313F48-DE9E-4735-A99B-FA9B9BED9B38}" dt="2022-01-27T04:40:54.966" v="15147" actId="478"/>
          <ac:spMkLst>
            <pc:docMk/>
            <pc:sldMk cId="3208510071" sldId="748"/>
            <ac:spMk id="2" creationId="{298D8D2E-E5B7-473A-97AB-44C2F0B8CB9F}"/>
          </ac:spMkLst>
        </pc:spChg>
        <pc:spChg chg="del">
          <ac:chgData name="Froduald Kabanza" userId="edf393d0-642b-4b9e-8c75-f62133241689" providerId="ADAL" clId="{2F313F48-DE9E-4735-A99B-FA9B9BED9B38}" dt="2022-01-27T04:43:49.357" v="15164" actId="478"/>
          <ac:spMkLst>
            <pc:docMk/>
            <pc:sldMk cId="3208510071" sldId="748"/>
            <ac:spMk id="3" creationId="{B0A56270-1184-49BD-8B9B-5FAB8C8CD3B9}"/>
          </ac:spMkLst>
        </pc:spChg>
        <pc:spChg chg="mod">
          <ac:chgData name="Froduald Kabanza" userId="edf393d0-642b-4b9e-8c75-f62133241689" providerId="ADAL" clId="{2F313F48-DE9E-4735-A99B-FA9B9BED9B38}" dt="2022-01-27T04:51:01.666" v="15228" actId="20578"/>
          <ac:spMkLst>
            <pc:docMk/>
            <pc:sldMk cId="3208510071" sldId="748"/>
            <ac:spMk id="16" creationId="{FBFA5DB7-746D-4963-BB15-A8938B03391F}"/>
          </ac:spMkLst>
        </pc:spChg>
        <pc:spChg chg="mod">
          <ac:chgData name="Froduald Kabanza" userId="edf393d0-642b-4b9e-8c75-f62133241689" providerId="ADAL" clId="{2F313F48-DE9E-4735-A99B-FA9B9BED9B38}" dt="2022-01-27T04:44:17.406" v="15167" actId="1076"/>
          <ac:spMkLst>
            <pc:docMk/>
            <pc:sldMk cId="3208510071" sldId="748"/>
            <ac:spMk id="26" creationId="{8C6058BA-AD77-4E5D-AEF4-DFB25C2BDAEC}"/>
          </ac:spMkLst>
        </pc:spChg>
        <pc:spChg chg="mod">
          <ac:chgData name="Froduald Kabanza" userId="edf393d0-642b-4b9e-8c75-f62133241689" providerId="ADAL" clId="{2F313F48-DE9E-4735-A99B-FA9B9BED9B38}" dt="2022-01-27T22:26:54.991" v="16422" actId="20577"/>
          <ac:spMkLst>
            <pc:docMk/>
            <pc:sldMk cId="3208510071" sldId="748"/>
            <ac:spMk id="27" creationId="{4D011035-20ED-415F-882E-55E786F91D4B}"/>
          </ac:spMkLst>
        </pc:spChg>
        <pc:spChg chg="del">
          <ac:chgData name="Froduald Kabanza" userId="edf393d0-642b-4b9e-8c75-f62133241689" providerId="ADAL" clId="{2F313F48-DE9E-4735-A99B-FA9B9BED9B38}" dt="2022-01-27T04:40:57.549" v="15148" actId="478"/>
          <ac:spMkLst>
            <pc:docMk/>
            <pc:sldMk cId="3208510071" sldId="748"/>
            <ac:spMk id="29" creationId="{DA2255CA-FA28-41A1-A0AE-67D4A454131C}"/>
          </ac:spMkLst>
        </pc:spChg>
        <pc:spChg chg="add mod">
          <ac:chgData name="Froduald Kabanza" userId="edf393d0-642b-4b9e-8c75-f62133241689" providerId="ADAL" clId="{2F313F48-DE9E-4735-A99B-FA9B9BED9B38}" dt="2022-01-27T04:53:57.182" v="15261" actId="14100"/>
          <ac:spMkLst>
            <pc:docMk/>
            <pc:sldMk cId="3208510071" sldId="748"/>
            <ac:spMk id="32" creationId="{F288023C-463E-4811-B0F2-7F6F0BFAA126}"/>
          </ac:spMkLst>
        </pc:spChg>
        <pc:spChg chg="add mod">
          <ac:chgData name="Froduald Kabanza" userId="edf393d0-642b-4b9e-8c75-f62133241689" providerId="ADAL" clId="{2F313F48-DE9E-4735-A99B-FA9B9BED9B38}" dt="2022-01-27T04:55:43.799" v="15293" actId="20577"/>
          <ac:spMkLst>
            <pc:docMk/>
            <pc:sldMk cId="3208510071" sldId="748"/>
            <ac:spMk id="33" creationId="{E8EDFC26-9699-4BDB-92D6-46145E13F2E7}"/>
          </ac:spMkLst>
        </pc:spChg>
        <pc:spChg chg="mod">
          <ac:chgData name="Froduald Kabanza" userId="edf393d0-642b-4b9e-8c75-f62133241689" providerId="ADAL" clId="{2F313F48-DE9E-4735-A99B-FA9B9BED9B38}" dt="2022-01-27T04:40:48.933" v="15146" actId="20577"/>
          <ac:spMkLst>
            <pc:docMk/>
            <pc:sldMk cId="3208510071" sldId="74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4:43:49.357" v="15164" actId="478"/>
          <ac:grpSpMkLst>
            <pc:docMk/>
            <pc:sldMk cId="3208510071" sldId="748"/>
            <ac:grpSpMk id="22" creationId="{DE9F85C6-F3DA-4168-B209-B813D9EF4751}"/>
          </ac:grpSpMkLst>
        </pc:grpChg>
        <pc:picChg chg="add mod">
          <ac:chgData name="Froduald Kabanza" userId="edf393d0-642b-4b9e-8c75-f62133241689" providerId="ADAL" clId="{2F313F48-DE9E-4735-A99B-FA9B9BED9B38}" dt="2022-01-27T04:44:39.783" v="15172" actId="1076"/>
          <ac:picMkLst>
            <pc:docMk/>
            <pc:sldMk cId="3208510071" sldId="748"/>
            <ac:picMk id="24" creationId="{FB9CC3B6-A73C-46FD-A9CA-268F2DB7794F}"/>
          </ac:picMkLst>
        </pc:picChg>
        <pc:picChg chg="add mod">
          <ac:chgData name="Froduald Kabanza" userId="edf393d0-642b-4b9e-8c75-f62133241689" providerId="ADAL" clId="{2F313F48-DE9E-4735-A99B-FA9B9BED9B38}" dt="2022-01-27T04:44:44.093" v="15173" actId="1076"/>
          <ac:picMkLst>
            <pc:docMk/>
            <pc:sldMk cId="3208510071" sldId="748"/>
            <ac:picMk id="31" creationId="{D534E82D-ACA7-4139-92C7-A4B5551270E8}"/>
          </ac:picMkLst>
        </pc:picChg>
        <pc:cxnChg chg="mod">
          <ac:chgData name="Froduald Kabanza" userId="edf393d0-642b-4b9e-8c75-f62133241689" providerId="ADAL" clId="{2F313F48-DE9E-4735-A99B-FA9B9BED9B38}" dt="2022-01-27T04:43:49.357" v="15164" actId="478"/>
          <ac:cxnSpMkLst>
            <pc:docMk/>
            <pc:sldMk cId="3208510071" sldId="748"/>
            <ac:cxnSpMk id="18" creationId="{49CC67DE-BFF2-4FBE-B00B-D82EE3350BAE}"/>
          </ac:cxnSpMkLst>
        </pc:cxnChg>
      </pc:sldChg>
      <pc:sldChg chg="delSp add mod delAnim modAnim">
        <pc:chgData name="Froduald Kabanza" userId="edf393d0-642b-4b9e-8c75-f62133241689" providerId="ADAL" clId="{2F313F48-DE9E-4735-A99B-FA9B9BED9B38}" dt="2022-01-27T05:18:38.995" v="15495"/>
        <pc:sldMkLst>
          <pc:docMk/>
          <pc:sldMk cId="2002268232" sldId="749"/>
        </pc:sldMkLst>
        <pc:picChg chg="del">
          <ac:chgData name="Froduald Kabanza" userId="edf393d0-642b-4b9e-8c75-f62133241689" providerId="ADAL" clId="{2F313F48-DE9E-4735-A99B-FA9B9BED9B38}" dt="2022-01-27T05:18:19.661" v="15494" actId="478"/>
          <ac:picMkLst>
            <pc:docMk/>
            <pc:sldMk cId="2002268232" sldId="749"/>
            <ac:picMk id="29" creationId="{93E654AC-5540-4324-9A64-C9032EDA349F}"/>
          </ac:picMkLst>
        </pc:picChg>
      </pc:sldChg>
      <pc:sldChg chg="add modAnim">
        <pc:chgData name="Froduald Kabanza" userId="edf393d0-642b-4b9e-8c75-f62133241689" providerId="ADAL" clId="{2F313F48-DE9E-4735-A99B-FA9B9BED9B38}" dt="2022-01-27T05:18:53.533" v="15497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C8D12F76-7C9A-40C5-98D9-F351C76631FC}"/>
    <pc:docChg chg="custSel modSld">
      <pc:chgData name="Froduald Kabanza" userId="edf393d0-642b-4b9e-8c75-f62133241689" providerId="ADAL" clId="{C8D12F76-7C9A-40C5-98D9-F351C76631FC}" dt="2023-06-06T12:26:55.733" v="510" actId="20577"/>
      <pc:docMkLst>
        <pc:docMk/>
      </pc:docMkLst>
      <pc:sldChg chg="modNotesTx">
        <pc:chgData name="Froduald Kabanza" userId="edf393d0-642b-4b9e-8c75-f62133241689" providerId="ADAL" clId="{C8D12F76-7C9A-40C5-98D9-F351C76631FC}" dt="2023-06-06T12:26:55.733" v="510" actId="20577"/>
        <pc:sldMkLst>
          <pc:docMk/>
          <pc:sldMk cId="2462133955" sldId="738"/>
        </pc:sldMkLst>
      </pc:sldChg>
    </pc:docChg>
  </pc:docChgLst>
  <pc:docChgLst>
    <pc:chgData name="Froduald Kabanza" userId="edf393d0-642b-4b9e-8c75-f62133241689" providerId="ADAL" clId="{8C61C7BA-B84C-4D2A-9A20-4143A5ED20A9}"/>
    <pc:docChg chg="modSld">
      <pc:chgData name="Froduald Kabanza" userId="edf393d0-642b-4b9e-8c75-f62133241689" providerId="ADAL" clId="{8C61C7BA-B84C-4D2A-9A20-4143A5ED20A9}" dt="2022-02-10T16:15:55.004" v="37" actId="20577"/>
      <pc:docMkLst>
        <pc:docMk/>
      </pc:docMkLst>
      <pc:sldChg chg="modSp">
        <pc:chgData name="Froduald Kabanza" userId="edf393d0-642b-4b9e-8c75-f62133241689" providerId="ADAL" clId="{8C61C7BA-B84C-4D2A-9A20-4143A5ED20A9}" dt="2022-02-10T16:15:13.890" v="31" actId="20577"/>
        <pc:sldMkLst>
          <pc:docMk/>
          <pc:sldMk cId="1451924711" sldId="745"/>
        </pc:sldMkLst>
        <pc:spChg chg="mod">
          <ac:chgData name="Froduald Kabanza" userId="edf393d0-642b-4b9e-8c75-f62133241689" providerId="ADAL" clId="{8C61C7BA-B84C-4D2A-9A20-4143A5ED20A9}" dt="2022-02-10T16:15:13.890" v="31" actId="20577"/>
          <ac:spMkLst>
            <pc:docMk/>
            <pc:sldMk cId="1451924711" sldId="745"/>
            <ac:spMk id="15" creationId="{6CA104A8-175E-4DBA-93B0-3896830D29FE}"/>
          </ac:spMkLst>
        </pc:spChg>
      </pc:sldChg>
      <pc:sldChg chg="modSp mod">
        <pc:chgData name="Froduald Kabanza" userId="edf393d0-642b-4b9e-8c75-f62133241689" providerId="ADAL" clId="{8C61C7BA-B84C-4D2A-9A20-4143A5ED20A9}" dt="2022-02-10T16:15:30.321" v="33" actId="20577"/>
        <pc:sldMkLst>
          <pc:docMk/>
          <pc:sldMk cId="4001726910" sldId="746"/>
        </pc:sldMkLst>
        <pc:spChg chg="mod">
          <ac:chgData name="Froduald Kabanza" userId="edf393d0-642b-4b9e-8c75-f62133241689" providerId="ADAL" clId="{8C61C7BA-B84C-4D2A-9A20-4143A5ED20A9}" dt="2022-01-28T11:09:51.171" v="15" actId="1076"/>
          <ac:spMkLst>
            <pc:docMk/>
            <pc:sldMk cId="4001726910" sldId="746"/>
            <ac:spMk id="2" creationId="{298D8D2E-E5B7-473A-97AB-44C2F0B8CB9F}"/>
          </ac:spMkLst>
        </pc:spChg>
        <pc:spChg chg="mod">
          <ac:chgData name="Froduald Kabanza" userId="edf393d0-642b-4b9e-8c75-f62133241689" providerId="ADAL" clId="{8C61C7BA-B84C-4D2A-9A20-4143A5ED20A9}" dt="2022-02-10T16:15:30.321" v="33" actId="20577"/>
          <ac:spMkLst>
            <pc:docMk/>
            <pc:sldMk cId="4001726910" sldId="746"/>
            <ac:spMk id="15" creationId="{6CA104A8-175E-4DBA-93B0-3896830D29FE}"/>
          </ac:spMkLst>
        </pc:spChg>
      </pc:sldChg>
      <pc:sldChg chg="modSp mod">
        <pc:chgData name="Froduald Kabanza" userId="edf393d0-642b-4b9e-8c75-f62133241689" providerId="ADAL" clId="{8C61C7BA-B84C-4D2A-9A20-4143A5ED20A9}" dt="2022-02-10T16:15:44.289" v="35" actId="20577"/>
        <pc:sldMkLst>
          <pc:docMk/>
          <pc:sldMk cId="2096109338" sldId="747"/>
        </pc:sldMkLst>
        <pc:spChg chg="mod">
          <ac:chgData name="Froduald Kabanza" userId="edf393d0-642b-4b9e-8c75-f62133241689" providerId="ADAL" clId="{8C61C7BA-B84C-4D2A-9A20-4143A5ED20A9}" dt="2022-01-28T11:09:39.726" v="12" actId="1076"/>
          <ac:spMkLst>
            <pc:docMk/>
            <pc:sldMk cId="2096109338" sldId="747"/>
            <ac:spMk id="2" creationId="{298D8D2E-E5B7-473A-97AB-44C2F0B8CB9F}"/>
          </ac:spMkLst>
        </pc:spChg>
        <pc:spChg chg="mod">
          <ac:chgData name="Froduald Kabanza" userId="edf393d0-642b-4b9e-8c75-f62133241689" providerId="ADAL" clId="{8C61C7BA-B84C-4D2A-9A20-4143A5ED20A9}" dt="2022-02-10T16:15:44.289" v="35" actId="20577"/>
          <ac:spMkLst>
            <pc:docMk/>
            <pc:sldMk cId="2096109338" sldId="747"/>
            <ac:spMk id="15" creationId="{6CA104A8-175E-4DBA-93B0-3896830D29FE}"/>
          </ac:spMkLst>
        </pc:spChg>
      </pc:sldChg>
      <pc:sldChg chg="modSp">
        <pc:chgData name="Froduald Kabanza" userId="edf393d0-642b-4b9e-8c75-f62133241689" providerId="ADAL" clId="{8C61C7BA-B84C-4D2A-9A20-4143A5ED20A9}" dt="2022-02-10T16:15:55.004" v="37" actId="20577"/>
        <pc:sldMkLst>
          <pc:docMk/>
          <pc:sldMk cId="3208510071" sldId="748"/>
        </pc:sldMkLst>
        <pc:spChg chg="mod">
          <ac:chgData name="Froduald Kabanza" userId="edf393d0-642b-4b9e-8c75-f62133241689" providerId="ADAL" clId="{8C61C7BA-B84C-4D2A-9A20-4143A5ED20A9}" dt="2022-02-10T16:15:55.004" v="37" actId="20577"/>
          <ac:spMkLst>
            <pc:docMk/>
            <pc:sldMk cId="3208510071" sldId="748"/>
            <ac:spMk id="15" creationId="{6CA104A8-175E-4DBA-93B0-3896830D29FE}"/>
          </ac:spMkLst>
        </pc:spChg>
      </pc:sldChg>
    </pc:docChg>
  </pc:docChgLst>
  <pc:docChgLst>
    <pc:chgData name="Froduald Kabanza" userId="edf393d0-642b-4b9e-8c75-f62133241689" providerId="ADAL" clId="{FD76EFDA-3628-4D21-80C0-A7A4E3F7DB09}"/>
    <pc:docChg chg="undo custSel addSld delSld modSld sldOrd addSection delSection modSection">
      <pc:chgData name="Froduald Kabanza" userId="edf393d0-642b-4b9e-8c75-f62133241689" providerId="ADAL" clId="{FD76EFDA-3628-4D21-80C0-A7A4E3F7DB09}" dt="2022-01-14T14:33:56.175" v="4169" actId="729"/>
      <pc:docMkLst>
        <pc:docMk/>
      </pc:docMkLst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37432705" sldId="27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17194344" sldId="27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598221116" sldId="27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41051675" sldId="28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36770665" sldId="28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34209445" sldId="28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842712576" sldId="28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88343803" sldId="284"/>
        </pc:sldMkLst>
      </pc:sldChg>
      <pc:sldChg chg="addSp delSp modSp add mod">
        <pc:chgData name="Froduald Kabanza" userId="edf393d0-642b-4b9e-8c75-f62133241689" providerId="ADAL" clId="{FD76EFDA-3628-4D21-80C0-A7A4E3F7DB09}" dt="2022-01-13T12:38:39.200" v="1613" actId="20577"/>
        <pc:sldMkLst>
          <pc:docMk/>
          <pc:sldMk cId="384707231" sldId="285"/>
        </pc:sldMkLst>
        <pc:spChg chg="mod">
          <ac:chgData name="Froduald Kabanza" userId="edf393d0-642b-4b9e-8c75-f62133241689" providerId="ADAL" clId="{FD76EFDA-3628-4D21-80C0-A7A4E3F7DB09}" dt="2022-01-13T12:38:39.200" v="1613" actId="20577"/>
          <ac:spMkLst>
            <pc:docMk/>
            <pc:sldMk cId="384707231" sldId="285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12:37:16.801" v="1586" actId="14100"/>
          <ac:spMkLst>
            <pc:docMk/>
            <pc:sldMk cId="384707231" sldId="285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12:35:17.633" v="1543" actId="164"/>
          <ac:spMkLst>
            <pc:docMk/>
            <pc:sldMk cId="384707231" sldId="285"/>
            <ac:spMk id="11" creationId="{9F28E306-C47D-4AFC-BBD2-6E747AB34C63}"/>
          </ac:spMkLst>
        </pc:spChg>
        <pc:spChg chg="mod">
          <ac:chgData name="Froduald Kabanza" userId="edf393d0-642b-4b9e-8c75-f62133241689" providerId="ADAL" clId="{FD76EFDA-3628-4D21-80C0-A7A4E3F7DB09}" dt="2022-01-13T12:33:01.711" v="1498" actId="1076"/>
          <ac:spMkLst>
            <pc:docMk/>
            <pc:sldMk cId="384707231" sldId="285"/>
            <ac:spMk id="38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12:36:13.132" v="1582" actId="165"/>
          <ac:grpSpMkLst>
            <pc:docMk/>
            <pc:sldMk cId="384707231" sldId="285"/>
            <ac:grpSpMk id="8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5:17.633" v="1543" actId="164"/>
          <ac:grpSpMkLst>
            <pc:docMk/>
            <pc:sldMk cId="384707231" sldId="285"/>
            <ac:grpSpMk id="13" creationId="{7D8D8779-83EF-4E5C-AD1E-6BBAEBC46FD7}"/>
          </ac:grpSpMkLst>
        </pc:grpChg>
        <pc:grpChg chg="del mod topLvl">
          <ac:chgData name="Froduald Kabanza" userId="edf393d0-642b-4b9e-8c75-f62133241689" providerId="ADAL" clId="{FD76EFDA-3628-4D21-80C0-A7A4E3F7DB09}" dt="2022-01-13T12:36:19.516" v="1583" actId="165"/>
          <ac:grpSpMkLst>
            <pc:docMk/>
            <pc:sldMk cId="384707231" sldId="285"/>
            <ac:grpSpMk id="17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8:06.755" v="1597" actId="164"/>
          <ac:grpSpMkLst>
            <pc:docMk/>
            <pc:sldMk cId="384707231" sldId="285"/>
            <ac:grpSpMk id="18" creationId="{35D016D2-E7A3-4D86-A629-9A8AB1C9597F}"/>
          </ac:grpSpMkLst>
        </pc:grp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2:35:17.633" v="1543" actId="164"/>
          <ac:picMkLst>
            <pc:docMk/>
            <pc:sldMk cId="384707231" sldId="285"/>
            <ac:picMk id="10" creationId="{F918AB97-F8A4-4151-9E5C-8B14D4EA7C6A}"/>
          </ac:picMkLst>
        </pc:picChg>
        <pc:picChg chg="del mod">
          <ac:chgData name="Froduald Kabanza" userId="edf393d0-642b-4b9e-8c75-f62133241689" providerId="ADAL" clId="{FD76EFDA-3628-4D21-80C0-A7A4E3F7DB09}" dt="2022-01-13T12:36:01.401" v="1581" actId="478"/>
          <ac:picMkLst>
            <pc:docMk/>
            <pc:sldMk cId="384707231" sldId="285"/>
            <ac:picMk id="12" creationId="{00000000-0000-0000-0000-000000000000}"/>
          </ac:picMkLst>
        </pc:picChg>
        <pc:picChg chg="del mod topLvl">
          <ac:chgData name="Froduald Kabanza" userId="edf393d0-642b-4b9e-8c75-f62133241689" providerId="ADAL" clId="{FD76EFDA-3628-4D21-80C0-A7A4E3F7DB09}" dt="2022-01-13T12:36:25.732" v="1585" actId="478"/>
          <ac:picMkLst>
            <pc:docMk/>
            <pc:sldMk cId="384707231" sldId="285"/>
            <ac:picMk id="14" creationId="{00000000-0000-0000-0000-000000000000}"/>
          </ac:picMkLst>
        </pc:picChg>
        <pc:picChg chg="add mod ord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6" creationId="{5C44EACF-83C1-42E5-A0A4-266A46090786}"/>
          </ac:picMkLst>
        </pc:pic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9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35:59.883" v="1580" actId="478"/>
          <ac:picMkLst>
            <pc:docMk/>
            <pc:sldMk cId="384707231" sldId="285"/>
            <ac:picMk id="20" creationId="{00000000-0000-0000-0000-000000000000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14:24:30.684" v="2085" actId="20577"/>
        <pc:sldMkLst>
          <pc:docMk/>
          <pc:sldMk cId="1078233146" sldId="286"/>
        </pc:sldMkLst>
        <pc:spChg chg="mod">
          <ac:chgData name="Froduald Kabanza" userId="edf393d0-642b-4b9e-8c75-f62133241689" providerId="ADAL" clId="{FD76EFDA-3628-4D21-80C0-A7A4E3F7DB09}" dt="2022-01-13T12:38:47.963" v="1629" actId="20577"/>
          <ac:spMkLst>
            <pc:docMk/>
            <pc:sldMk cId="1078233146" sldId="286"/>
            <ac:spMk id="5" creationId="{00000000-0000-0000-0000-000000000000}"/>
          </ac:spMkLst>
        </pc:spChg>
        <pc:spChg chg="del mod">
          <ac:chgData name="Froduald Kabanza" userId="edf393d0-642b-4b9e-8c75-f62133241689" providerId="ADAL" clId="{FD76EFDA-3628-4D21-80C0-A7A4E3F7DB09}" dt="2022-01-13T03:52:28.307" v="266" actId="478"/>
          <ac:spMkLst>
            <pc:docMk/>
            <pc:sldMk cId="1078233146" sldId="286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3:52:45.204" v="270" actId="478"/>
          <ac:spMkLst>
            <pc:docMk/>
            <pc:sldMk cId="1078233146" sldId="286"/>
            <ac:spMk id="12" creationId="{A6A2C56A-EE25-4AB2-BCBC-500551D8B4A8}"/>
          </ac:spMkLst>
        </pc:spChg>
        <pc:spChg chg="add mod">
          <ac:chgData name="Froduald Kabanza" userId="edf393d0-642b-4b9e-8c75-f62133241689" providerId="ADAL" clId="{FD76EFDA-3628-4D21-80C0-A7A4E3F7DB09}" dt="2022-01-13T03:57:06.252" v="386" actId="164"/>
          <ac:spMkLst>
            <pc:docMk/>
            <pc:sldMk cId="1078233146" sldId="286"/>
            <ac:spMk id="13" creationId="{F317B582-6551-4D49-A514-4AEE84BDEEA7}"/>
          </ac:spMkLst>
        </pc:spChg>
        <pc:spChg chg="add mod">
          <ac:chgData name="Froduald Kabanza" userId="edf393d0-642b-4b9e-8c75-f62133241689" providerId="ADAL" clId="{FD76EFDA-3628-4D21-80C0-A7A4E3F7DB09}" dt="2022-01-13T14:24:30.684" v="2085" actId="20577"/>
          <ac:spMkLst>
            <pc:docMk/>
            <pc:sldMk cId="1078233146" sldId="286"/>
            <ac:spMk id="16" creationId="{09265148-76CA-46BB-BC40-777B6B5481B4}"/>
          </ac:spMkLst>
        </pc:spChg>
        <pc:spChg chg="add mod">
          <ac:chgData name="Froduald Kabanza" userId="edf393d0-642b-4b9e-8c75-f62133241689" providerId="ADAL" clId="{FD76EFDA-3628-4D21-80C0-A7A4E3F7DB09}" dt="2022-01-13T03:54:12.564" v="330" actId="20577"/>
          <ac:spMkLst>
            <pc:docMk/>
            <pc:sldMk cId="1078233146" sldId="286"/>
            <ac:spMk id="17" creationId="{7DC3E06C-A72A-43E6-B1E1-D1DB8C904AFA}"/>
          </ac:spMkLst>
        </pc:spChg>
        <pc:spChg chg="add mod">
          <ac:chgData name="Froduald Kabanza" userId="edf393d0-642b-4b9e-8c75-f62133241689" providerId="ADAL" clId="{FD76EFDA-3628-4D21-80C0-A7A4E3F7DB09}" dt="2022-01-13T03:58:07.498" v="473" actId="1076"/>
          <ac:spMkLst>
            <pc:docMk/>
            <pc:sldMk cId="1078233146" sldId="286"/>
            <ac:spMk id="18" creationId="{B283D908-813F-4950-83E1-BB60BCFCE5AB}"/>
          </ac:spMkLst>
        </pc:spChg>
        <pc:spChg chg="add mod">
          <ac:chgData name="Froduald Kabanza" userId="edf393d0-642b-4b9e-8c75-f62133241689" providerId="ADAL" clId="{FD76EFDA-3628-4D21-80C0-A7A4E3F7DB09}" dt="2022-01-13T03:58:16.761" v="474" actId="207"/>
          <ac:spMkLst>
            <pc:docMk/>
            <pc:sldMk cId="1078233146" sldId="286"/>
            <ac:spMk id="19" creationId="{54201F65-E07A-41E8-8239-BB0165D1048A}"/>
          </ac:spMkLst>
        </pc:spChg>
        <pc:spChg chg="add mod">
          <ac:chgData name="Froduald Kabanza" userId="edf393d0-642b-4b9e-8c75-f62133241689" providerId="ADAL" clId="{FD76EFDA-3628-4D21-80C0-A7A4E3F7DB09}" dt="2022-01-13T03:57:55.719" v="471" actId="20577"/>
          <ac:spMkLst>
            <pc:docMk/>
            <pc:sldMk cId="1078233146" sldId="286"/>
            <ac:spMk id="23" creationId="{EFB5B29D-84C6-4F29-8656-C6DE62484B36}"/>
          </ac:spMkLst>
        </pc:spChg>
        <pc:grpChg chg="add mod">
          <ac:chgData name="Froduald Kabanza" userId="edf393d0-642b-4b9e-8c75-f62133241689" providerId="ADAL" clId="{FD76EFDA-3628-4D21-80C0-A7A4E3F7DB09}" dt="2022-01-13T03:57:06.252" v="386" actId="164"/>
          <ac:grpSpMkLst>
            <pc:docMk/>
            <pc:sldMk cId="1078233146" sldId="286"/>
            <ac:grpSpMk id="14" creationId="{E2167A89-D314-49FE-B728-EAAC17032878}"/>
          </ac:grpSpMkLst>
        </pc:grpChg>
        <pc:picChg chg="mod">
          <ac:chgData name="Froduald Kabanza" userId="edf393d0-642b-4b9e-8c75-f62133241689" providerId="ADAL" clId="{FD76EFDA-3628-4D21-80C0-A7A4E3F7DB09}" dt="2022-01-13T03:57:06.252" v="386" actId="164"/>
          <ac:picMkLst>
            <pc:docMk/>
            <pc:sldMk cId="1078233146" sldId="286"/>
            <ac:picMk id="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4.276" v="234" actId="478"/>
          <ac:picMkLst>
            <pc:docMk/>
            <pc:sldMk cId="1078233146" sldId="286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9.377" v="232" actId="478"/>
          <ac:picMkLst>
            <pc:docMk/>
            <pc:sldMk cId="1078233146" sldId="286"/>
            <ac:picMk id="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6.761" v="235" actId="478"/>
          <ac:picMkLst>
            <pc:docMk/>
            <pc:sldMk cId="1078233146" sldId="286"/>
            <ac:picMk id="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7.292" v="231" actId="478"/>
          <ac:picMkLst>
            <pc:docMk/>
            <pc:sldMk cId="1078233146" sldId="286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3T03:58:00.929" v="472" actId="1076"/>
          <ac:picMkLst>
            <pc:docMk/>
            <pc:sldMk cId="1078233146" sldId="286"/>
            <ac:picMk id="15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04.691" v="278" actId="478"/>
          <ac:picMkLst>
            <pc:docMk/>
            <pc:sldMk cId="1078233146" sldId="286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58.510" v="322" actId="478"/>
          <ac:picMkLst>
            <pc:docMk/>
            <pc:sldMk cId="1078233146" sldId="286"/>
            <ac:picMk id="22" creationId="{00000000-0000-0000-0000-000000000000}"/>
          </ac:picMkLst>
        </pc:picChg>
      </pc:sldChg>
      <pc:sldChg chg="delSp modSp add mod">
        <pc:chgData name="Froduald Kabanza" userId="edf393d0-642b-4b9e-8c75-f62133241689" providerId="ADAL" clId="{FD76EFDA-3628-4D21-80C0-A7A4E3F7DB09}" dt="2022-01-14T12:03:50.526" v="2478" actId="790"/>
        <pc:sldMkLst>
          <pc:docMk/>
          <pc:sldMk cId="2780644363" sldId="287"/>
        </pc:sldMkLst>
        <pc:spChg chg="del">
          <ac:chgData name="Froduald Kabanza" userId="edf393d0-642b-4b9e-8c75-f62133241689" providerId="ADAL" clId="{FD76EFDA-3628-4D21-80C0-A7A4E3F7DB09}" dt="2022-01-14T00:19:39.556" v="2262" actId="478"/>
          <ac:spMkLst>
            <pc:docMk/>
            <pc:sldMk cId="2780644363" sldId="287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1:42.087" v="2340" actId="20577"/>
          <ac:spMkLst>
            <pc:docMk/>
            <pc:sldMk cId="2780644363" sldId="287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03:50.526" v="2478" actId="790"/>
          <ac:spMkLst>
            <pc:docMk/>
            <pc:sldMk cId="2780644363" sldId="287"/>
            <ac:spMk id="7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19:41.873" v="2263" actId="478"/>
          <ac:spMkLst>
            <pc:docMk/>
            <pc:sldMk cId="2780644363" sldId="287"/>
            <ac:spMk id="8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4T00:19:43.091" v="2264" actId="478"/>
          <ac:picMkLst>
            <pc:docMk/>
            <pc:sldMk cId="2780644363" sldId="287"/>
            <ac:picMk id="11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342979568" sldId="288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43587431" sldId="289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5.621" v="2795" actId="164"/>
        <pc:sldMkLst>
          <pc:docMk/>
          <pc:sldMk cId="2201054131" sldId="290"/>
        </pc:sldMkLst>
        <pc:spChg chg="mod">
          <ac:chgData name="Froduald Kabanza" userId="edf393d0-642b-4b9e-8c75-f62133241689" providerId="ADAL" clId="{FD76EFDA-3628-4D21-80C0-A7A4E3F7DB09}" dt="2022-01-14T12:18:09.163" v="2724" actId="14100"/>
          <ac:spMkLst>
            <pc:docMk/>
            <pc:sldMk cId="2201054131" sldId="290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6:38.527" v="2653" actId="14100"/>
          <ac:spMkLst>
            <pc:docMk/>
            <pc:sldMk cId="2201054131" sldId="290"/>
            <ac:spMk id="15" creationId="{C0695B16-CB1D-4C01-A05B-C92FE8817269}"/>
          </ac:spMkLst>
        </pc:spChg>
        <pc:spChg chg="del">
          <ac:chgData name="Froduald Kabanza" userId="edf393d0-642b-4b9e-8c75-f62133241689" providerId="ADAL" clId="{FD76EFDA-3628-4D21-80C0-A7A4E3F7DB09}" dt="2022-01-13T12:46:37.080" v="1787" actId="478"/>
          <ac:spMkLst>
            <pc:docMk/>
            <pc:sldMk cId="2201054131" sldId="290"/>
            <ac:spMk id="22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22" creationId="{C505C3DC-0984-4257-A375-E1357DBAAD54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7" creationId="{40CEA214-6E37-47F4-B087-9B256B610F1E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8" creationId="{0C234CFF-E04D-4FF0-94F7-A888654393E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3" creationId="{2792B0A5-1F36-4B81-A64A-3A8D78A8629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4" creationId="{E3B74DB5-1C88-4C2C-8E28-EC3C3CC581A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0" creationId="{A2FE489C-631D-4D41-A61C-A1DCAE58A601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1" creationId="{C829ED2C-FD66-40C1-8FF2-F39A79DCD29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6" creationId="{9492AD3B-09A2-422B-8A07-1C03AF235FA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7" creationId="{3E9A902C-E12F-4355-B8FC-3842B5387C19}"/>
          </ac:spMkLst>
        </pc:spChg>
        <pc:spChg chg="del mod">
          <ac:chgData name="Froduald Kabanza" userId="edf393d0-642b-4b9e-8c75-f62133241689" providerId="ADAL" clId="{FD76EFDA-3628-4D21-80C0-A7A4E3F7DB09}" dt="2022-01-13T12:45:43.705" v="1783" actId="478"/>
          <ac:spMkLst>
            <pc:docMk/>
            <pc:sldMk cId="2201054131" sldId="290"/>
            <ac:spMk id="7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4" creationId="{F3A42FD2-E977-49BF-9F7E-B341F4A44003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8" creationId="{7A6C66AB-E348-47DA-A3BA-A2C7B405660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9" creationId="{7BDD8B0F-2C0C-42FB-8465-21666798104A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0" creationId="{B4604440-D7A4-4AEB-A200-2D515A3B3E3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3" creationId="{1B38BD54-B0AC-4078-A97C-1D591B35BC3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4" creationId="{2EBAEC60-E8D2-4E9E-8BB8-312F52FA5B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9" creationId="{0ED38159-32B5-4B26-8AE6-60F67F8825D4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0" creationId="{19C8E734-8D05-4FE8-8CA2-FAF2DCD0641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1" creationId="{337F30AF-762D-4E6C-BF1F-C3BC9F59E1A4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2" creationId="{0F2B21E2-6C10-45C6-9CF6-1590689DFA2D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3" creationId="{67E43622-7009-488C-AA83-375C6613FA7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4" creationId="{0A6389BE-ED31-4EDA-BCED-47DB154EB380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5" creationId="{468F6ACB-3032-47F9-B016-EC9DA75FAE9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6" creationId="{FDD14CAE-9947-40A2-9A28-E68806684D0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7" creationId="{9A07632C-7CAC-493D-9B14-D689E6484D6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8" creationId="{03539773-B8AB-4AA4-B97F-6B8B00BDE4B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9" creationId="{AC5E1C35-7FF4-4681-9C39-1E956C6E0607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10" creationId="{922726EB-AB36-4B11-8D8F-BF49F690002B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2" creationId="{67191A24-06B0-4AEC-A888-D8BE72278297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3" creationId="{47E8424F-8887-4D23-BBD1-65665ECBBA3A}"/>
          </ac:spMkLst>
        </pc:spChg>
        <pc:spChg chg="del">
          <ac:chgData name="Froduald Kabanza" userId="edf393d0-642b-4b9e-8c75-f62133241689" providerId="ADAL" clId="{FD76EFDA-3628-4D21-80C0-A7A4E3F7DB09}" dt="2022-01-14T12:14:24.576" v="2632" actId="478"/>
          <ac:spMkLst>
            <pc:docMk/>
            <pc:sldMk cId="2201054131" sldId="290"/>
            <ac:spMk id="121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32" creationId="{D4ECDC71-D435-4703-8395-6F8A4D60C37A}"/>
          </ac:grpSpMkLst>
        </pc:grpChg>
        <pc:grpChg chg="add del mod">
          <ac:chgData name="Froduald Kabanza" userId="edf393d0-642b-4b9e-8c75-f62133241689" providerId="ADAL" clId="{FD76EFDA-3628-4D21-80C0-A7A4E3F7DB09}" dt="2022-01-14T12:22:07.375" v="2783" actId="165"/>
          <ac:grpSpMkLst>
            <pc:docMk/>
            <pc:sldMk cId="2201054131" sldId="290"/>
            <ac:grpSpMk id="49" creationId="{72771524-FC23-41DA-A940-E2A5EA258055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2" creationId="{3616873E-6F3C-4DB0-89A0-88C2522956C4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5" creationId="{51096821-E278-4441-9B69-4A6C7F4BEBDE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6" creationId="{AADC296C-AC13-402F-9ECE-14A2BACFDEA8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8" creationId="{62E208FC-0AD3-4AE0-A83D-F96F7B2BB1AF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9" creationId="{504E35D9-1B64-4B89-8CC7-945ED2D18AB4}"/>
          </ac:grpSpMkLst>
        </pc:grpChg>
        <pc:grpChg chg="del mod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7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8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4T12:15:29.653" v="2634" actId="478"/>
          <ac:picMkLst>
            <pc:docMk/>
            <pc:sldMk cId="2201054131" sldId="290"/>
            <ac:picMk id="7" creationId="{00000000-0000-0000-0000-000000000000}"/>
          </ac:picMkLst>
        </pc:picChg>
        <pc:cxnChg chg="add mod">
          <ac:chgData name="Froduald Kabanza" userId="edf393d0-642b-4b9e-8c75-f62133241689" providerId="ADAL" clId="{FD76EFDA-3628-4D21-80C0-A7A4E3F7DB09}" dt="2022-01-14T12:16:43.012" v="2654" actId="14100"/>
          <ac:cxnSpMkLst>
            <pc:docMk/>
            <pc:sldMk cId="2201054131" sldId="290"/>
            <ac:cxnSpMk id="13" creationId="{043F08D9-724B-4EBC-9FAF-D5A4C507DE95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0" creationId="{08968B20-E822-4848-B64B-A1BD6AFE7C9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1" creationId="{9049E1E2-40A8-4E71-A2CD-D48EF486F41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2" creationId="{3FBEFEF3-C498-4631-ACC4-8D8B623A586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3" creationId="{06A9BAC7-9030-47CC-99EC-07BA1D1990F8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7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6" creationId="{058D0812-13A3-4E08-A9D0-66981EE74AE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8" creationId="{EE0BD712-5153-4556-9628-F16A5C97967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9" creationId="{74AEC370-C732-4933-8EED-D5B5D65AB233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1" creationId="{0DB82F48-303E-4393-8DEA-BFFD78BE4302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2" creationId="{18C43570-DC5A-4C17-BC08-E66D415956F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3" creationId="{5AB291CB-B5B0-47C4-8BE2-FBE478A8E59F}"/>
          </ac:cxnSpMkLst>
        </pc:cxnChg>
        <pc:cxnChg chg="add mod">
          <ac:chgData name="Froduald Kabanza" userId="edf393d0-642b-4b9e-8c75-f62133241689" providerId="ADAL" clId="{FD76EFDA-3628-4D21-80C0-A7A4E3F7DB09}" dt="2022-01-14T12:16:48.573" v="2656" actId="14100"/>
          <ac:cxnSpMkLst>
            <pc:docMk/>
            <pc:sldMk cId="2201054131" sldId="290"/>
            <ac:cxnSpMk id="111" creationId="{6F2DE114-F16D-4A47-AD0F-F8ED55C75DA8}"/>
          </ac:cxnSpMkLst>
        </pc:cxnChg>
        <pc:cxnChg chg="add mod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114" creationId="{E5A967A9-5107-4BD7-85CD-7695070F1CB8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4:32:56.488" v="4168" actId="114"/>
        <pc:sldMkLst>
          <pc:docMk/>
          <pc:sldMk cId="1468201806" sldId="291"/>
        </pc:sldMkLst>
        <pc:spChg chg="mod">
          <ac:chgData name="Froduald Kabanza" userId="edf393d0-642b-4b9e-8c75-f62133241689" providerId="ADAL" clId="{FD76EFDA-3628-4D21-80C0-A7A4E3F7DB09}" dt="2022-01-13T15:10:44.127" v="2121" actId="1076"/>
          <ac:spMkLst>
            <pc:docMk/>
            <pc:sldMk cId="1468201806" sldId="291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4:32:56.488" v="4168" actId="114"/>
          <ac:spMkLst>
            <pc:docMk/>
            <pc:sldMk cId="1468201806" sldId="291"/>
            <ac:spMk id="11" creationId="{DA17290E-86D6-4B3F-A653-2509C9B03EEC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00:18:38.540" v="2259" actId="1076"/>
          <ac:spMkLst>
            <pc:docMk/>
            <pc:sldMk cId="1468201806" sldId="291"/>
            <ac:spMk id="18" creationId="{767C6A07-F90B-4FB1-9C71-A5F3CDE88987}"/>
          </ac:spMkLst>
        </pc:spChg>
        <pc:spChg chg="add mod">
          <ac:chgData name="Froduald Kabanza" userId="edf393d0-642b-4b9e-8c75-f62133241689" providerId="ADAL" clId="{FD76EFDA-3628-4D21-80C0-A7A4E3F7DB09}" dt="2022-01-13T15:10:52.832" v="2124" actId="1076"/>
          <ac:spMkLst>
            <pc:docMk/>
            <pc:sldMk cId="1468201806" sldId="291"/>
            <ac:spMk id="19" creationId="{FC6099D2-E529-4ECA-8E26-2F3028D05FA2}"/>
          </ac:spMkLst>
        </pc:spChg>
        <pc:spChg chg="add mod">
          <ac:chgData name="Froduald Kabanza" userId="edf393d0-642b-4b9e-8c75-f62133241689" providerId="ADAL" clId="{FD76EFDA-3628-4D21-80C0-A7A4E3F7DB09}" dt="2022-01-13T15:24:41.524" v="2179"/>
          <ac:spMkLst>
            <pc:docMk/>
            <pc:sldMk cId="1468201806" sldId="291"/>
            <ac:spMk id="20" creationId="{6F7019C7-5602-48D2-9666-78A62492A63E}"/>
          </ac:spMkLst>
        </pc:spChg>
        <pc:spChg chg="add mod">
          <ac:chgData name="Froduald Kabanza" userId="edf393d0-642b-4b9e-8c75-f62133241689" providerId="ADAL" clId="{FD76EFDA-3628-4D21-80C0-A7A4E3F7DB09}" dt="2022-01-13T15:26:29.557" v="2196" actId="1076"/>
          <ac:spMkLst>
            <pc:docMk/>
            <pc:sldMk cId="1468201806" sldId="291"/>
            <ac:spMk id="21" creationId="{2BD7D72C-2A16-42CC-916A-EE877E17F58A}"/>
          </ac:spMkLst>
        </pc:spChg>
        <pc:spChg chg="add mod">
          <ac:chgData name="Froduald Kabanza" userId="edf393d0-642b-4b9e-8c75-f62133241689" providerId="ADAL" clId="{FD76EFDA-3628-4D21-80C0-A7A4E3F7DB09}" dt="2022-01-13T15:26:35.517" v="2197" actId="1076"/>
          <ac:spMkLst>
            <pc:docMk/>
            <pc:sldMk cId="1468201806" sldId="291"/>
            <ac:spMk id="22" creationId="{BB96C078-7499-41F8-A203-1C4A5173C3B3}"/>
          </ac:spMkLst>
        </pc:spChg>
        <pc:spChg chg="add mod">
          <ac:chgData name="Froduald Kabanza" userId="edf393d0-642b-4b9e-8c75-f62133241689" providerId="ADAL" clId="{FD76EFDA-3628-4D21-80C0-A7A4E3F7DB09}" dt="2022-01-13T15:26:41.430" v="2198" actId="1076"/>
          <ac:spMkLst>
            <pc:docMk/>
            <pc:sldMk cId="1468201806" sldId="291"/>
            <ac:spMk id="23" creationId="{4E6CB825-46E6-4449-B468-7C6793D6D517}"/>
          </ac:spMkLst>
        </pc:spChg>
        <pc:spChg chg="add mod">
          <ac:chgData name="Froduald Kabanza" userId="edf393d0-642b-4b9e-8c75-f62133241689" providerId="ADAL" clId="{FD76EFDA-3628-4D21-80C0-A7A4E3F7DB09}" dt="2022-01-13T15:26:53.181" v="2201" actId="1076"/>
          <ac:spMkLst>
            <pc:docMk/>
            <pc:sldMk cId="1468201806" sldId="291"/>
            <ac:spMk id="24" creationId="{DA3A9221-0321-47C1-8D3A-E2764067A615}"/>
          </ac:spMkLst>
        </pc:spChg>
        <pc:spChg chg="add mod">
          <ac:chgData name="Froduald Kabanza" userId="edf393d0-642b-4b9e-8c75-f62133241689" providerId="ADAL" clId="{FD76EFDA-3628-4D21-80C0-A7A4E3F7DB09}" dt="2022-01-13T15:27:12.228" v="2202" actId="1076"/>
          <ac:spMkLst>
            <pc:docMk/>
            <pc:sldMk cId="1468201806" sldId="291"/>
            <ac:spMk id="25" creationId="{FA512CEC-AFAC-49F8-81C4-CBC85F5280BD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3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81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82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3T15:26:01.053" v="2190" actId="1076"/>
          <ac:grpSpMkLst>
            <pc:docMk/>
            <pc:sldMk cId="1468201806" sldId="291"/>
            <ac:grpSpMk id="15" creationId="{4F49860C-C91F-4C82-9D41-57D5D8E09BF4}"/>
          </ac:grpSpMkLst>
        </pc:grpChg>
        <pc:picChg chg="add del">
          <ac:chgData name="Froduald Kabanza" userId="edf393d0-642b-4b9e-8c75-f62133241689" providerId="ADAL" clId="{FD76EFDA-3628-4D21-80C0-A7A4E3F7DB09}" dt="2022-01-13T15:18:48.798" v="2133" actId="478"/>
          <ac:picMkLst>
            <pc:docMk/>
            <pc:sldMk cId="1468201806" sldId="291"/>
            <ac:picMk id="8" creationId="{A9CD8D53-172B-402D-9319-2964EE8AA251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0" creationId="{9E592AA2-353A-4DCE-903E-9EDA68B4BDC3}"/>
          </ac:picMkLst>
        </pc:picChg>
        <pc:picChg chg="mod">
          <ac:chgData name="Froduald Kabanza" userId="edf393d0-642b-4b9e-8c75-f62133241689" providerId="ADAL" clId="{FD76EFDA-3628-4D21-80C0-A7A4E3F7DB09}" dt="2022-01-13T15:10:46.688" v="2122" actId="1076"/>
          <ac:picMkLst>
            <pc:docMk/>
            <pc:sldMk cId="1468201806" sldId="291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4" creationId="{A791C178-6C7F-4041-A59A-852EFDE678F9}"/>
          </ac:picMkLst>
        </pc:picChg>
        <pc:picChg chg="del mod">
          <ac:chgData name="Froduald Kabanza" userId="edf393d0-642b-4b9e-8c75-f62133241689" providerId="ADAL" clId="{FD76EFDA-3628-4D21-80C0-A7A4E3F7DB09}" dt="2022-01-13T15:18:43.679" v="2131" actId="478"/>
          <ac:picMkLst>
            <pc:docMk/>
            <pc:sldMk cId="1468201806" sldId="291"/>
            <ac:picMk id="16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15:16:57.823" v="2130" actId="478"/>
          <ac:picMkLst>
            <pc:docMk/>
            <pc:sldMk cId="1468201806" sldId="291"/>
            <ac:picMk id="28" creationId="{00000000-0000-0000-0000-000000000000}"/>
          </ac:picMkLst>
        </pc:picChg>
      </pc:sldChg>
      <pc:sldChg chg="addSp delSp modSp add del mod ord modNotesTx">
        <pc:chgData name="Froduald Kabanza" userId="edf393d0-642b-4b9e-8c75-f62133241689" providerId="ADAL" clId="{FD76EFDA-3628-4D21-80C0-A7A4E3F7DB09}" dt="2022-01-14T13:12:17.665" v="4126" actId="2696"/>
        <pc:sldMkLst>
          <pc:docMk/>
          <pc:sldMk cId="539950645" sldId="292"/>
        </pc:sldMkLst>
        <pc:spChg chg="mod">
          <ac:chgData name="Froduald Kabanza" userId="edf393d0-642b-4b9e-8c75-f62133241689" providerId="ADAL" clId="{FD76EFDA-3628-4D21-80C0-A7A4E3F7DB09}" dt="2022-01-14T12:12:14.607" v="2630" actId="113"/>
          <ac:spMkLst>
            <pc:docMk/>
            <pc:sldMk cId="539950645" sldId="292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7" creationId="{43E99BE8-6BA4-4558-9A20-9FFF8C4E14B9}"/>
          </ac:spMkLst>
        </pc:spChg>
        <pc:spChg chg="add mod or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50" creationId="{FA3A0BB4-6865-45B8-9E7D-CCAAD13E8594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4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6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9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1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4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0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6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7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40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09:09.689" v="2483" actId="478"/>
          <ac:grpSpMkLst>
            <pc:docMk/>
            <pc:sldMk cId="539950645" sldId="292"/>
            <ac:grpSpMk id="11" creationId="{280B620C-5F43-4C9E-88E5-DD4D2B9424FB}"/>
          </ac:grpSpMkLst>
        </pc:grpChg>
        <pc:grpChg chg="de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48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2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3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6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3T12:51:07.178" v="1868" actId="478"/>
          <ac:picMkLst>
            <pc:docMk/>
            <pc:sldMk cId="539950645" sldId="29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22.045" v="2532" actId="478"/>
          <ac:picMkLst>
            <pc:docMk/>
            <pc:sldMk cId="539950645" sldId="29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18.508" v="2531" actId="478"/>
          <ac:picMkLst>
            <pc:docMk/>
            <pc:sldMk cId="539950645" sldId="292"/>
            <ac:picMk id="43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51:35.160" v="1879" actId="478"/>
          <ac:picMkLst>
            <pc:docMk/>
            <pc:sldMk cId="539950645" sldId="292"/>
            <ac:picMk id="46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1:52:38.281" v="2433" actId="478"/>
          <ac:picMkLst>
            <pc:docMk/>
            <pc:sldMk cId="539950645" sldId="292"/>
            <ac:picMk id="51" creationId="{A9372C8C-0AF4-4EAC-BF33-A969D9F96A23}"/>
          </ac:picMkLst>
        </pc:picChg>
        <pc:cxnChg chg="add mod">
          <ac:chgData name="Froduald Kabanza" userId="edf393d0-642b-4b9e-8c75-f62133241689" providerId="ADAL" clId="{FD76EFDA-3628-4D21-80C0-A7A4E3F7DB09}" dt="2022-01-14T11:57:56.726" v="2475" actId="164"/>
          <ac:cxnSpMkLst>
            <pc:docMk/>
            <pc:sldMk cId="539950645" sldId="292"/>
            <ac:cxnSpMk id="9" creationId="{0D7E1A57-1902-43A2-A67B-778500608AB6}"/>
          </ac:cxnSpMkLst>
        </pc:cxnChg>
        <pc:cxnChg chg="add mod">
          <ac:chgData name="Froduald Kabanza" userId="edf393d0-642b-4b9e-8c75-f62133241689" providerId="ADAL" clId="{FD76EFDA-3628-4D21-80C0-A7A4E3F7DB09}" dt="2022-01-14T12:22:53.192" v="2792" actId="1076"/>
          <ac:cxnSpMkLst>
            <pc:docMk/>
            <pc:sldMk cId="539950645" sldId="292"/>
            <ac:cxnSpMk id="57" creationId="{7899FEC9-50C9-426B-A47A-F974A9E5DF93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1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5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6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7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8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9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1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FD76EFDA-3628-4D21-80C0-A7A4E3F7DB09}" dt="2022-01-14T00:27:33.435" v="2391" actId="478"/>
        <pc:sldMkLst>
          <pc:docMk/>
          <pc:sldMk cId="1137589390" sldId="293"/>
        </pc:sldMkLst>
        <pc:spChg chg="del mod">
          <ac:chgData name="Froduald Kabanza" userId="edf393d0-642b-4b9e-8c75-f62133241689" providerId="ADAL" clId="{FD76EFDA-3628-4D21-80C0-A7A4E3F7DB09}" dt="2022-01-14T00:27:33.435" v="2391" actId="478"/>
          <ac:spMkLst>
            <pc:docMk/>
            <pc:sldMk cId="1137589390" sldId="293"/>
            <ac:spMk id="2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27:18.435" v="2388" actId="478"/>
          <ac:spMkLst>
            <pc:docMk/>
            <pc:sldMk cId="1137589390" sldId="293"/>
            <ac:spMk id="22" creationId="{00000000-0000-0000-0000-000000000000}"/>
          </ac:spMkLst>
        </pc:spChg>
        <pc:picChg chg="del">
          <ac:chgData name="Froduald Kabanza" userId="edf393d0-642b-4b9e-8c75-f62133241689" providerId="ADAL" clId="{FD76EFDA-3628-4D21-80C0-A7A4E3F7DB09}" dt="2022-01-14T00:27:32.210" v="2390" actId="478"/>
          <ac:picMkLst>
            <pc:docMk/>
            <pc:sldMk cId="1137589390" sldId="293"/>
            <ac:picMk id="21" creationId="{00000000-0000-0000-0000-000000000000}"/>
          </ac:picMkLst>
        </pc:picChg>
      </pc:sldChg>
      <pc:sldChg chg="addSp modSp add mod">
        <pc:chgData name="Froduald Kabanza" userId="edf393d0-642b-4b9e-8c75-f62133241689" providerId="ADAL" clId="{FD76EFDA-3628-4D21-80C0-A7A4E3F7DB09}" dt="2022-01-14T13:13:03.095" v="4128" actId="1076"/>
        <pc:sldMkLst>
          <pc:docMk/>
          <pc:sldMk cId="2921400890" sldId="294"/>
        </pc:sldMkLst>
        <pc:cxnChg chg="add mod">
          <ac:chgData name="Froduald Kabanza" userId="edf393d0-642b-4b9e-8c75-f62133241689" providerId="ADAL" clId="{FD76EFDA-3628-4D21-80C0-A7A4E3F7DB09}" dt="2022-01-14T13:13:03.095" v="4128" actId="1076"/>
          <ac:cxnSpMkLst>
            <pc:docMk/>
            <pc:sldMk cId="2921400890" sldId="294"/>
            <ac:cxnSpMk id="51" creationId="{DF2556FB-400A-40D8-8A4D-62EED5DE1952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4T13:23:34.023" v="4143" actId="1076"/>
        <pc:sldMkLst>
          <pc:docMk/>
          <pc:sldMk cId="1022742266" sldId="295"/>
        </pc:sldMkLst>
        <pc:picChg chg="add del mod">
          <ac:chgData name="Froduald Kabanza" userId="edf393d0-642b-4b9e-8c75-f62133241689" providerId="ADAL" clId="{FD76EFDA-3628-4D21-80C0-A7A4E3F7DB09}" dt="2022-01-14T13:23:34.023" v="4143" actId="1076"/>
          <ac:picMkLst>
            <pc:docMk/>
            <pc:sldMk cId="1022742266" sldId="295"/>
            <ac:picMk id="8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3:21:31.222" v="4133"/>
          <ac:picMkLst>
            <pc:docMk/>
            <pc:sldMk cId="1022742266" sldId="295"/>
            <ac:picMk id="67" creationId="{3CAAD175-A938-48E5-AD52-C51D31C853A4}"/>
          </ac:picMkLst>
        </pc:picChg>
        <pc:picChg chg="add del mod">
          <ac:chgData name="Froduald Kabanza" userId="edf393d0-642b-4b9e-8c75-f62133241689" providerId="ADAL" clId="{FD76EFDA-3628-4D21-80C0-A7A4E3F7DB09}" dt="2022-01-14T13:23:33.291" v="4142"/>
          <ac:picMkLst>
            <pc:docMk/>
            <pc:sldMk cId="1022742266" sldId="295"/>
            <ac:picMk id="68" creationId="{EEB949A1-67FB-4843-8910-EEA56AC4B598}"/>
          </ac:picMkLst>
        </pc:picChg>
        <pc:cxnChg chg="add mod">
          <ac:chgData name="Froduald Kabanza" userId="edf393d0-642b-4b9e-8c75-f62133241689" providerId="ADAL" clId="{FD76EFDA-3628-4D21-80C0-A7A4E3F7DB09}" dt="2022-01-14T13:13:11.399" v="4130" actId="1076"/>
          <ac:cxnSpMkLst>
            <pc:docMk/>
            <pc:sldMk cId="1022742266" sldId="295"/>
            <ac:cxnSpMk id="62" creationId="{A1964196-50D9-4BCD-A2EF-EF01D8429C5D}"/>
          </ac:cxnSpMkLst>
        </pc:cxnChg>
      </pc:sldChg>
      <pc:sldChg chg="modSp add del mod ord modShow">
        <pc:chgData name="Froduald Kabanza" userId="edf393d0-642b-4b9e-8c75-f62133241689" providerId="ADAL" clId="{FD76EFDA-3628-4D21-80C0-A7A4E3F7DB09}" dt="2022-01-14T13:24:51.748" v="4163"/>
        <pc:sldMkLst>
          <pc:docMk/>
          <pc:sldMk cId="2756581671" sldId="296"/>
        </pc:sldMkLst>
        <pc:spChg chg="mod">
          <ac:chgData name="Froduald Kabanza" userId="edf393d0-642b-4b9e-8c75-f62133241689" providerId="ADAL" clId="{FD76EFDA-3628-4D21-80C0-A7A4E3F7DB09}" dt="2022-01-14T13:24:08.059" v="4158" actId="20577"/>
          <ac:spMkLst>
            <pc:docMk/>
            <pc:sldMk cId="2756581671" sldId="296"/>
            <ac:spMk id="7" creationId="{00000000-0000-0000-0000-000000000000}"/>
          </ac:spMkLst>
        </pc:spChg>
        <pc:picChg chg="mod">
          <ac:chgData name="Froduald Kabanza" userId="edf393d0-642b-4b9e-8c75-f62133241689" providerId="ADAL" clId="{FD76EFDA-3628-4D21-80C0-A7A4E3F7DB09}" dt="2022-01-14T13:22:18.506" v="4135" actId="1076"/>
          <ac:picMkLst>
            <pc:docMk/>
            <pc:sldMk cId="2756581671" sldId="296"/>
            <ac:picMk id="33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4T00:26:33.465" v="2386" actId="1076"/>
        <pc:sldMkLst>
          <pc:docMk/>
          <pc:sldMk cId="3786721930" sldId="297"/>
        </pc:sldMkLst>
        <pc:spChg chg="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00:24:05.450" v="2351" actId="478"/>
          <ac:spMkLst>
            <pc:docMk/>
            <pc:sldMk cId="3786721930" sldId="297"/>
            <ac:spMk id="7" creationId="{DF3BAC5D-6E20-4380-B75D-E3317DA0C6ED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6:33.465" v="2386" actId="1076"/>
          <ac:spMkLst>
            <pc:docMk/>
            <pc:sldMk cId="3786721930" sldId="297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2:38.704" v="2341"/>
          <ac:spMkLst>
            <pc:docMk/>
            <pc:sldMk cId="3786721930" sldId="297"/>
            <ac:spMk id="24" creationId="{527C3974-5346-42F0-9ADF-62CA784A0047}"/>
          </ac:spMkLst>
        </pc:spChg>
        <pc:spChg chg="add mod">
          <ac:chgData name="Froduald Kabanza" userId="edf393d0-642b-4b9e-8c75-f62133241689" providerId="ADAL" clId="{FD76EFDA-3628-4D21-80C0-A7A4E3F7DB09}" dt="2022-01-14T00:24:28.762" v="2371" actId="14100"/>
          <ac:spMkLst>
            <pc:docMk/>
            <pc:sldMk cId="3786721930" sldId="297"/>
            <ac:spMk id="26" creationId="{F4C17648-C0AC-47C6-9246-3088C9DC9088}"/>
          </ac:spMkLst>
        </pc:spChg>
        <pc:spChg chg="add mod">
          <ac:chgData name="Froduald Kabanza" userId="edf393d0-642b-4b9e-8c75-f62133241689" providerId="ADAL" clId="{FD76EFDA-3628-4D21-80C0-A7A4E3F7DB09}" dt="2022-01-14T00:25:00.871" v="2378" actId="1076"/>
          <ac:spMkLst>
            <pc:docMk/>
            <pc:sldMk cId="3786721930" sldId="297"/>
            <ac:spMk id="27" creationId="{4CAA0B24-D096-4019-95A2-BEB028EF066C}"/>
          </ac:spMkLst>
        </pc:spChg>
        <pc:spChg chg="mod">
          <ac:chgData name="Froduald Kabanza" userId="edf393d0-642b-4b9e-8c75-f62133241689" providerId="ADAL" clId="{FD76EFDA-3628-4D21-80C0-A7A4E3F7DB09}" dt="2022-01-14T00:25:16.359" v="2379"/>
          <ac:spMkLst>
            <pc:docMk/>
            <pc:sldMk cId="3786721930" sldId="297"/>
            <ac:spMk id="31" creationId="{B3B83A65-1A48-4F05-A87B-673DF4F31EA1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3" creationId="{79F2473D-5140-4E83-ABA2-FDEE4AFA7FF2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4" creationId="{50E93E8B-E100-48FF-A973-8549A3E493FC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5" creationId="{06298E5E-0D50-4A08-8F70-00A67340E0DB}"/>
          </ac:spMkLst>
        </pc:spChg>
        <pc:spChg chg="mod">
          <ac:chgData name="Froduald Kabanza" userId="edf393d0-642b-4b9e-8c75-f62133241689" providerId="ADAL" clId="{FD76EFDA-3628-4D21-80C0-A7A4E3F7DB09}" dt="2022-01-14T00:25:54.138" v="2382"/>
          <ac:spMkLst>
            <pc:docMk/>
            <pc:sldMk cId="3786721930" sldId="297"/>
            <ac:spMk id="38" creationId="{43270506-757E-4015-8249-0453E4BA875C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0" creationId="{50348A46-0268-4C34-B881-DA3DD3B78A02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1" creationId="{A0871CAE-6A26-43C8-AFE6-BC515BAEE4F3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2" creationId="{545937A0-1D39-4B56-B51A-93EB1A266C4F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3" creationId="{35EBB2C3-B65E-4609-B436-0AE60330F28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4" creationId="{B692D376-B54E-48CD-A859-CCEA048EF6C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5" creationId="{CAF44262-5B71-4844-AA2F-9741F4DF0FC8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3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8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79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81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8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00:23:07.583" v="2343" actId="478"/>
          <ac:grpSpMkLst>
            <pc:docMk/>
            <pc:sldMk cId="3786721930" sldId="297"/>
            <ac:grpSpMk id="21" creationId="{6F7432D4-6EB5-44B5-A18D-E28CBC9DCAD9}"/>
          </ac:grpSpMkLst>
        </pc:grpChg>
        <pc:grpChg chg="add del mod">
          <ac:chgData name="Froduald Kabanza" userId="edf393d0-642b-4b9e-8c75-f62133241689" providerId="ADAL" clId="{FD76EFDA-3628-4D21-80C0-A7A4E3F7DB09}" dt="2022-01-14T00:25:31.141" v="2381" actId="478"/>
          <ac:grpSpMkLst>
            <pc:docMk/>
            <pc:sldMk cId="3786721930" sldId="297"/>
            <ac:grpSpMk id="29" creationId="{7D23FEFF-D7DB-4DAD-9463-F480FB7B9239}"/>
          </ac:grpSpMkLst>
        </pc:grpChg>
        <pc:grpChg chg="add mod">
          <ac:chgData name="Froduald Kabanza" userId="edf393d0-642b-4b9e-8c75-f62133241689" providerId="ADAL" clId="{FD76EFDA-3628-4D21-80C0-A7A4E3F7DB09}" dt="2022-01-14T00:26:02.910" v="2383" actId="1076"/>
          <ac:grpSpMkLst>
            <pc:docMk/>
            <pc:sldMk cId="3786721930" sldId="297"/>
            <ac:grpSpMk id="36" creationId="{D3775BE7-359A-4B4B-9BBD-6BDAEBEACCAD}"/>
          </ac:grpSpMkLst>
        </pc:grp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1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2" creationId="{0C26AAFC-4D23-4205-BF94-3128DD36F575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5" creationId="{EE2B533E-07EB-4AB0-AE4F-362AA4B2ED07}"/>
          </ac:picMkLst>
        </pc:pic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28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0" creationId="{20FF3B45-6877-43BC-BD28-6C977D4C5C67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2" creationId="{29CD69ED-6830-4F24-858E-8475B52A7189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7" creationId="{C1BBC618-55CB-41F4-942D-A4D8C8EAD777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9" creationId="{8C91A479-C6D2-4C5C-B6A0-69D350EA660A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3T12:38:56.183" v="1645" actId="20577"/>
        <pc:sldMkLst>
          <pc:docMk/>
          <pc:sldMk cId="3402660454" sldId="298"/>
        </pc:sldMkLst>
        <pc:spChg chg="mod">
          <ac:chgData name="Froduald Kabanza" userId="edf393d0-642b-4b9e-8c75-f62133241689" providerId="ADAL" clId="{FD76EFDA-3628-4D21-80C0-A7A4E3F7DB09}" dt="2022-01-13T12:38:56.183" v="1645" actId="20577"/>
          <ac:spMkLst>
            <pc:docMk/>
            <pc:sldMk cId="3402660454" sldId="298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3:45:00.344" v="214" actId="14100"/>
          <ac:spMkLst>
            <pc:docMk/>
            <pc:sldMk cId="3402660454" sldId="298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0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03:43:28.303" v="183" actId="1076"/>
          <ac:spMkLst>
            <pc:docMk/>
            <pc:sldMk cId="3402660454" sldId="298"/>
            <ac:spMk id="12" creationId="{96D2318E-E16B-4738-9A03-9013EED1097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3" creationId="{DC589AEB-FEBB-474A-B5DA-A867A603681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4" creationId="{ADB3298C-C8AE-4B73-A70A-F4A5AA40203E}"/>
          </ac:spMkLst>
        </pc:spChg>
        <pc:picChg chg="del">
          <ac:chgData name="Froduald Kabanza" userId="edf393d0-642b-4b9e-8c75-f62133241689" providerId="ADAL" clId="{FD76EFDA-3628-4D21-80C0-A7A4E3F7DB09}" dt="2022-01-13T03:40:12.441" v="139" actId="478"/>
          <ac:picMkLst>
            <pc:docMk/>
            <pc:sldMk cId="3402660454" sldId="298"/>
            <ac:picMk id="8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03:44:05.153" v="204" actId="478"/>
          <ac:picMkLst>
            <pc:docMk/>
            <pc:sldMk cId="3402660454" sldId="298"/>
            <ac:picMk id="9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3:45:45.471" v="227" actId="1076"/>
          <ac:picMkLst>
            <pc:docMk/>
            <pc:sldMk cId="3402660454" sldId="298"/>
            <ac:picMk id="11" creationId="{ABE10474-C67F-486C-BA50-03A61F039F4D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802917911" sldId="299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533186122" sldId="300"/>
        </pc:sldMkLst>
      </pc:sldChg>
      <pc:sldChg chg="add mod modShow">
        <pc:chgData name="Froduald Kabanza" userId="edf393d0-642b-4b9e-8c75-f62133241689" providerId="ADAL" clId="{FD76EFDA-3628-4D21-80C0-A7A4E3F7DB09}" dt="2022-01-14T14:33:56.175" v="4169" actId="729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334352291" sldId="30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78316958" sldId="30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41673613" sldId="3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748585956" sldId="3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27977529" sldId="30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1390196" sldId="30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873655752" sldId="30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5856328" sldId="31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984947524" sldId="31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2630763" sldId="31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2794274" sldId="313"/>
        </pc:sldMkLst>
      </pc:sldChg>
      <pc:sldChg chg="add del mod modShow">
        <pc:chgData name="Froduald Kabanza" userId="edf393d0-642b-4b9e-8c75-f62133241689" providerId="ADAL" clId="{FD76EFDA-3628-4D21-80C0-A7A4E3F7DB09}" dt="2022-01-14T12:08:23.242" v="2482" actId="2696"/>
        <pc:sldMkLst>
          <pc:docMk/>
          <pc:sldMk cId="166861636" sldId="314"/>
        </pc:sldMkLst>
      </pc:sldChg>
      <pc:sldChg chg="add ord">
        <pc:chgData name="Froduald Kabanza" userId="edf393d0-642b-4b9e-8c75-f62133241689" providerId="ADAL" clId="{FD76EFDA-3628-4D21-80C0-A7A4E3F7DB09}" dt="2022-01-13T04:03:36.982" v="508"/>
        <pc:sldMkLst>
          <pc:docMk/>
          <pc:sldMk cId="887528362" sldId="315"/>
        </pc:sldMkLst>
      </pc:sldChg>
      <pc:sldChg chg="delSp modSp add mod ord">
        <pc:chgData name="Froduald Kabanza" userId="edf393d0-642b-4b9e-8c75-f62133241689" providerId="ADAL" clId="{FD76EFDA-3628-4D21-80C0-A7A4E3F7DB09}" dt="2022-01-13T04:03:36.982" v="508"/>
        <pc:sldMkLst>
          <pc:docMk/>
          <pc:sldMk cId="3247295168" sldId="316"/>
        </pc:sldMkLst>
        <pc:spChg chg="mod">
          <ac:chgData name="Froduald Kabanza" userId="edf393d0-642b-4b9e-8c75-f62133241689" providerId="ADAL" clId="{FD76EFDA-3628-4D21-80C0-A7A4E3F7DB09}" dt="2022-01-13T04:02:56.180" v="506" actId="20577"/>
          <ac:spMkLst>
            <pc:docMk/>
            <pc:sldMk cId="3247295168" sldId="316"/>
            <ac:spMk id="3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3T04:02:38.277" v="491" actId="478"/>
          <ac:picMkLst>
            <pc:docMk/>
            <pc:sldMk cId="3247295168" sldId="316"/>
            <ac:picMk id="8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754317728" sldId="31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65397883" sldId="31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631832539" sldId="32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9345070" sldId="32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83720708" sldId="32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8533659" sldId="32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82900533" sldId="32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1219693" sldId="32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430609234" sldId="32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3095923" sldId="32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053412895" sldId="32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783229" sldId="33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FD76EFDA-3628-4D21-80C0-A7A4E3F7DB09}" dt="2022-01-13T02:55:13.515" v="34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D76EFDA-3628-4D21-80C0-A7A4E3F7DB09}" dt="2022-01-13T02:55:13.515" v="34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FD76EFDA-3628-4D21-80C0-A7A4E3F7DB09}" dt="2022-01-13T12:45:10.920" v="1781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FD76EFDA-3628-4D21-80C0-A7A4E3F7DB09}" dt="2022-01-13T12:45:10.920" v="1781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91324528" sldId="334"/>
        </pc:sldMkLst>
      </pc:sldChg>
      <pc:sldChg chg="modSp add mod">
        <pc:chgData name="Froduald Kabanza" userId="edf393d0-642b-4b9e-8c75-f62133241689" providerId="ADAL" clId="{FD76EFDA-3628-4D21-80C0-A7A4E3F7DB09}" dt="2022-01-14T00:28:42.737" v="2394" actId="313"/>
        <pc:sldMkLst>
          <pc:docMk/>
          <pc:sldMk cId="3233692689" sldId="335"/>
        </pc:sldMkLst>
        <pc:spChg chg="mod">
          <ac:chgData name="Froduald Kabanza" userId="edf393d0-642b-4b9e-8c75-f62133241689" providerId="ADAL" clId="{FD76EFDA-3628-4D21-80C0-A7A4E3F7DB09}" dt="2022-01-14T00:28:42.737" v="2394" actId="313"/>
          <ac:spMkLst>
            <pc:docMk/>
            <pc:sldMk cId="3233692689" sldId="335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4.536" v="2396" actId="313"/>
        <pc:sldMkLst>
          <pc:docMk/>
          <pc:sldMk cId="2505903100" sldId="336"/>
        </pc:sldMkLst>
        <pc:spChg chg="mod">
          <ac:chgData name="Froduald Kabanza" userId="edf393d0-642b-4b9e-8c75-f62133241689" providerId="ADAL" clId="{FD76EFDA-3628-4D21-80C0-A7A4E3F7DB09}" dt="2022-01-14T00:28:44.536" v="2396" actId="313"/>
          <ac:spMkLst>
            <pc:docMk/>
            <pc:sldMk cId="2505903100" sldId="336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6.045" v="2398" actId="313"/>
        <pc:sldMkLst>
          <pc:docMk/>
          <pc:sldMk cId="760469732" sldId="337"/>
        </pc:sldMkLst>
        <pc:spChg chg="mod">
          <ac:chgData name="Froduald Kabanza" userId="edf393d0-642b-4b9e-8c75-f62133241689" providerId="ADAL" clId="{FD76EFDA-3628-4D21-80C0-A7A4E3F7DB09}" dt="2022-01-14T00:28:46.045" v="2398" actId="313"/>
          <ac:spMkLst>
            <pc:docMk/>
            <pc:sldMk cId="760469732" sldId="337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7.645" v="2400" actId="313"/>
        <pc:sldMkLst>
          <pc:docMk/>
          <pc:sldMk cId="1659542426" sldId="338"/>
        </pc:sldMkLst>
        <pc:spChg chg="mod">
          <ac:chgData name="Froduald Kabanza" userId="edf393d0-642b-4b9e-8c75-f62133241689" providerId="ADAL" clId="{FD76EFDA-3628-4D21-80C0-A7A4E3F7DB09}" dt="2022-01-14T00:28:47.645" v="2400" actId="313"/>
          <ac:spMkLst>
            <pc:docMk/>
            <pc:sldMk cId="1659542426" sldId="338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8.998" v="2402" actId="313"/>
        <pc:sldMkLst>
          <pc:docMk/>
          <pc:sldMk cId="2240488301" sldId="339"/>
        </pc:sldMkLst>
        <pc:spChg chg="mod">
          <ac:chgData name="Froduald Kabanza" userId="edf393d0-642b-4b9e-8c75-f62133241689" providerId="ADAL" clId="{FD76EFDA-3628-4D21-80C0-A7A4E3F7DB09}" dt="2022-01-14T00:28:48.998" v="2402" actId="313"/>
          <ac:spMkLst>
            <pc:docMk/>
            <pc:sldMk cId="2240488301" sldId="339"/>
            <ac:spMk id="69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278982110" sldId="340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686218996" sldId="341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736106395" sldId="34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08118156" sldId="343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94448215" sldId="34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562930832" sldId="345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4723033" sldId="346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98427748" sldId="347"/>
        </pc:sldMkLst>
      </pc:sldChg>
      <pc:sldChg chg="addSp delSp modSp add mod delAnim">
        <pc:chgData name="Froduald Kabanza" userId="edf393d0-642b-4b9e-8c75-f62133241689" providerId="ADAL" clId="{FD76EFDA-3628-4D21-80C0-A7A4E3F7DB09}" dt="2022-01-13T04:10:18.902" v="615" actId="207"/>
        <pc:sldMkLst>
          <pc:docMk/>
          <pc:sldMk cId="4093814862" sldId="348"/>
        </pc:sldMkLst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5.371" v="547" actId="478"/>
          <ac:spMkLst>
            <pc:docMk/>
            <pc:sldMk cId="4093814862" sldId="348"/>
            <ac:spMk id="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1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40.447" v="549" actId="478"/>
          <ac:spMkLst>
            <pc:docMk/>
            <pc:sldMk cId="4093814862" sldId="348"/>
            <ac:spMk id="4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8.728" v="548" actId="478"/>
          <ac:spMkLst>
            <pc:docMk/>
            <pc:sldMk cId="4093814862" sldId="348"/>
            <ac:spMk id="4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1" creationId="{2EA0AF0C-3C3E-413F-B160-73B451FD3C61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2" creationId="{D3A543D9-68EB-4445-946F-C37F17E90ED9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3" creationId="{A63F952C-781C-44FF-AA3F-72200258498A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4" creationId="{C7391E7E-7F3F-4D36-A958-D16063C8FC6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5" creationId="{546E19BA-F180-4B73-9AC5-28E4A376EA5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6" creationId="{E2ED6468-2CDE-45DC-9360-701ECA618F7D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7" creationId="{D855E52F-0F46-470E-94BA-29339E4BC538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8" creationId="{A3D08D0B-B5D0-480E-96B8-0D14B6F28CEF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9" creationId="{A9598667-8941-4FE1-B087-D093DFC912E0}"/>
          </ac:spMkLst>
        </pc:spChg>
        <pc:spChg chg="mod">
          <ac:chgData name="Froduald Kabanza" userId="edf393d0-642b-4b9e-8c75-f62133241689" providerId="ADAL" clId="{FD76EFDA-3628-4D21-80C0-A7A4E3F7DB09}" dt="2022-01-13T04:10:02.290" v="614" actId="20577"/>
          <ac:spMkLst>
            <pc:docMk/>
            <pc:sldMk cId="4093814862" sldId="348"/>
            <ac:spMk id="7065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6.535" v="569" actId="20577"/>
          <ac:spMkLst>
            <pc:docMk/>
            <pc:sldMk cId="4093814862" sldId="348"/>
            <ac:spMk id="7065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5.922" v="551" actId="478"/>
          <ac:spMkLst>
            <pc:docMk/>
            <pc:sldMk cId="4093814862" sldId="348"/>
            <ac:spMk id="70669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2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8:43.353" v="550" actId="478"/>
          <ac:grpSpMkLst>
            <pc:docMk/>
            <pc:sldMk cId="4093814862" sldId="348"/>
            <ac:grpSpMk id="24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04:09:40.669" v="553"/>
          <ac:grpSpMkLst>
            <pc:docMk/>
            <pc:sldMk cId="4093814862" sldId="348"/>
            <ac:grpSpMk id="41" creationId="{C504A3C6-2904-4A83-AB07-115DBC19FF0F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65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0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1" creationId="{00000000-0000-0000-0000-000000000000}"/>
          </ac:grpSpMkLst>
        </pc:grp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2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2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3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4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3" creationId="{00000000-0000-0000-0000-000000000000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45" creationId="{617BB6BF-5535-4593-BD95-442CC04D026C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6" creationId="{00000000-0000-0000-0000-000000000000}"/>
          </ac:cxnSpMkLst>
        </pc:cxnChg>
        <pc:cxnChg chg="del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50" creationId="{DFD1DB5F-6468-4009-A3A0-60F75C16A436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0" creationId="{E75E6BCD-1979-46CE-946C-E97FCCA665AD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1" creationId="{57F1E334-A380-460C-B665-B48378C2CA9E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2" creationId="{ECB2B9A1-9F43-4229-BC97-5C0355448B32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3" creationId="{D95B76B8-F279-4C83-B5CB-4F74034A7723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4" creationId="{4AAF8814-9938-4671-9C93-093B2838C11F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5" creationId="{3D0BA01E-DE9C-4701-8C29-9B5ACD679222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88" creationId="{00000000-0000-0000-0000-000000000000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3T04:12:27.486" v="639" actId="1076"/>
        <pc:sldMkLst>
          <pc:docMk/>
          <pc:sldMk cId="2508412678" sldId="349"/>
        </pc:sldMkLst>
        <pc:picChg chg="add mod">
          <ac:chgData name="Froduald Kabanza" userId="edf393d0-642b-4b9e-8c75-f62133241689" providerId="ADAL" clId="{FD76EFDA-3628-4D21-80C0-A7A4E3F7DB09}" dt="2022-01-13T04:11:21.898" v="621" actId="1076"/>
          <ac:picMkLst>
            <pc:docMk/>
            <pc:sldMk cId="2508412678" sldId="349"/>
            <ac:picMk id="18" creationId="{E0D2AD47-36E6-4A62-8B03-F8229CE525D6}"/>
          </ac:picMkLst>
        </pc:picChg>
        <pc:picChg chg="add mod">
          <ac:chgData name="Froduald Kabanza" userId="edf393d0-642b-4b9e-8c75-f62133241689" providerId="ADAL" clId="{FD76EFDA-3628-4D21-80C0-A7A4E3F7DB09}" dt="2022-01-13T04:11:40.397" v="626" actId="1076"/>
          <ac:picMkLst>
            <pc:docMk/>
            <pc:sldMk cId="2508412678" sldId="349"/>
            <ac:picMk id="19" creationId="{0FB63B32-CA87-471F-9889-6A7D18CAE7CD}"/>
          </ac:picMkLst>
        </pc:picChg>
        <pc:picChg chg="add mod">
          <ac:chgData name="Froduald Kabanza" userId="edf393d0-642b-4b9e-8c75-f62133241689" providerId="ADAL" clId="{FD76EFDA-3628-4D21-80C0-A7A4E3F7DB09}" dt="2022-01-13T04:12:04.285" v="632" actId="1076"/>
          <ac:picMkLst>
            <pc:docMk/>
            <pc:sldMk cId="2508412678" sldId="349"/>
            <ac:picMk id="20" creationId="{04A73333-0969-4F40-9A40-2B989F80C168}"/>
          </ac:picMkLst>
        </pc:picChg>
        <pc:picChg chg="add mod">
          <ac:chgData name="Froduald Kabanza" userId="edf393d0-642b-4b9e-8c75-f62133241689" providerId="ADAL" clId="{FD76EFDA-3628-4D21-80C0-A7A4E3F7DB09}" dt="2022-01-13T04:12:27.486" v="639" actId="1076"/>
          <ac:picMkLst>
            <pc:docMk/>
            <pc:sldMk cId="2508412678" sldId="349"/>
            <ac:picMk id="21" creationId="{64048CCC-011D-4BFE-851F-5664F64AB1F1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0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2" creationId="{00000000-0000-0000-0000-000000000000}"/>
          </ac:picMkLst>
        </pc:picChg>
      </pc:sldChg>
      <pc:sldChg chg="modSp add mod">
        <pc:chgData name="Froduald Kabanza" userId="edf393d0-642b-4b9e-8c75-f62133241689" providerId="ADAL" clId="{FD76EFDA-3628-4D21-80C0-A7A4E3F7DB09}" dt="2022-01-13T03:59:56.030" v="484" actId="20577"/>
        <pc:sldMkLst>
          <pc:docMk/>
          <pc:sldMk cId="154875991" sldId="350"/>
        </pc:sldMkLst>
        <pc:spChg chg="mod">
          <ac:chgData name="Froduald Kabanza" userId="edf393d0-642b-4b9e-8c75-f62133241689" providerId="ADAL" clId="{FD76EFDA-3628-4D21-80C0-A7A4E3F7DB09}" dt="2022-01-13T03:59:56.030" v="484" actId="20577"/>
          <ac:spMkLst>
            <pc:docMk/>
            <pc:sldMk cId="154875991" sldId="350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650065362" sldId="350"/>
        </pc:sldMkLst>
      </pc:sldChg>
      <pc:sldChg chg="modSp new add del mod">
        <pc:chgData name="Froduald Kabanza" userId="edf393d0-642b-4b9e-8c75-f62133241689" providerId="ADAL" clId="{FD76EFDA-3628-4D21-80C0-A7A4E3F7DB09}" dt="2022-01-13T12:42:56.881" v="1768" actId="2696"/>
        <pc:sldMkLst>
          <pc:docMk/>
          <pc:sldMk cId="3017543112" sldId="351"/>
        </pc:sldMkLst>
        <pc:spChg chg="mod">
          <ac:chgData name="Froduald Kabanza" userId="edf393d0-642b-4b9e-8c75-f62133241689" providerId="ADAL" clId="{FD76EFDA-3628-4D21-80C0-A7A4E3F7DB09}" dt="2022-01-13T04:04:06.305" v="539" actId="20577"/>
          <ac:spMkLst>
            <pc:docMk/>
            <pc:sldMk cId="3017543112" sldId="351"/>
            <ac:spMk id="2" creationId="{8D27F8B4-102D-46CB-92C1-0AFB4E35A524}"/>
          </ac:spMkLst>
        </pc:spChg>
        <pc:spChg chg="mod">
          <ac:chgData name="Froduald Kabanza" userId="edf393d0-642b-4b9e-8c75-f62133241689" providerId="ADAL" clId="{FD76EFDA-3628-4D21-80C0-A7A4E3F7DB09}" dt="2022-01-13T04:04:24.597" v="545" actId="20577"/>
          <ac:spMkLst>
            <pc:docMk/>
            <pc:sldMk cId="3017543112" sldId="351"/>
            <ac:spMk id="3" creationId="{314A96A4-3684-47DE-9DFD-914A0113DA83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377127" sldId="351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6.669" v="2796" actId="478"/>
        <pc:sldMkLst>
          <pc:docMk/>
          <pc:sldMk cId="632713" sldId="352"/>
        </pc:sldMkLst>
        <pc:spChg chg="mod">
          <ac:chgData name="Froduald Kabanza" userId="edf393d0-642b-4b9e-8c75-f62133241689" providerId="ADAL" clId="{FD76EFDA-3628-4D21-80C0-A7A4E3F7DB09}" dt="2022-01-13T04:16:35.856" v="704" actId="20577"/>
          <ac:spMkLst>
            <pc:docMk/>
            <pc:sldMk cId="632713" sldId="352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16:38.709" v="705" actId="478"/>
          <ac:spMkLst>
            <pc:docMk/>
            <pc:sldMk cId="632713" sldId="352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9:16.459" v="736" actId="20577"/>
          <ac:spMkLst>
            <pc:docMk/>
            <pc:sldMk cId="632713" sldId="352"/>
            <ac:spMk id="5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4:16:41.292" v="706" actId="478"/>
          <ac:spMkLst>
            <pc:docMk/>
            <pc:sldMk cId="632713" sldId="352"/>
            <ac:spMk id="7" creationId="{9F22B813-AA29-47DE-A037-F01D4B4D6323}"/>
          </ac:spMkLst>
        </pc:spChg>
        <pc:spChg chg="del">
          <ac:chgData name="Froduald Kabanza" userId="edf393d0-642b-4b9e-8c75-f62133241689" providerId="ADAL" clId="{FD76EFDA-3628-4D21-80C0-A7A4E3F7DB09}" dt="2022-01-13T04:16:46.621" v="707" actId="478"/>
          <ac:spMkLst>
            <pc:docMk/>
            <pc:sldMk cId="632713" sldId="352"/>
            <ac:spMk id="4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1" creationId="{EF32AA3C-D8A1-4628-8C1C-F45BB45482F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2" creationId="{969D2586-EBE8-47B0-9782-5533DC6018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7" creationId="{FB32FC13-6897-48B9-96F9-526748FAA42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8" creationId="{848D495F-CDEC-4BC0-A4DF-6983BC06D9CB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9" creationId="{2B62406A-8BB8-48C3-BBC0-1B6151B16D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0" creationId="{82C1EEDD-0E05-4138-B2B0-82C5A80A262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9" creationId="{37522C5F-300B-43A9-ACC5-493FF859158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0" creationId="{834FF1AF-05B7-4F60-A41C-6F2CC1E622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1" creationId="{C0CE17CE-DDAE-4BE9-9184-12D2394E406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2" creationId="{B2423358-DDAB-4DF0-826F-144AF27E088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3" creationId="{2A35D610-183B-442B-8599-CBF2B6D0BB1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4" creationId="{D15AB1B6-B02E-486B-86A5-7EE3D30675A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5" creationId="{47A77830-D493-4D76-9D19-224A42B75B5A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6" creationId="{C33E1114-4F89-4A2D-BB24-E87F26F9845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7" creationId="{1E528A9A-652F-414B-AD71-3E9C2710F1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8" creationId="{F0CDE5CA-622D-42ED-AC03-68EFA1FB76B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9" creationId="{BC9FA39B-07DF-4421-B44E-A4747F6A2C6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0" creationId="{DB723E7A-F2A8-4CC7-9BC0-6AAE38825B1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1" creationId="{25F9F573-C629-48B5-A057-D6042FFC4B5F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2" creationId="{3769D35E-D4D7-4AF5-959F-57A3766CA79E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3" creationId="{3CEFB697-E1D5-4A37-A646-0B300A361DF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4" creationId="{BEEF492E-7D98-49D8-8BEF-824BD3B9D87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5" creationId="{BFE85100-B1D7-4CB7-A53B-C3594FA36792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6" creationId="{E3C902A5-19A0-417E-820B-B9F72E33F040}"/>
          </ac:spMkLst>
        </pc:spChg>
        <pc:grpChg chg="del">
          <ac:chgData name="Froduald Kabanza" userId="edf393d0-642b-4b9e-8c75-f62133241689" providerId="ADAL" clId="{FD76EFDA-3628-4D21-80C0-A7A4E3F7DB09}" dt="2022-01-13T04:16:46.621" v="707" actId="478"/>
          <ac:grpSpMkLst>
            <pc:docMk/>
            <pc:sldMk cId="632713" sldId="352"/>
            <ac:grpSpMk id="48" creationId="{00000000-0000-0000-0000-000000000000}"/>
          </ac:grpSpMkLst>
        </pc:grpChg>
        <pc:grpChg chg="add del mod">
          <ac:chgData name="Froduald Kabanza" userId="edf393d0-642b-4b9e-8c75-f62133241689" providerId="ADAL" clId="{FD76EFDA-3628-4D21-80C0-A7A4E3F7DB09}" dt="2022-01-14T12:27:16.669" v="2796" actId="478"/>
          <ac:grpSpMkLst>
            <pc:docMk/>
            <pc:sldMk cId="632713" sldId="352"/>
            <ac:grpSpMk id="57" creationId="{E631CB54-9F8B-4BD5-B7CA-C4341955385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0" creationId="{2C02BCB9-7D66-488D-883B-9D0FB50F9FBE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3" creationId="{628EB2DE-A6B7-4692-ABF4-836EC66D231D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4" creationId="{97B343C8-1097-4533-9CCD-3184BE07D7B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5" creationId="{2FBFCE34-5C06-4C4D-BF0D-056CB299729F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6" creationId="{BF6598DA-2DD7-4DF2-83D3-AE425C2BEC7E}"/>
          </ac:grpSpMkLst>
        </pc:grpChg>
        <pc:picChg chg="add del mod">
          <ac:chgData name="Froduald Kabanza" userId="edf393d0-642b-4b9e-8c75-f62133241689" providerId="ADAL" clId="{FD76EFDA-3628-4D21-80C0-A7A4E3F7DB09}" dt="2022-01-13T04:17:14.709" v="710" actId="478"/>
          <ac:picMkLst>
            <pc:docMk/>
            <pc:sldMk cId="632713" sldId="352"/>
            <ac:picMk id="9" creationId="{EB4B4120-DF46-46F8-9D22-309B88AFD529}"/>
          </ac:picMkLst>
        </pc:picChg>
        <pc:picChg chg="add mod">
          <ac:chgData name="Froduald Kabanza" userId="edf393d0-642b-4b9e-8c75-f62133241689" providerId="ADAL" clId="{FD76EFDA-3628-4D21-80C0-A7A4E3F7DB09}" dt="2022-01-13T04:20:14.384" v="741" actId="1076"/>
          <ac:picMkLst>
            <pc:docMk/>
            <pc:sldMk cId="632713" sldId="352"/>
            <ac:picMk id="11" creationId="{FD262F1A-0881-4876-9088-8C4D39EEA9F3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6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4:20:23.432" v="745" actId="1076"/>
          <ac:picMkLst>
            <pc:docMk/>
            <pc:sldMk cId="632713" sldId="352"/>
            <ac:picMk id="97" creationId="{38CA905B-899C-45CB-B02F-80601B308A81}"/>
          </ac:picMkLst>
        </pc:picChg>
        <pc:picChg chg="add mod">
          <ac:chgData name="Froduald Kabanza" userId="edf393d0-642b-4b9e-8c75-f62133241689" providerId="ADAL" clId="{FD76EFDA-3628-4D21-80C0-A7A4E3F7DB09}" dt="2022-01-13T04:20:47.678" v="753" actId="1076"/>
          <ac:picMkLst>
            <pc:docMk/>
            <pc:sldMk cId="632713" sldId="352"/>
            <ac:picMk id="98" creationId="{57DB9A98-0EB9-48AE-BCAE-A158D58A4596}"/>
          </ac:picMkLst>
        </pc:pic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8" creationId="{FCA42A26-2874-4A0B-954D-16B653A340B3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9" creationId="{4135DAE1-2DAD-4C96-96EC-A663186E3E06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1" creationId="{2F139385-46B1-4C97-A1DA-9615277736F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2" creationId="{EB4289C2-1BB5-41D3-B471-92DECFB867E0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3" creationId="{43B63DA0-5215-4FDF-9DAE-5BEDE05C682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4" creationId="{93CB6D50-BEF4-487D-8039-8CBD0E36C0E8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5" creationId="{D79105DA-50A0-4B83-9698-A1B632D9F0ED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6" creationId="{BE8FFD4D-0A17-43A6-89EB-AA8A893F7315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7" creationId="{FBE44C0D-9677-410B-9EB9-5FAF8B2540CB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8" creationId="{0F26B8E0-83FC-43BD-9B3F-9F6F366EC188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09766979" sldId="35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487334980" sldId="353"/>
        </pc:sldMkLst>
      </pc:sldChg>
      <pc:sldChg chg="addSp delSp modSp add mod modNotesTx">
        <pc:chgData name="Froduald Kabanza" userId="edf393d0-642b-4b9e-8c75-f62133241689" providerId="ADAL" clId="{FD76EFDA-3628-4D21-80C0-A7A4E3F7DB09}" dt="2022-01-13T04:50:13.882" v="1422" actId="20577"/>
        <pc:sldMkLst>
          <pc:docMk/>
          <pc:sldMk cId="2332971116" sldId="353"/>
        </pc:sldMkLst>
        <pc:grpChg chg="del">
          <ac:chgData name="Froduald Kabanza" userId="edf393d0-642b-4b9e-8c75-f62133241689" providerId="ADAL" clId="{FD76EFDA-3628-4D21-80C0-A7A4E3F7DB09}" dt="2022-01-13T04:20:57.405" v="755" actId="478"/>
          <ac:grpSpMkLst>
            <pc:docMk/>
            <pc:sldMk cId="2332971116" sldId="353"/>
            <ac:grpSpMk id="57" creationId="{E631CB54-9F8B-4BD5-B7CA-C43419553852}"/>
          </ac:grpSpMkLst>
        </pc:grpChg>
        <pc:picChg chg="add mod">
          <ac:chgData name="Froduald Kabanza" userId="edf393d0-642b-4b9e-8c75-f62133241689" providerId="ADAL" clId="{FD76EFDA-3628-4D21-80C0-A7A4E3F7DB09}" dt="2022-01-13T04:22:48.750" v="776" actId="1076"/>
          <ac:picMkLst>
            <pc:docMk/>
            <pc:sldMk cId="2332971116" sldId="353"/>
            <ac:picMk id="7" creationId="{8DD18F12-9C4D-45C5-B7CB-8A940CDA2C1D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11" creationId="{FD262F1A-0881-4876-9088-8C4D39EEA9F3}"/>
          </ac:picMkLst>
        </pc:picChg>
        <pc:picChg chg="add mod">
          <ac:chgData name="Froduald Kabanza" userId="edf393d0-642b-4b9e-8c75-f62133241689" providerId="ADAL" clId="{FD76EFDA-3628-4D21-80C0-A7A4E3F7DB09}" dt="2022-01-13T04:21:13.782" v="758" actId="1076"/>
          <ac:picMkLst>
            <pc:docMk/>
            <pc:sldMk cId="2332971116" sldId="353"/>
            <ac:picMk id="49" creationId="{1E1DFFBA-C978-426D-9112-E432710C1164}"/>
          </ac:picMkLst>
        </pc:picChg>
        <pc:picChg chg="add mod">
          <ac:chgData name="Froduald Kabanza" userId="edf393d0-642b-4b9e-8c75-f62133241689" providerId="ADAL" clId="{FD76EFDA-3628-4D21-80C0-A7A4E3F7DB09}" dt="2022-01-13T04:21:29.431" v="762" actId="1076"/>
          <ac:picMkLst>
            <pc:docMk/>
            <pc:sldMk cId="2332971116" sldId="353"/>
            <ac:picMk id="50" creationId="{BB6F699E-668A-4A4E-858C-1E9D093A1A07}"/>
          </ac:picMkLst>
        </pc:picChg>
        <pc:picChg chg="add mod">
          <ac:chgData name="Froduald Kabanza" userId="edf393d0-642b-4b9e-8c75-f62133241689" providerId="ADAL" clId="{FD76EFDA-3628-4D21-80C0-A7A4E3F7DB09}" dt="2022-01-13T04:21:46.378" v="767" actId="1076"/>
          <ac:picMkLst>
            <pc:docMk/>
            <pc:sldMk cId="2332971116" sldId="353"/>
            <ac:picMk id="51" creationId="{3933E356-8C85-448B-B532-056F049F7588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7" creationId="{38CA905B-899C-45CB-B02F-80601B308A81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8" creationId="{57DB9A98-0EB9-48AE-BCAE-A158D58A4596}"/>
          </ac:picMkLst>
        </pc:picChg>
      </pc:sldChg>
      <pc:sldChg chg="modSp new mod">
        <pc:chgData name="Froduald Kabanza" userId="edf393d0-642b-4b9e-8c75-f62133241689" providerId="ADAL" clId="{FD76EFDA-3628-4D21-80C0-A7A4E3F7DB09}" dt="2022-01-13T04:25:49.209" v="828" actId="20577"/>
        <pc:sldMkLst>
          <pc:docMk/>
          <pc:sldMk cId="203389036" sldId="354"/>
        </pc:sldMkLst>
        <pc:spChg chg="mod">
          <ac:chgData name="Froduald Kabanza" userId="edf393d0-642b-4b9e-8c75-f62133241689" providerId="ADAL" clId="{FD76EFDA-3628-4D21-80C0-A7A4E3F7DB09}" dt="2022-01-13T04:25:40.145" v="816" actId="20577"/>
          <ac:spMkLst>
            <pc:docMk/>
            <pc:sldMk cId="203389036" sldId="354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5:49.209" v="828" actId="20577"/>
          <ac:spMkLst>
            <pc:docMk/>
            <pc:sldMk cId="203389036" sldId="354"/>
            <ac:spMk id="3" creationId="{E160C084-CBB6-4E99-941C-D409E59AEA07}"/>
          </ac:spMkLst>
        </pc:spChg>
      </pc:sldChg>
      <pc:sldChg chg="modSp add mod">
        <pc:chgData name="Froduald Kabanza" userId="edf393d0-642b-4b9e-8c75-f62133241689" providerId="ADAL" clId="{FD76EFDA-3628-4D21-80C0-A7A4E3F7DB09}" dt="2022-01-13T15:05:56.323" v="2086" actId="313"/>
        <pc:sldMkLst>
          <pc:docMk/>
          <pc:sldMk cId="3924445017" sldId="355"/>
        </pc:sldMkLst>
        <pc:spChg chg="mod">
          <ac:chgData name="Froduald Kabanza" userId="edf393d0-642b-4b9e-8c75-f62133241689" providerId="ADAL" clId="{FD76EFDA-3628-4D21-80C0-A7A4E3F7DB09}" dt="2022-01-13T15:05:56.323" v="2086" actId="313"/>
          <ac:spMkLst>
            <pc:docMk/>
            <pc:sldMk cId="3924445017" sldId="355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6:19.721" v="830" actId="20577"/>
          <ac:spMkLst>
            <pc:docMk/>
            <pc:sldMk cId="3924445017" sldId="355"/>
            <ac:spMk id="3" creationId="{E160C084-CBB6-4E99-941C-D409E59AEA07}"/>
          </ac:spMkLst>
        </pc:spChg>
      </pc:sldChg>
      <pc:sldChg chg="addSp delSp modSp add del mod">
        <pc:chgData name="Froduald Kabanza" userId="edf393d0-642b-4b9e-8c75-f62133241689" providerId="ADAL" clId="{FD76EFDA-3628-4D21-80C0-A7A4E3F7DB09}" dt="2022-01-13T04:29:55.729" v="967" actId="2696"/>
        <pc:sldMkLst>
          <pc:docMk/>
          <pc:sldMk cId="2870221971" sldId="356"/>
        </pc:sldMkLst>
        <pc:spChg chg="mod">
          <ac:chgData name="Froduald Kabanza" userId="edf393d0-642b-4b9e-8c75-f62133241689" providerId="ADAL" clId="{FD76EFDA-3628-4D21-80C0-A7A4E3F7DB09}" dt="2022-01-13T04:28:45.182" v="951" actId="20577"/>
          <ac:spMkLst>
            <pc:docMk/>
            <pc:sldMk cId="2870221971" sldId="356"/>
            <ac:spMk id="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3" creationId="{F698C9F8-9ADA-4FB3-88F8-98E5C2D49DC1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4" creationId="{E389E467-7C6A-4D6D-916E-F7EC6DA056D4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7" creationId="{697198FC-3341-465F-A553-B6D2061FA0C6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8" creationId="{93D02AAF-B7A2-4707-9E94-C1D4BB2DC563}"/>
          </ac:spMkLst>
        </pc:spChg>
        <pc:grpChg chg="add del mod">
          <ac:chgData name="Froduald Kabanza" userId="edf393d0-642b-4b9e-8c75-f62133241689" providerId="ADAL" clId="{FD76EFDA-3628-4D21-80C0-A7A4E3F7DB09}" dt="2022-01-13T04:29:33.431" v="953"/>
          <ac:grpSpMkLst>
            <pc:docMk/>
            <pc:sldMk cId="2870221971" sldId="356"/>
            <ac:grpSpMk id="10" creationId="{758C92DC-2225-46F7-80B0-CCB27A3B5E36}"/>
          </ac:grpSpMkLst>
        </pc:grpChg>
        <pc:picChg chg="add del">
          <ac:chgData name="Froduald Kabanza" userId="edf393d0-642b-4b9e-8c75-f62133241689" providerId="ADAL" clId="{FD76EFDA-3628-4D21-80C0-A7A4E3F7DB09}" dt="2022-01-13T04:29:49.881" v="966"/>
          <ac:picMkLst>
            <pc:docMk/>
            <pc:sldMk cId="2870221971" sldId="356"/>
            <ac:picMk id="3" creationId="{418479EB-D330-44A2-83BE-3E639C0EA62B}"/>
          </ac:picMkLst>
        </pc:picChg>
        <pc:picChg chg="del">
          <ac:chgData name="Froduald Kabanza" userId="edf393d0-642b-4b9e-8c75-f62133241689" providerId="ADAL" clId="{FD76EFDA-3628-4D21-80C0-A7A4E3F7DB09}" dt="2022-01-13T04:27:27.955" v="907" actId="478"/>
          <ac:picMkLst>
            <pc:docMk/>
            <pc:sldMk cId="2870221971" sldId="356"/>
            <ac:picMk id="7" creationId="{8DD18F12-9C4D-45C5-B7CB-8A940CDA2C1D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1" creationId="{4FDE5E4E-E034-4658-B5B2-22D0FCCCFDB2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5" creationId="{46FF80C6-AE39-4A15-9929-B02EBCB62226}"/>
          </ac:picMkLst>
        </pc:picChg>
        <pc:picChg chg="del">
          <ac:chgData name="Froduald Kabanza" userId="edf393d0-642b-4b9e-8c75-f62133241689" providerId="ADAL" clId="{FD76EFDA-3628-4D21-80C0-A7A4E3F7DB09}" dt="2022-01-13T04:27:25.941" v="905" actId="478"/>
          <ac:picMkLst>
            <pc:docMk/>
            <pc:sldMk cId="2870221971" sldId="356"/>
            <ac:picMk id="49" creationId="{1E1DFFBA-C978-426D-9112-E432710C1164}"/>
          </ac:picMkLst>
        </pc:picChg>
        <pc:picChg chg="del">
          <ac:chgData name="Froduald Kabanza" userId="edf393d0-642b-4b9e-8c75-f62133241689" providerId="ADAL" clId="{FD76EFDA-3628-4D21-80C0-A7A4E3F7DB09}" dt="2022-01-13T04:27:27.255" v="906" actId="478"/>
          <ac:picMkLst>
            <pc:docMk/>
            <pc:sldMk cId="2870221971" sldId="356"/>
            <ac:picMk id="50" creationId="{BB6F699E-668A-4A4E-858C-1E9D093A1A07}"/>
          </ac:picMkLst>
        </pc:picChg>
        <pc:picChg chg="del">
          <ac:chgData name="Froduald Kabanza" userId="edf393d0-642b-4b9e-8c75-f62133241689" providerId="ADAL" clId="{FD76EFDA-3628-4D21-80C0-A7A4E3F7DB09}" dt="2022-01-13T04:27:28.694" v="908" actId="478"/>
          <ac:picMkLst>
            <pc:docMk/>
            <pc:sldMk cId="2870221971" sldId="356"/>
            <ac:picMk id="51" creationId="{3933E356-8C85-448B-B532-056F049F7588}"/>
          </ac:picMkLst>
        </pc:pic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2" creationId="{7F58065A-119D-4742-9CDC-E185C6D06EF4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6" creationId="{7613ABCA-705C-4649-AC5F-B4F9C486159C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9" creationId="{C4A51774-7F29-4A5D-A821-49EE0C21341A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84342540" sldId="404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6014170" sldId="4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64296078" sldId="4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01043497" sldId="407"/>
        </pc:sldMkLst>
      </pc:sldChg>
      <pc:sldChg chg="add">
        <pc:chgData name="Froduald Kabanza" userId="edf393d0-642b-4b9e-8c75-f62133241689" providerId="ADAL" clId="{FD76EFDA-3628-4D21-80C0-A7A4E3F7DB09}" dt="2022-01-14T12:08:17.763" v="2481"/>
        <pc:sldMkLst>
          <pc:docMk/>
          <pc:sldMk cId="1687000245" sldId="496"/>
        </pc:sldMkLst>
      </pc:sldChg>
      <pc:sldChg chg="modSp add del mod">
        <pc:chgData name="Froduald Kabanza" userId="edf393d0-642b-4b9e-8c75-f62133241689" providerId="ADAL" clId="{FD76EFDA-3628-4D21-80C0-A7A4E3F7DB09}" dt="2022-01-13T04:12:31.264" v="640" actId="2696"/>
        <pc:sldMkLst>
          <pc:docMk/>
          <pc:sldMk cId="0" sldId="604"/>
        </pc:sldMkLst>
        <pc:picChg chg="mod">
          <ac:chgData name="Froduald Kabanza" userId="edf393d0-642b-4b9e-8c75-f62133241689" providerId="ADAL" clId="{FD76EFDA-3628-4D21-80C0-A7A4E3F7DB09}" dt="2022-01-13T04:11:54.632" v="628" actId="14100"/>
          <ac:picMkLst>
            <pc:docMk/>
            <pc:sldMk cId="0" sldId="604"/>
            <ac:picMk id="4" creationId="{3D9F415C-9508-4809-B53E-C5DB33255286}"/>
          </ac:picMkLst>
        </pc:picChg>
      </pc:sldChg>
      <pc:sldChg chg="modSp add del mod">
        <pc:chgData name="Froduald Kabanza" userId="edf393d0-642b-4b9e-8c75-f62133241689" providerId="ADAL" clId="{FD76EFDA-3628-4D21-80C0-A7A4E3F7DB09}" dt="2022-01-13T04:16:19.131" v="670" actId="2696"/>
        <pc:sldMkLst>
          <pc:docMk/>
          <pc:sldMk cId="355582475" sldId="4500"/>
        </pc:sldMkLst>
        <pc:spChg chg="mod">
          <ac:chgData name="Froduald Kabanza" userId="edf393d0-642b-4b9e-8c75-f62133241689" providerId="ADAL" clId="{FD76EFDA-3628-4D21-80C0-A7A4E3F7DB09}" dt="2022-01-13T04:16:12.398" v="669" actId="20577"/>
          <ac:spMkLst>
            <pc:docMk/>
            <pc:sldMk cId="355582475" sldId="4500"/>
            <ac:spMk id="2" creationId="{8F599603-8CF4-784C-A3E3-C314F7A83ACF}"/>
          </ac:spMkLst>
        </pc:spChg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2953967258" sldId="4501"/>
        </pc:sldMkLst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1015862264" sldId="4502"/>
        </pc:sldMkLst>
      </pc:sldChg>
      <pc:sldChg chg="addSp delSp modSp add del mod modClrScheme chgLayout">
        <pc:chgData name="Froduald Kabanza" userId="edf393d0-642b-4b9e-8c75-f62133241689" providerId="ADAL" clId="{FD76EFDA-3628-4D21-80C0-A7A4E3F7DB09}" dt="2022-01-13T04:31:49.942" v="1024" actId="20577"/>
        <pc:sldMkLst>
          <pc:docMk/>
          <pc:sldMk cId="1649721066" sldId="4507"/>
        </pc:sldMkLst>
        <pc:spChg chg="mod ord">
          <ac:chgData name="Froduald Kabanza" userId="edf393d0-642b-4b9e-8c75-f62133241689" providerId="ADAL" clId="{FD76EFDA-3628-4D21-80C0-A7A4E3F7DB09}" dt="2022-01-13T04:31:49.942" v="1024" actId="20577"/>
          <ac:spMkLst>
            <pc:docMk/>
            <pc:sldMk cId="1649721066" sldId="4507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1:35.535" v="975" actId="478"/>
          <ac:spMkLst>
            <pc:docMk/>
            <pc:sldMk cId="1649721066" sldId="4507"/>
            <ac:spMk id="3" creationId="{2957C7CE-E644-46C6-80B7-33551455DEBD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59.690" v="1420" actId="20577"/>
        <pc:sldMkLst>
          <pc:docMk/>
          <pc:sldMk cId="773646227" sldId="4509"/>
        </pc:sldMkLst>
        <pc:spChg chg="mod ord">
          <ac:chgData name="Froduald Kabanza" userId="edf393d0-642b-4b9e-8c75-f62133241689" providerId="ADAL" clId="{FD76EFDA-3628-4D21-80C0-A7A4E3F7DB09}" dt="2022-01-13T04:33:03.165" v="1128" actId="20577"/>
          <ac:spMkLst>
            <pc:docMk/>
            <pc:sldMk cId="773646227" sldId="4509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3:06.815" v="1129" actId="478"/>
          <ac:spMkLst>
            <pc:docMk/>
            <pc:sldMk cId="773646227" sldId="4509"/>
            <ac:spMk id="3" creationId="{575B75FA-3FFF-4268-8E1A-9EDD30F63321}"/>
          </ac:spMkLst>
        </pc:spChg>
      </pc:sldChg>
      <pc:sldChg chg="addSp delSp modSp add del mod modClrScheme delAnim modAnim chgLayout modNotesTx">
        <pc:chgData name="Froduald Kabanza" userId="edf393d0-642b-4b9e-8c75-f62133241689" providerId="ADAL" clId="{FD76EFDA-3628-4D21-80C0-A7A4E3F7DB09}" dt="2022-01-13T13:04:33.733" v="2079" actId="20577"/>
        <pc:sldMkLst>
          <pc:docMk/>
          <pc:sldMk cId="1696488560" sldId="4515"/>
        </pc:sldMkLst>
        <pc:spChg chg="mod ord">
          <ac:chgData name="Froduald Kabanza" userId="edf393d0-642b-4b9e-8c75-f62133241689" providerId="ADAL" clId="{FD76EFDA-3628-4D21-80C0-A7A4E3F7DB09}" dt="2022-01-13T04:32:15.198" v="1083" actId="20577"/>
          <ac:spMkLst>
            <pc:docMk/>
            <pc:sldMk cId="1696488560" sldId="4515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12:54:29.878" v="1945" actId="478"/>
          <ac:spMkLst>
            <pc:docMk/>
            <pc:sldMk cId="1696488560" sldId="4515"/>
            <ac:spMk id="4" creationId="{47109B84-882A-483C-8425-71C9916B6288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25" creationId="{7A75B14F-E77C-4759-9BB0-F1A39600DB76}"/>
          </ac:spMkLst>
        </pc:spChg>
        <pc:spChg chg="mod">
          <ac:chgData name="Froduald Kabanza" userId="edf393d0-642b-4b9e-8c75-f62133241689" providerId="ADAL" clId="{FD76EFDA-3628-4D21-80C0-A7A4E3F7DB09}" dt="2022-01-13T13:04:33.733" v="2079" actId="20577"/>
          <ac:spMkLst>
            <pc:docMk/>
            <pc:sldMk cId="1696488560" sldId="4515"/>
            <ac:spMk id="29" creationId="{640394AC-C550-47D7-8FD5-8409A8FC2180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1" creationId="{E06FC1B6-957F-45F5-B7CC-7E32FC94F301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2" creationId="{D48EB195-8E85-4787-95B1-50F60494FF9E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5" creationId="{FCF0F215-2F75-44B8-A732-898D27B91A16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7" creationId="{2B3A6C97-F7AD-4E27-8F17-0E9B826A2809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0" creationId="{B6D2FAE3-FF9B-4D50-BBBE-68D7C3BF2519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1" creationId="{9A93F359-E2C1-4911-83C9-CEE413E4416F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2" creationId="{DFD4CA09-8E49-4BA4-AD7C-91F5D824E2F2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4:30.856" v="1946" actId="478"/>
          <ac:grpSpMkLst>
            <pc:docMk/>
            <pc:sldMk cId="1696488560" sldId="4515"/>
            <ac:grpSpMk id="5" creationId="{0B24EB5B-8D28-42C1-9937-9D308AF6C27B}"/>
          </ac:grpSpMkLst>
        </pc:grpChg>
        <pc:grpChg chg="add mod">
          <ac:chgData name="Froduald Kabanza" userId="edf393d0-642b-4b9e-8c75-f62133241689" providerId="ADAL" clId="{FD76EFDA-3628-4D21-80C0-A7A4E3F7DB09}" dt="2022-01-13T12:54:35.502" v="1948"/>
          <ac:grpSpMkLst>
            <pc:docMk/>
            <pc:sldMk cId="1696488560" sldId="4515"/>
            <ac:grpSpMk id="27" creationId="{364A13CF-C3FD-41B2-9A99-16175DEB549B}"/>
          </ac:grpSpMkLst>
        </pc:grp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3" creationId="{DD90CFC1-8DBA-4D4E-A93B-CF0C355E7907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4" creationId="{122D3EC4-B7FF-4817-8D73-366775F4EAA5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8" creationId="{2350692E-97CB-4C4D-BCA7-BE73DD527ADF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9" creationId="{6E0B3B6C-19B9-4893-8606-4F6F9A744ABA}"/>
          </ac:cxnSpMkLst>
        </pc:cxnChg>
      </pc:sldChg>
      <pc:sldChg chg="delSp modSp add del mod modClrScheme chgLayout modNotesTx">
        <pc:chgData name="Froduald Kabanza" userId="edf393d0-642b-4b9e-8c75-f62133241689" providerId="ADAL" clId="{FD76EFDA-3628-4D21-80C0-A7A4E3F7DB09}" dt="2022-01-13T04:49:55.442" v="1419" actId="20577"/>
        <pc:sldMkLst>
          <pc:docMk/>
          <pc:sldMk cId="3963301562" sldId="4516"/>
        </pc:sldMkLst>
        <pc:spChg chg="mod ord">
          <ac:chgData name="Froduald Kabanza" userId="edf393d0-642b-4b9e-8c75-f62133241689" providerId="ADAL" clId="{FD76EFDA-3628-4D21-80C0-A7A4E3F7DB09}" dt="2022-01-13T04:33:41.493" v="1197" actId="20577"/>
          <ac:spMkLst>
            <pc:docMk/>
            <pc:sldMk cId="3963301562" sldId="4516"/>
            <ac:spMk id="2" creationId="{8F599603-8CF4-784C-A3E3-C314F7A83ACF}"/>
          </ac:spMkLst>
        </pc:spChg>
        <pc:spChg chg="del mod ord">
          <ac:chgData name="Froduald Kabanza" userId="edf393d0-642b-4b9e-8c75-f62133241689" providerId="ADAL" clId="{FD76EFDA-3628-4D21-80C0-A7A4E3F7DB09}" dt="2022-01-13T04:34:03.740" v="1199" actId="478"/>
          <ac:spMkLst>
            <pc:docMk/>
            <pc:sldMk cId="3963301562" sldId="4516"/>
            <ac:spMk id="9" creationId="{A45F56F9-7899-4904-ACE2-6C7C9B000141}"/>
          </ac:spMkLst>
        </pc:spChg>
      </pc:sldChg>
      <pc:sldChg chg="delSp modSp add del mod modClrScheme chgLayout">
        <pc:chgData name="Froduald Kabanza" userId="edf393d0-642b-4b9e-8c75-f62133241689" providerId="ADAL" clId="{FD76EFDA-3628-4D21-80C0-A7A4E3F7DB09}" dt="2022-01-13T04:42:54.082" v="1345" actId="2696"/>
        <pc:sldMkLst>
          <pc:docMk/>
          <pc:sldMk cId="3935610972" sldId="4517"/>
        </pc:sldMkLst>
        <pc:spChg chg="mod ord">
          <ac:chgData name="Froduald Kabanza" userId="edf393d0-642b-4b9e-8c75-f62133241689" providerId="ADAL" clId="{FD76EFDA-3628-4D21-80C0-A7A4E3F7DB09}" dt="2022-01-13T04:34:07.891" v="1200"/>
          <ac:spMkLst>
            <pc:docMk/>
            <pc:sldMk cId="3935610972" sldId="4517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40.669" v="1344" actId="20577"/>
          <ac:spMkLst>
            <pc:docMk/>
            <pc:sldMk cId="3935610972" sldId="4517"/>
            <ac:spMk id="3" creationId="{E0DBBC5E-D69A-4EA7-A307-DD417E471C90}"/>
          </ac:spMkLst>
        </pc:spChg>
        <pc:spChg chg="del mod ord">
          <ac:chgData name="Froduald Kabanza" userId="edf393d0-642b-4b9e-8c75-f62133241689" providerId="ADAL" clId="{FD76EFDA-3628-4D21-80C0-A7A4E3F7DB09}" dt="2022-01-13T04:34:14.386" v="1202" actId="478"/>
          <ac:spMkLst>
            <pc:docMk/>
            <pc:sldMk cId="3935610972" sldId="4517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49.037" v="1417" actId="20577"/>
        <pc:sldMkLst>
          <pc:docMk/>
          <pc:sldMk cId="513111251" sldId="4518"/>
        </pc:sldMkLst>
        <pc:spChg chg="del mod ord">
          <ac:chgData name="Froduald Kabanza" userId="edf393d0-642b-4b9e-8c75-f62133241689" providerId="ADAL" clId="{FD76EFDA-3628-4D21-80C0-A7A4E3F7DB09}" dt="2022-01-13T04:36:22.521" v="1203" actId="478"/>
          <ac:spMkLst>
            <pc:docMk/>
            <pc:sldMk cId="513111251" sldId="4518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24.472" v="1342" actId="14100"/>
          <ac:spMkLst>
            <pc:docMk/>
            <pc:sldMk cId="513111251" sldId="4518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25.566" v="1204" actId="478"/>
          <ac:spMkLst>
            <pc:docMk/>
            <pc:sldMk cId="513111251" sldId="4518"/>
            <ac:spMk id="4" creationId="{0851A0C0-3BFC-48A0-8607-6B61F8675FDE}"/>
          </ac:spMkLst>
        </pc:spChg>
        <pc:spChg chg="add mod">
          <ac:chgData name="Froduald Kabanza" userId="edf393d0-642b-4b9e-8c75-f62133241689" providerId="ADAL" clId="{FD76EFDA-3628-4D21-80C0-A7A4E3F7DB09}" dt="2022-01-13T04:36:27.031" v="1205"/>
          <ac:spMkLst>
            <pc:docMk/>
            <pc:sldMk cId="513111251" sldId="4518"/>
            <ac:spMk id="7" creationId="{F6FC5CD0-DDB6-45DA-9EE8-1CF51B39DAFD}"/>
          </ac:spMkLst>
        </pc:spChg>
        <pc:spChg chg="del mod ord">
          <ac:chgData name="Froduald Kabanza" userId="edf393d0-642b-4b9e-8c75-f62133241689" providerId="ADAL" clId="{FD76EFDA-3628-4D21-80C0-A7A4E3F7DB09}" dt="2022-01-13T04:36:39.061" v="1207" actId="478"/>
          <ac:spMkLst>
            <pc:docMk/>
            <pc:sldMk cId="513111251" sldId="4518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34.365" v="1414" actId="20577"/>
        <pc:sldMkLst>
          <pc:docMk/>
          <pc:sldMk cId="3897314829" sldId="4519"/>
        </pc:sldMkLst>
        <pc:spChg chg="del mod ord">
          <ac:chgData name="Froduald Kabanza" userId="edf393d0-642b-4b9e-8c75-f62133241689" providerId="ADAL" clId="{FD76EFDA-3628-4D21-80C0-A7A4E3F7DB09}" dt="2022-01-13T04:36:43.105" v="1208" actId="478"/>
          <ac:spMkLst>
            <pc:docMk/>
            <pc:sldMk cId="3897314829" sldId="4519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04.948" v="1337" actId="1076"/>
          <ac:spMkLst>
            <pc:docMk/>
            <pc:sldMk cId="3897314829" sldId="4519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45.183" v="1209" actId="478"/>
          <ac:spMkLst>
            <pc:docMk/>
            <pc:sldMk cId="3897314829" sldId="4519"/>
            <ac:spMk id="4" creationId="{B8868D51-1FB4-40B9-89D9-2555F6DB3739}"/>
          </ac:spMkLst>
        </pc:spChg>
        <pc:spChg chg="add del mod">
          <ac:chgData name="Froduald Kabanza" userId="edf393d0-642b-4b9e-8c75-f62133241689" providerId="ADAL" clId="{FD76EFDA-3628-4D21-80C0-A7A4E3F7DB09}" dt="2022-01-13T04:36:51.197" v="1212" actId="478"/>
          <ac:spMkLst>
            <pc:docMk/>
            <pc:sldMk cId="3897314829" sldId="4519"/>
            <ac:spMk id="5" creationId="{96428FE9-C2B2-4BB5-957D-433BFF3B946E}"/>
          </ac:spMkLst>
        </pc:spChg>
        <pc:spChg chg="add mod">
          <ac:chgData name="Froduald Kabanza" userId="edf393d0-642b-4b9e-8c75-f62133241689" providerId="ADAL" clId="{FD76EFDA-3628-4D21-80C0-A7A4E3F7DB09}" dt="2022-01-13T04:36:46.652" v="1210"/>
          <ac:spMkLst>
            <pc:docMk/>
            <pc:sldMk cId="3897314829" sldId="4519"/>
            <ac:spMk id="7" creationId="{2E3B2E4A-11E2-42A7-8D45-152B3B9FF36C}"/>
          </ac:spMkLst>
        </pc:spChg>
        <pc:spChg chg="del mod ord">
          <ac:chgData name="Froduald Kabanza" userId="edf393d0-642b-4b9e-8c75-f62133241689" providerId="ADAL" clId="{FD76EFDA-3628-4D21-80C0-A7A4E3F7DB09}" dt="2022-01-13T04:36:49.557" v="1211" actId="478"/>
          <ac:spMkLst>
            <pc:docMk/>
            <pc:sldMk cId="3897314829" sldId="4519"/>
            <ac:spMk id="9" creationId="{A45F56F9-7899-4904-ACE2-6C7C9B000141}"/>
          </ac:spMkLst>
        </pc:spChg>
        <pc:picChg chg="mod">
          <ac:chgData name="Froduald Kabanza" userId="edf393d0-642b-4b9e-8c75-f62133241689" providerId="ADAL" clId="{FD76EFDA-3628-4D21-80C0-A7A4E3F7DB09}" dt="2022-01-13T04:42:07.444" v="1338" actId="1076"/>
          <ac:picMkLst>
            <pc:docMk/>
            <pc:sldMk cId="3897314829" sldId="4519"/>
            <ac:picMk id="2050" creationId="{4665AABB-6081-4B42-86D2-EE19A7E0320C}"/>
          </ac:picMkLst>
        </pc:pic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9.071" v="1412" actId="20577"/>
        <pc:sldMkLst>
          <pc:docMk/>
          <pc:sldMk cId="3057729708" sldId="4520"/>
        </pc:sldMkLst>
        <pc:spChg chg="del mod ord">
          <ac:chgData name="Froduald Kabanza" userId="edf393d0-642b-4b9e-8c75-f62133241689" providerId="ADAL" clId="{FD76EFDA-3628-4D21-80C0-A7A4E3F7DB09}" dt="2022-01-13T04:36:57.582" v="1213" actId="478"/>
          <ac:spMkLst>
            <pc:docMk/>
            <pc:sldMk cId="3057729708" sldId="4520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56.165" v="1335" actId="255"/>
          <ac:spMkLst>
            <pc:docMk/>
            <pc:sldMk cId="3057729708" sldId="4520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00.598" v="1214" actId="478"/>
          <ac:spMkLst>
            <pc:docMk/>
            <pc:sldMk cId="3057729708" sldId="4520"/>
            <ac:spMk id="5" creationId="{3F631407-2762-4CBE-AF97-90D72D6625C4}"/>
          </ac:spMkLst>
        </pc:spChg>
        <pc:spChg chg="add del mod">
          <ac:chgData name="Froduald Kabanza" userId="edf393d0-642b-4b9e-8c75-f62133241689" providerId="ADAL" clId="{FD76EFDA-3628-4D21-80C0-A7A4E3F7DB09}" dt="2022-01-13T04:37:07.108" v="1217" actId="478"/>
          <ac:spMkLst>
            <pc:docMk/>
            <pc:sldMk cId="3057729708" sldId="4520"/>
            <ac:spMk id="6" creationId="{71D6AEA2-BB85-4226-B3C4-89006D7F6645}"/>
          </ac:spMkLst>
        </pc:spChg>
        <pc:spChg chg="add mod">
          <ac:chgData name="Froduald Kabanza" userId="edf393d0-642b-4b9e-8c75-f62133241689" providerId="ADAL" clId="{FD76EFDA-3628-4D21-80C0-A7A4E3F7DB09}" dt="2022-01-13T04:37:02.073" v="1215"/>
          <ac:spMkLst>
            <pc:docMk/>
            <pc:sldMk cId="3057729708" sldId="4520"/>
            <ac:spMk id="8" creationId="{B2142BD5-56F3-4D7D-9761-F43145EAB55F}"/>
          </ac:spMkLst>
        </pc:spChg>
        <pc:spChg chg="del mod ord">
          <ac:chgData name="Froduald Kabanza" userId="edf393d0-642b-4b9e-8c75-f62133241689" providerId="ADAL" clId="{FD76EFDA-3628-4D21-80C0-A7A4E3F7DB09}" dt="2022-01-13T04:37:05.033" v="1216" actId="478"/>
          <ac:spMkLst>
            <pc:docMk/>
            <pc:sldMk cId="3057729708" sldId="4520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3.569" v="1410" actId="20577"/>
        <pc:sldMkLst>
          <pc:docMk/>
          <pc:sldMk cId="3667664881" sldId="4522"/>
        </pc:sldMkLst>
        <pc:spChg chg="del mod ord">
          <ac:chgData name="Froduald Kabanza" userId="edf393d0-642b-4b9e-8c75-f62133241689" providerId="ADAL" clId="{FD76EFDA-3628-4D21-80C0-A7A4E3F7DB09}" dt="2022-01-13T04:37:12.173" v="1218" actId="478"/>
          <ac:spMkLst>
            <pc:docMk/>
            <pc:sldMk cId="3667664881" sldId="4522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45.831" v="1333" actId="255"/>
          <ac:spMkLst>
            <pc:docMk/>
            <pc:sldMk cId="3667664881" sldId="4522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14.245" v="1219" actId="478"/>
          <ac:spMkLst>
            <pc:docMk/>
            <pc:sldMk cId="3667664881" sldId="4522"/>
            <ac:spMk id="4" creationId="{3E97581D-F3F2-4D0E-B9E7-7E750E3CB204}"/>
          </ac:spMkLst>
        </pc:spChg>
        <pc:spChg chg="add del mod">
          <ac:chgData name="Froduald Kabanza" userId="edf393d0-642b-4b9e-8c75-f62133241689" providerId="ADAL" clId="{FD76EFDA-3628-4D21-80C0-A7A4E3F7DB09}" dt="2022-01-13T04:37:17.788" v="1221" actId="478"/>
          <ac:spMkLst>
            <pc:docMk/>
            <pc:sldMk cId="3667664881" sldId="4522"/>
            <ac:spMk id="5" creationId="{29B339FD-B8E0-411C-9A7E-FD880F34F15B}"/>
          </ac:spMkLst>
        </pc:spChg>
        <pc:spChg chg="add mod">
          <ac:chgData name="Froduald Kabanza" userId="edf393d0-642b-4b9e-8c75-f62133241689" providerId="ADAL" clId="{FD76EFDA-3628-4D21-80C0-A7A4E3F7DB09}" dt="2022-01-13T04:37:19.599" v="1222"/>
          <ac:spMkLst>
            <pc:docMk/>
            <pc:sldMk cId="3667664881" sldId="4522"/>
            <ac:spMk id="8" creationId="{37377440-0986-4FF3-9EEB-C79BC65ACD30}"/>
          </ac:spMkLst>
        </pc:spChg>
        <pc:spChg chg="del mod ord">
          <ac:chgData name="Froduald Kabanza" userId="edf393d0-642b-4b9e-8c75-f62133241689" providerId="ADAL" clId="{FD76EFDA-3628-4D21-80C0-A7A4E3F7DB09}" dt="2022-01-13T04:37:16.244" v="1220" actId="478"/>
          <ac:spMkLst>
            <pc:docMk/>
            <pc:sldMk cId="3667664881" sldId="4522"/>
            <ac:spMk id="9" creationId="{A45F56F9-7899-4904-ACE2-6C7C9B000141}"/>
          </ac:spMkLst>
        </pc:spChg>
      </pc:sldChg>
      <pc:sldChg chg="addSp delSp modSp add del mod modClrScheme chgLayout">
        <pc:chgData name="Froduald Kabanza" userId="edf393d0-642b-4b9e-8c75-f62133241689" providerId="ADAL" clId="{FD76EFDA-3628-4D21-80C0-A7A4E3F7DB09}" dt="2022-01-13T04:43:30.897" v="1347" actId="2696"/>
        <pc:sldMkLst>
          <pc:docMk/>
          <pc:sldMk cId="2724262437" sldId="4523"/>
        </pc:sldMkLst>
        <pc:spChg chg="del mod ord">
          <ac:chgData name="Froduald Kabanza" userId="edf393d0-642b-4b9e-8c75-f62133241689" providerId="ADAL" clId="{FD76EFDA-3628-4D21-80C0-A7A4E3F7DB09}" dt="2022-01-13T04:37:28.672" v="1223" actId="478"/>
          <ac:spMkLst>
            <pc:docMk/>
            <pc:sldMk cId="2724262437" sldId="4523"/>
            <ac:spMk id="2" creationId="{8F599603-8CF4-784C-A3E3-C314F7A83ACF}"/>
          </ac:spMkLst>
        </pc:spChg>
        <pc:spChg chg="add del mod">
          <ac:chgData name="Froduald Kabanza" userId="edf393d0-642b-4b9e-8c75-f62133241689" providerId="ADAL" clId="{FD76EFDA-3628-4D21-80C0-A7A4E3F7DB09}" dt="2022-01-13T04:37:29.876" v="1224" actId="478"/>
          <ac:spMkLst>
            <pc:docMk/>
            <pc:sldMk cId="2724262437" sldId="4523"/>
            <ac:spMk id="3" creationId="{AB1DBC54-5860-4406-B936-E8F301D27DBA}"/>
          </ac:spMkLst>
        </pc:spChg>
        <pc:spChg chg="add del mod">
          <ac:chgData name="Froduald Kabanza" userId="edf393d0-642b-4b9e-8c75-f62133241689" providerId="ADAL" clId="{FD76EFDA-3628-4D21-80C0-A7A4E3F7DB09}" dt="2022-01-13T04:37:37.222" v="1227" actId="478"/>
          <ac:spMkLst>
            <pc:docMk/>
            <pc:sldMk cId="2724262437" sldId="4523"/>
            <ac:spMk id="4" creationId="{FAF27148-5B0D-4E79-ADB8-264DABBE463A}"/>
          </ac:spMkLst>
        </pc:spChg>
        <pc:spChg chg="mod">
          <ac:chgData name="Froduald Kabanza" userId="edf393d0-642b-4b9e-8c75-f62133241689" providerId="ADAL" clId="{FD76EFDA-3628-4D21-80C0-A7A4E3F7DB09}" dt="2022-01-13T04:41:32.676" v="1329" actId="14100"/>
          <ac:spMkLst>
            <pc:docMk/>
            <pc:sldMk cId="2724262437" sldId="4523"/>
            <ac:spMk id="8" creationId="{596E5382-6375-47C0-99D2-1139D051FB9C}"/>
          </ac:spMkLst>
        </pc:spChg>
        <pc:spChg chg="del mod ord">
          <ac:chgData name="Froduald Kabanza" userId="edf393d0-642b-4b9e-8c75-f62133241689" providerId="ADAL" clId="{FD76EFDA-3628-4D21-80C0-A7A4E3F7DB09}" dt="2022-01-13T04:37:34.443" v="1226" actId="478"/>
          <ac:spMkLst>
            <pc:docMk/>
            <pc:sldMk cId="2724262437" sldId="4523"/>
            <ac:spMk id="9" creationId="{A45F56F9-7899-4904-ACE2-6C7C9B000141}"/>
          </ac:spMkLst>
        </pc:spChg>
        <pc:spChg chg="add mod">
          <ac:chgData name="Froduald Kabanza" userId="edf393d0-642b-4b9e-8c75-f62133241689" providerId="ADAL" clId="{FD76EFDA-3628-4D21-80C0-A7A4E3F7DB09}" dt="2022-01-13T04:37:31.260" v="1225"/>
          <ac:spMkLst>
            <pc:docMk/>
            <pc:sldMk cId="2724262437" sldId="4523"/>
            <ac:spMk id="10" creationId="{10E6B8AD-277A-464E-9BCE-900A1FF59F32}"/>
          </ac:spMkLst>
        </pc:spChg>
      </pc:sldChg>
      <pc:sldChg chg="modSp add mod modNotesTx">
        <pc:chgData name="Froduald Kabanza" userId="edf393d0-642b-4b9e-8c75-f62133241689" providerId="ADAL" clId="{FD76EFDA-3628-4D21-80C0-A7A4E3F7DB09}" dt="2022-01-13T23:53:48.851" v="2207" actId="20577"/>
        <pc:sldMkLst>
          <pc:docMk/>
          <pc:sldMk cId="2774597851" sldId="4524"/>
        </pc:sldMkLst>
        <pc:spChg chg="mod">
          <ac:chgData name="Froduald Kabanza" userId="edf393d0-642b-4b9e-8c75-f62133241689" providerId="ADAL" clId="{FD76EFDA-3628-4D21-80C0-A7A4E3F7DB09}" dt="2022-01-13T23:53:48.851" v="2207" actId="20577"/>
          <ac:spMkLst>
            <pc:docMk/>
            <pc:sldMk cId="2774597851" sldId="4524"/>
            <ac:spMk id="8" creationId="{596E5382-6375-47C0-99D2-1139D051FB9C}"/>
          </ac:spMkLst>
        </pc:spChg>
      </pc:sldChg>
      <pc:sldChg chg="addSp delSp modSp add mod modNotesTx">
        <pc:chgData name="Froduald Kabanza" userId="edf393d0-642b-4b9e-8c75-f62133241689" providerId="ADAL" clId="{FD76EFDA-3628-4D21-80C0-A7A4E3F7DB09}" dt="2022-01-13T05:09:00.310" v="1491" actId="20577"/>
        <pc:sldMkLst>
          <pc:docMk/>
          <pc:sldMk cId="1346268480" sldId="4525"/>
        </pc:sldMkLst>
        <pc:spChg chg="del">
          <ac:chgData name="Froduald Kabanza" userId="edf393d0-642b-4b9e-8c75-f62133241689" providerId="ADAL" clId="{FD76EFDA-3628-4D21-80C0-A7A4E3F7DB09}" dt="2022-01-13T04:39:26.556" v="1301" actId="478"/>
          <ac:spMkLst>
            <pc:docMk/>
            <pc:sldMk cId="1346268480" sldId="4525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05:07:34.309" v="1430" actId="1076"/>
          <ac:spMkLst>
            <pc:docMk/>
            <pc:sldMk cId="1346268480" sldId="4525"/>
            <ac:spMk id="8" creationId="{596E5382-6375-47C0-99D2-1139D051FB9C}"/>
          </ac:spMkLst>
        </pc:spChg>
        <pc:spChg chg="add mod">
          <ac:chgData name="Froduald Kabanza" userId="edf393d0-642b-4b9e-8c75-f62133241689" providerId="ADAL" clId="{FD76EFDA-3628-4D21-80C0-A7A4E3F7DB09}" dt="2022-01-13T05:08:42.692" v="1490" actId="20577"/>
          <ac:spMkLst>
            <pc:docMk/>
            <pc:sldMk cId="1346268480" sldId="4525"/>
            <ac:spMk id="9" creationId="{7AE20D6C-519C-4E42-9600-2A14EFF06C9C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3" creationId="{544D7968-592F-4CA1-9115-0BFDA503550D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4" creationId="{F566B6C0-7216-4A59-9A06-84E4A9863DD6}"/>
          </ac:spMkLst>
        </pc:spChg>
        <pc:grpChg chg="add del mod">
          <ac:chgData name="Froduald Kabanza" userId="edf393d0-642b-4b9e-8c75-f62133241689" providerId="ADAL" clId="{FD76EFDA-3628-4D21-80C0-A7A4E3F7DB09}" dt="2022-01-13T05:07:47.719" v="1432" actId="478"/>
          <ac:grpSpMkLst>
            <pc:docMk/>
            <pc:sldMk cId="1346268480" sldId="4525"/>
            <ac:grpSpMk id="11" creationId="{8C51394D-1619-49B6-B3F5-64C9D241CAD4}"/>
          </ac:grpSpMkLst>
        </pc:grpChg>
        <pc:picChg chg="del">
          <ac:chgData name="Froduald Kabanza" userId="edf393d0-642b-4b9e-8c75-f62133241689" providerId="ADAL" clId="{FD76EFDA-3628-4D21-80C0-A7A4E3F7DB09}" dt="2022-01-13T04:39:24.513" v="1300" actId="478"/>
          <ac:picMkLst>
            <pc:docMk/>
            <pc:sldMk cId="1346268480" sldId="4525"/>
            <ac:picMk id="6" creationId="{AC5E7B7D-E189-4B17-84A4-511263C6E5FD}"/>
          </ac:picMkLst>
        </pc:picChg>
        <pc:picChg chg="mod">
          <ac:chgData name="Froduald Kabanza" userId="edf393d0-642b-4b9e-8c75-f62133241689" providerId="ADAL" clId="{FD76EFDA-3628-4D21-80C0-A7A4E3F7DB09}" dt="2022-01-13T04:40:20.413" v="1317"/>
          <ac:picMkLst>
            <pc:docMk/>
            <pc:sldMk cId="1346268480" sldId="4525"/>
            <ac:picMk id="12" creationId="{4D47A585-A130-47DA-8FA6-315B1D4373BB}"/>
          </ac:picMkLst>
        </pc:picChg>
        <pc:picChg chg="add del mod">
          <ac:chgData name="Froduald Kabanza" userId="edf393d0-642b-4b9e-8c75-f62133241689" providerId="ADAL" clId="{FD76EFDA-3628-4D21-80C0-A7A4E3F7DB09}" dt="2022-01-13T05:07:45.396" v="1431" actId="478"/>
          <ac:picMkLst>
            <pc:docMk/>
            <pc:sldMk cId="1346268480" sldId="4525"/>
            <ac:picMk id="15" creationId="{CF1A84F7-1839-4208-9C1C-027F16364C2E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23:57:07.083" v="2256"/>
        <pc:sldMkLst>
          <pc:docMk/>
          <pc:sldMk cId="3961813144" sldId="4526"/>
        </pc:sldMkLst>
        <pc:spChg chg="add mod">
          <ac:chgData name="Froduald Kabanza" userId="edf393d0-642b-4b9e-8c75-f62133241689" providerId="ADAL" clId="{FD76EFDA-3628-4D21-80C0-A7A4E3F7DB09}" dt="2022-01-13T23:56:57.301" v="2254" actId="1076"/>
          <ac:spMkLst>
            <pc:docMk/>
            <pc:sldMk cId="3961813144" sldId="4526"/>
            <ac:spMk id="5" creationId="{C4EBF031-2909-418E-9DCE-862ACA4E9F08}"/>
          </ac:spMkLst>
        </pc:spChg>
        <pc:spChg chg="del">
          <ac:chgData name="Froduald Kabanza" userId="edf393d0-642b-4b9e-8c75-f62133241689" providerId="ADAL" clId="{FD76EFDA-3628-4D21-80C0-A7A4E3F7DB09}" dt="2022-01-13T04:43:49.968" v="1349" actId="478"/>
          <ac:spMkLst>
            <pc:docMk/>
            <pc:sldMk cId="3961813144" sldId="4526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23:54:12.772" v="2213" actId="14100"/>
          <ac:spMkLst>
            <pc:docMk/>
            <pc:sldMk cId="3961813144" sldId="4526"/>
            <ac:spMk id="8" creationId="{596E5382-6375-47C0-99D2-1139D051FB9C}"/>
          </ac:spMkLst>
        </pc:spChg>
        <pc:picChg chg="add del mod">
          <ac:chgData name="Froduald Kabanza" userId="edf393d0-642b-4b9e-8c75-f62133241689" providerId="ADAL" clId="{FD76EFDA-3628-4D21-80C0-A7A4E3F7DB09}" dt="2022-01-13T23:53:28.269" v="2204" actId="478"/>
          <ac:picMkLst>
            <pc:docMk/>
            <pc:sldMk cId="3961813144" sldId="4526"/>
            <ac:picMk id="3" creationId="{E1071DFB-865A-4556-9C97-389E5113116D}"/>
          </ac:picMkLst>
        </pc:picChg>
        <pc:picChg chg="add mod">
          <ac:chgData name="Froduald Kabanza" userId="edf393d0-642b-4b9e-8c75-f62133241689" providerId="ADAL" clId="{FD76EFDA-3628-4D21-80C0-A7A4E3F7DB09}" dt="2022-01-13T23:57:04.325" v="2255" actId="1076"/>
          <ac:picMkLst>
            <pc:docMk/>
            <pc:sldMk cId="3961813144" sldId="4526"/>
            <ac:picMk id="4" creationId="{768AA135-00A6-49C9-BF10-92C741C705A6}"/>
          </ac:picMkLst>
        </pc:picChg>
        <pc:picChg chg="del">
          <ac:chgData name="Froduald Kabanza" userId="edf393d0-642b-4b9e-8c75-f62133241689" providerId="ADAL" clId="{FD76EFDA-3628-4D21-80C0-A7A4E3F7DB09}" dt="2022-01-13T04:43:47.822" v="1348" actId="478"/>
          <ac:picMkLst>
            <pc:docMk/>
            <pc:sldMk cId="3961813144" sldId="4526"/>
            <ac:picMk id="6" creationId="{AC5E7B7D-E189-4B17-84A4-511263C6E5FD}"/>
          </ac:picMkLst>
        </pc:picChg>
        <pc:picChg chg="add del mod">
          <ac:chgData name="Froduald Kabanza" userId="edf393d0-642b-4b9e-8c75-f62133241689" providerId="ADAL" clId="{FD76EFDA-3628-4D21-80C0-A7A4E3F7DB09}" dt="2022-01-13T04:48:35.624" v="1396" actId="478"/>
          <ac:picMkLst>
            <pc:docMk/>
            <pc:sldMk cId="3961813144" sldId="4526"/>
            <ac:picMk id="1026" creationId="{3D86103C-FDD5-4BA5-A6C1-A147F4278B0F}"/>
          </ac:picMkLst>
        </pc:picChg>
      </pc:sldChg>
      <pc:sldChg chg="addSp delSp modSp add mod addAnim delAnim modAnim modNotesTx">
        <pc:chgData name="Froduald Kabanza" userId="edf393d0-642b-4b9e-8c75-f62133241689" providerId="ADAL" clId="{FD76EFDA-3628-4D21-80C0-A7A4E3F7DB09}" dt="2022-01-13T13:04:17.259" v="2077" actId="478"/>
        <pc:sldMkLst>
          <pc:docMk/>
          <pc:sldMk cId="2973499226" sldId="4527"/>
        </pc:sldMkLst>
        <pc:spChg chg="mod">
          <ac:chgData name="Froduald Kabanza" userId="edf393d0-642b-4b9e-8c75-f62133241689" providerId="ADAL" clId="{FD76EFDA-3628-4D21-80C0-A7A4E3F7DB09}" dt="2022-01-13T12:52:51.400" v="1903" actId="20577"/>
          <ac:spMkLst>
            <pc:docMk/>
            <pc:sldMk cId="2973499226" sldId="4527"/>
            <ac:spMk id="2" creationId="{8F599603-8CF4-784C-A3E3-C314F7A83ACF}"/>
          </ac:spMkLst>
        </pc:spChg>
        <pc:spChg chg="del">
          <ac:chgData name="Froduald Kabanza" userId="edf393d0-642b-4b9e-8c75-f62133241689" providerId="ADAL" clId="{FD76EFDA-3628-4D21-80C0-A7A4E3F7DB09}" dt="2022-01-13T12:53:05.233" v="1904" actId="478"/>
          <ac:spMkLst>
            <pc:docMk/>
            <pc:sldMk cId="2973499226" sldId="4527"/>
            <ac:spMk id="4" creationId="{47109B84-882A-483C-8425-71C9916B6288}"/>
          </ac:spMkLst>
        </pc:spChg>
        <pc:spChg chg="add mod">
          <ac:chgData name="Froduald Kabanza" userId="edf393d0-642b-4b9e-8c75-f62133241689" providerId="ADAL" clId="{FD76EFDA-3628-4D21-80C0-A7A4E3F7DB09}" dt="2022-01-13T13:01:07.443" v="2040" actId="1076"/>
          <ac:spMkLst>
            <pc:docMk/>
            <pc:sldMk cId="2973499226" sldId="4527"/>
            <ac:spMk id="8" creationId="{64594171-29BD-4DFD-9C03-A806A7903B96}"/>
          </ac:spMkLst>
        </pc:spChg>
        <pc:spChg chg="add del mod">
          <ac:chgData name="Froduald Kabanza" userId="edf393d0-642b-4b9e-8c75-f62133241689" providerId="ADAL" clId="{FD76EFDA-3628-4D21-80C0-A7A4E3F7DB09}" dt="2022-01-13T12:56:21.044" v="1972" actId="478"/>
          <ac:spMkLst>
            <pc:docMk/>
            <pc:sldMk cId="2973499226" sldId="4527"/>
            <ac:spMk id="25" creationId="{7A75B14F-E77C-4759-9BB0-F1A39600DB76}"/>
          </ac:spMkLst>
        </pc:spChg>
        <pc:spChg chg="add del mod">
          <ac:chgData name="Froduald Kabanza" userId="edf393d0-642b-4b9e-8c75-f62133241689" providerId="ADAL" clId="{FD76EFDA-3628-4D21-80C0-A7A4E3F7DB09}" dt="2022-01-13T12:55:29.684" v="1956"/>
          <ac:spMkLst>
            <pc:docMk/>
            <pc:sldMk cId="2973499226" sldId="4527"/>
            <ac:spMk id="29" creationId="{56369544-57BF-437E-8DAC-55E09E103424}"/>
          </ac:spMkLst>
        </pc:spChg>
        <pc:spChg chg="add mod">
          <ac:chgData name="Froduald Kabanza" userId="edf393d0-642b-4b9e-8c75-f62133241689" providerId="ADAL" clId="{FD76EFDA-3628-4D21-80C0-A7A4E3F7DB09}" dt="2022-01-13T12:58:38.262" v="1996" actId="1076"/>
          <ac:spMkLst>
            <pc:docMk/>
            <pc:sldMk cId="2973499226" sldId="4527"/>
            <ac:spMk id="31" creationId="{339A22AE-6C58-443C-8AA5-9A83E8BAD8A4}"/>
          </ac:spMkLst>
        </pc:spChg>
        <pc:spChg chg="add mod">
          <ac:chgData name="Froduald Kabanza" userId="edf393d0-642b-4b9e-8c75-f62133241689" providerId="ADAL" clId="{FD76EFDA-3628-4D21-80C0-A7A4E3F7DB09}" dt="2022-01-13T13:01:22.095" v="2049" actId="20577"/>
          <ac:spMkLst>
            <pc:docMk/>
            <pc:sldMk cId="2973499226" sldId="4527"/>
            <ac:spMk id="33" creationId="{CBDFC508-C265-4C91-A42B-3F3C29D0CED2}"/>
          </ac:spMkLst>
        </pc:spChg>
        <pc:spChg chg="add mod">
          <ac:chgData name="Froduald Kabanza" userId="edf393d0-642b-4b9e-8c75-f62133241689" providerId="ADAL" clId="{FD76EFDA-3628-4D21-80C0-A7A4E3F7DB09}" dt="2022-01-13T13:01:23.733" v="2050" actId="20577"/>
          <ac:spMkLst>
            <pc:docMk/>
            <pc:sldMk cId="2973499226" sldId="4527"/>
            <ac:spMk id="34" creationId="{11667908-4DFF-4EA9-93E5-1FA7FD806448}"/>
          </ac:spMkLst>
        </pc:spChg>
        <pc:spChg chg="add mod">
          <ac:chgData name="Froduald Kabanza" userId="edf393d0-642b-4b9e-8c75-f62133241689" providerId="ADAL" clId="{FD76EFDA-3628-4D21-80C0-A7A4E3F7DB09}" dt="2022-01-13T13:01:29.113" v="2053" actId="1076"/>
          <ac:spMkLst>
            <pc:docMk/>
            <pc:sldMk cId="2973499226" sldId="4527"/>
            <ac:spMk id="35" creationId="{0E93306D-505D-4478-B912-E4AE1DA27E7C}"/>
          </ac:spMkLst>
        </pc:spChg>
        <pc:spChg chg="add mod">
          <ac:chgData name="Froduald Kabanza" userId="edf393d0-642b-4b9e-8c75-f62133241689" providerId="ADAL" clId="{FD76EFDA-3628-4D21-80C0-A7A4E3F7DB09}" dt="2022-01-13T13:02:41.512" v="2068" actId="1076"/>
          <ac:spMkLst>
            <pc:docMk/>
            <pc:sldMk cId="2973499226" sldId="4527"/>
            <ac:spMk id="40" creationId="{3B32E83B-C7CB-4F68-A82B-A235ADBE5649}"/>
          </ac:spMkLst>
        </pc:spChg>
        <pc:spChg chg="add mod">
          <ac:chgData name="Froduald Kabanza" userId="edf393d0-642b-4b9e-8c75-f62133241689" providerId="ADAL" clId="{FD76EFDA-3628-4D21-80C0-A7A4E3F7DB09}" dt="2022-01-13T13:02:50.524" v="2071" actId="20577"/>
          <ac:spMkLst>
            <pc:docMk/>
            <pc:sldMk cId="2973499226" sldId="4527"/>
            <ac:spMk id="41" creationId="{4815B95A-8F87-4C61-AE85-3C0A27FD2C16}"/>
          </ac:spMkLst>
        </pc:spChg>
        <pc:spChg chg="mod">
          <ac:chgData name="Froduald Kabanza" userId="edf393d0-642b-4b9e-8c75-f62133241689" providerId="ADAL" clId="{FD76EFDA-3628-4D21-80C0-A7A4E3F7DB09}" dt="2022-01-13T13:03:42.483" v="2075" actId="20577"/>
          <ac:spMkLst>
            <pc:docMk/>
            <pc:sldMk cId="2973499226" sldId="4527"/>
            <ac:spMk id="52" creationId="{8D7F5844-8F91-405F-A264-3AF459015D32}"/>
          </ac:spMkLst>
        </pc:spChg>
        <pc:spChg chg="add del">
          <ac:chgData name="Froduald Kabanza" userId="edf393d0-642b-4b9e-8c75-f62133241689" providerId="ADAL" clId="{FD76EFDA-3628-4D21-80C0-A7A4E3F7DB09}" dt="2022-01-13T13:04:17.259" v="2077" actId="478"/>
          <ac:spMkLst>
            <pc:docMk/>
            <pc:sldMk cId="2973499226" sldId="4527"/>
            <ac:spMk id="54" creationId="{A1A19F27-3806-444D-942E-DD4CFF63595A}"/>
          </ac:spMkLst>
        </pc:spChg>
        <pc:spChg chg="mod">
          <ac:chgData name="Froduald Kabanza" userId="edf393d0-642b-4b9e-8c75-f62133241689" providerId="ADAL" clId="{FD76EFDA-3628-4D21-80C0-A7A4E3F7DB09}" dt="2022-01-13T12:54:03.800" v="1913" actId="947"/>
          <ac:spMkLst>
            <pc:docMk/>
            <pc:sldMk cId="2973499226" sldId="4527"/>
            <ac:spMk id="68" creationId="{BCF37A52-89DB-4F7E-8BB7-879B61970CFA}"/>
          </ac:spMkLst>
        </pc:spChg>
        <pc:spChg chg="mod ord">
          <ac:chgData name="Froduald Kabanza" userId="edf393d0-642b-4b9e-8c75-f62133241689" providerId="ADAL" clId="{FD76EFDA-3628-4D21-80C0-A7A4E3F7DB09}" dt="2022-01-13T12:58:41.761" v="1997" actId="1076"/>
          <ac:spMkLst>
            <pc:docMk/>
            <pc:sldMk cId="2973499226" sldId="4527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3:06.606" v="1905" actId="478"/>
          <ac:grpSpMkLst>
            <pc:docMk/>
            <pc:sldMk cId="2973499226" sldId="4527"/>
            <ac:grpSpMk id="3" creationId="{1120F811-D48D-4905-B4CC-43A42480B174}"/>
          </ac:grpSpMkLst>
        </pc:grpChg>
        <pc:grpChg chg="add del mod">
          <ac:chgData name="Froduald Kabanza" userId="edf393d0-642b-4b9e-8c75-f62133241689" providerId="ADAL" clId="{FD76EFDA-3628-4D21-80C0-A7A4E3F7DB09}" dt="2022-01-13T13:03:30.756" v="2073" actId="1076"/>
          <ac:grpSpMkLst>
            <pc:docMk/>
            <pc:sldMk cId="2973499226" sldId="4527"/>
            <ac:grpSpMk id="5" creationId="{0B24EB5B-8D28-42C1-9937-9D308AF6C27B}"/>
          </ac:grpSpMkLst>
        </pc:grpChg>
        <pc:picChg chg="add mod">
          <ac:chgData name="Froduald Kabanza" userId="edf393d0-642b-4b9e-8c75-f62133241689" providerId="ADAL" clId="{FD76EFDA-3628-4D21-80C0-A7A4E3F7DB09}" dt="2022-01-13T12:58:32.644" v="1995" actId="14100"/>
          <ac:picMkLst>
            <pc:docMk/>
            <pc:sldMk cId="2973499226" sldId="4527"/>
            <ac:picMk id="7" creationId="{A34E2373-9C32-4CCE-B516-DF1FE2BC6807}"/>
          </ac:picMkLst>
        </pc:picChg>
        <pc:picChg chg="add mod">
          <ac:chgData name="Froduald Kabanza" userId="edf393d0-642b-4b9e-8c75-f62133241689" providerId="ADAL" clId="{FD76EFDA-3628-4D21-80C0-A7A4E3F7DB09}" dt="2022-01-13T13:01:07.443" v="2040" actId="1076"/>
          <ac:picMkLst>
            <pc:docMk/>
            <pc:sldMk cId="2973499226" sldId="4527"/>
            <ac:picMk id="32" creationId="{AD5987CB-D78E-4202-AB10-DDC5A5C67E6E}"/>
          </ac:picMkLst>
        </pc:picChg>
        <pc:cxnChg chg="add mod">
          <ac:chgData name="Froduald Kabanza" userId="edf393d0-642b-4b9e-8c75-f62133241689" providerId="ADAL" clId="{FD76EFDA-3628-4D21-80C0-A7A4E3F7DB09}" dt="2022-01-13T13:02:01.160" v="2057" actId="14100"/>
          <ac:cxnSpMkLst>
            <pc:docMk/>
            <pc:sldMk cId="2973499226" sldId="4527"/>
            <ac:cxnSpMk id="10" creationId="{AF597D09-41E3-4787-8D06-E4786E909874}"/>
          </ac:cxnSpMkLst>
        </pc:cxnChg>
        <pc:cxnChg chg="mod">
          <ac:chgData name="Froduald Kabanza" userId="edf393d0-642b-4b9e-8c75-f62133241689" providerId="ADAL" clId="{FD76EFDA-3628-4D21-80C0-A7A4E3F7DB09}" dt="2022-01-13T13:04:17.259" v="2077" actId="478"/>
          <ac:cxnSpMkLst>
            <pc:docMk/>
            <pc:sldMk cId="2973499226" sldId="4527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6:17.328" v="1971" actId="478"/>
          <ac:cxnSpMkLst>
            <pc:docMk/>
            <pc:sldMk cId="2973499226" sldId="4527"/>
            <ac:cxnSpMk id="59" creationId="{6E0B3B6C-19B9-4893-8606-4F6F9A744ABA}"/>
          </ac:cxnSpMkLst>
        </pc:cxnChg>
      </pc:sldChg>
      <pc:sldChg chg="add del">
        <pc:chgData name="Froduald Kabanza" userId="edf393d0-642b-4b9e-8c75-f62133241689" providerId="ADAL" clId="{FD76EFDA-3628-4D21-80C0-A7A4E3F7DB09}" dt="2022-01-14T00:26:54.795" v="2387" actId="2696"/>
        <pc:sldMkLst>
          <pc:docMk/>
          <pc:sldMk cId="2224043818" sldId="4528"/>
        </pc:sldMkLst>
      </pc:sldChg>
      <pc:sldChg chg="addSp delSp modSp add mod">
        <pc:chgData name="Froduald Kabanza" userId="edf393d0-642b-4b9e-8c75-f62133241689" providerId="ADAL" clId="{FD76EFDA-3628-4D21-80C0-A7A4E3F7DB09}" dt="2022-01-14T12:48:34.309" v="3074" actId="1076"/>
        <pc:sldMkLst>
          <pc:docMk/>
          <pc:sldMk cId="2266241534" sldId="4528"/>
        </pc:sldMkLst>
        <pc:spChg chg="mod">
          <ac:chgData name="Froduald Kabanza" userId="edf393d0-642b-4b9e-8c75-f62133241689" providerId="ADAL" clId="{FD76EFDA-3628-4D21-80C0-A7A4E3F7DB09}" dt="2022-01-14T12:27:41.576" v="2805" actId="20577"/>
          <ac:spMkLst>
            <pc:docMk/>
            <pc:sldMk cId="2266241534" sldId="452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12:27:48.951" v="2806" actId="478"/>
          <ac:spMkLst>
            <pc:docMk/>
            <pc:sldMk cId="2266241534" sldId="4528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27:51.993" v="2807" actId="478"/>
          <ac:spMkLst>
            <pc:docMk/>
            <pc:sldMk cId="2266241534" sldId="4528"/>
            <ac:spMk id="12" creationId="{34BE8409-C720-435E-A12F-FF32ACCCCA20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3" creationId="{3D9C7C11-D88A-4639-AEB6-3F2A2027584F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4" creationId="{DFC85DB9-8F91-42BA-B0C4-F7F2AD53D167}"/>
          </ac:spMkLst>
        </pc:spChg>
        <pc:spChg chg="add mod">
          <ac:chgData name="Froduald Kabanza" userId="edf393d0-642b-4b9e-8c75-f62133241689" providerId="ADAL" clId="{FD76EFDA-3628-4D21-80C0-A7A4E3F7DB09}" dt="2022-01-14T12:41:43.677" v="2946" actId="20577"/>
          <ac:spMkLst>
            <pc:docMk/>
            <pc:sldMk cId="2266241534" sldId="4528"/>
            <ac:spMk id="33" creationId="{6DAC6056-692E-441C-9FC4-8690646A695C}"/>
          </ac:spMkLst>
        </pc:spChg>
        <pc:spChg chg="mod">
          <ac:chgData name="Froduald Kabanza" userId="edf393d0-642b-4b9e-8c75-f62133241689" providerId="ADAL" clId="{FD76EFDA-3628-4D21-80C0-A7A4E3F7DB09}" dt="2022-01-14T12:32:54.251" v="2859" actId="164"/>
          <ac:spMkLst>
            <pc:docMk/>
            <pc:sldMk cId="2266241534" sldId="4528"/>
            <ac:spMk id="47" creationId="{40CEA214-6E37-47F4-B087-9B256B610F1E}"/>
          </ac:spMkLst>
        </pc:spChg>
        <pc:spChg chg="mod">
          <ac:chgData name="Froduald Kabanza" userId="edf393d0-642b-4b9e-8c75-f62133241689" providerId="ADAL" clId="{FD76EFDA-3628-4D21-80C0-A7A4E3F7DB09}" dt="2022-01-14T12:33:28.820" v="2863" actId="1076"/>
          <ac:spMkLst>
            <pc:docMk/>
            <pc:sldMk cId="2266241534" sldId="4528"/>
            <ac:spMk id="48" creationId="{0C234CFF-E04D-4FF0-94F7-A888654393E0}"/>
          </ac:spMkLst>
        </pc:spChg>
        <pc:spChg chg="add mod">
          <ac:chgData name="Froduald Kabanza" userId="edf393d0-642b-4b9e-8c75-f62133241689" providerId="ADAL" clId="{FD76EFDA-3628-4D21-80C0-A7A4E3F7DB09}" dt="2022-01-14T12:43:54.653" v="3032" actId="1076"/>
          <ac:spMkLst>
            <pc:docMk/>
            <pc:sldMk cId="2266241534" sldId="4528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48:16.282" v="3073" actId="14100"/>
          <ac:spMkLst>
            <pc:docMk/>
            <pc:sldMk cId="2266241534" sldId="4528"/>
            <ac:spMk id="60" creationId="{17A3AD87-ED8C-4A76-A77B-6396C6F014B0}"/>
          </ac:spMkLst>
        </pc:s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5" creationId="{2C287ACD-C744-4148-9585-21A805B8EDDB}"/>
          </ac:grpSpMkLst>
        </pc:gr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6" creationId="{A100E78D-CAD8-47AC-8CFA-954B9C154558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28" creationId="{01EDAC80-937F-4A7F-B5DE-E2DF371B09AB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30" creationId="{D909294C-67EE-4144-8123-3909E4D7CC05}"/>
          </ac:grpSpMkLst>
        </pc:grpChg>
        <pc:grpChg chg="mod">
          <ac:chgData name="Froduald Kabanza" userId="edf393d0-642b-4b9e-8c75-f62133241689" providerId="ADAL" clId="{FD76EFDA-3628-4D21-80C0-A7A4E3F7DB09}" dt="2022-01-14T12:32:54.251" v="2859" actId="164"/>
          <ac:grpSpMkLst>
            <pc:docMk/>
            <pc:sldMk cId="2266241534" sldId="4528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30:39.351" v="2839" actId="164"/>
          <ac:grpSpMkLst>
            <pc:docMk/>
            <pc:sldMk cId="2266241534" sldId="4528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30:39.351" v="2839" actId="164"/>
          <ac:picMkLst>
            <pc:docMk/>
            <pc:sldMk cId="2266241534" sldId="4528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2:32:36.721" v="2856" actId="478"/>
          <ac:picMkLst>
            <pc:docMk/>
            <pc:sldMk cId="2266241534" sldId="4528"/>
            <ac:picMk id="22" creationId="{7390B33C-271E-459E-A746-88AFF6222D33}"/>
          </ac:picMkLst>
        </pc:picChg>
        <pc:picChg chg="add mod">
          <ac:chgData name="Froduald Kabanza" userId="edf393d0-642b-4b9e-8c75-f62133241689" providerId="ADAL" clId="{FD76EFDA-3628-4D21-80C0-A7A4E3F7DB09}" dt="2022-01-14T12:48:34.309" v="3074" actId="1076"/>
          <ac:picMkLst>
            <pc:docMk/>
            <pc:sldMk cId="2266241534" sldId="4528"/>
            <ac:picMk id="32" creationId="{B1F529BD-1028-41BA-BBF2-A5FA2C5AF35D}"/>
          </ac:picMkLst>
        </pc:picChg>
      </pc:sldChg>
      <pc:sldChg chg="add del">
        <pc:chgData name="Froduald Kabanza" userId="edf393d0-642b-4b9e-8c75-f62133241689" providerId="ADAL" clId="{FD76EFDA-3628-4D21-80C0-A7A4E3F7DB09}" dt="2022-01-14T00:18:48.261" v="2260" actId="2696"/>
        <pc:sldMkLst>
          <pc:docMk/>
          <pc:sldMk cId="3774919629" sldId="4528"/>
        </pc:sldMkLst>
      </pc:sldChg>
      <pc:sldChg chg="addSp delSp modSp add mod modNotesTx">
        <pc:chgData name="Froduald Kabanza" userId="edf393d0-642b-4b9e-8c75-f62133241689" providerId="ADAL" clId="{FD76EFDA-3628-4D21-80C0-A7A4E3F7DB09}" dt="2022-01-14T12:53:57.905" v="3355" actId="20577"/>
        <pc:sldMkLst>
          <pc:docMk/>
          <pc:sldMk cId="1329600981" sldId="4529"/>
        </pc:sldMkLst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8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49:06.317" v="3076" actId="478"/>
          <ac:spMkLst>
            <pc:docMk/>
            <pc:sldMk cId="1329600981" sldId="4529"/>
            <ac:spMk id="12" creationId="{1AE261F8-03CA-4BC2-BD5F-C9B4B9C94378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3" creationId="{3D9C7C11-D88A-4639-AEB6-3F2A2027584F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4" creationId="{DFC85DB9-8F91-42BA-B0C4-F7F2AD53D167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2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52:24.885" v="3101" actId="164"/>
          <ac:spMkLst>
            <pc:docMk/>
            <pc:sldMk cId="1329600981" sldId="4529"/>
            <ac:spMk id="47" creationId="{40CEA214-6E37-47F4-B087-9B256B610F1E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48" creationId="{0C234CFF-E04D-4FF0-94F7-A888654393E0}"/>
          </ac:spMkLst>
        </pc:spChg>
        <pc:spChg chg="del mod">
          <ac:chgData name="Froduald Kabanza" userId="edf393d0-642b-4b9e-8c75-f62133241689" providerId="ADAL" clId="{FD76EFDA-3628-4D21-80C0-A7A4E3F7DB09}" dt="2022-01-14T12:49:03.433" v="3075" actId="478"/>
          <ac:spMkLst>
            <pc:docMk/>
            <pc:sldMk cId="1329600981" sldId="4529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6" creationId="{A69EB3D0-B100-4800-BA1E-1903FE9DE286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8" creationId="{3F9A309C-CA57-41C7-981B-EE5106D79C8A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9" creationId="{65E60DFE-66C7-4E0C-B96E-20D28BE652EE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7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7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9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51:32.121" v="3093" actId="165"/>
          <ac:grpSpMkLst>
            <pc:docMk/>
            <pc:sldMk cId="1329600981" sldId="4529"/>
            <ac:grpSpMk id="3" creationId="{F7024E42-C096-4DB5-864A-68F6ACB45CCD}"/>
          </ac:grpSpMkLst>
        </pc:grpChg>
        <pc:grpChg chg="del mod topLvl">
          <ac:chgData name="Froduald Kabanza" userId="edf393d0-642b-4b9e-8c75-f62133241689" providerId="ADAL" clId="{FD76EFDA-3628-4D21-80C0-A7A4E3F7DB09}" dt="2022-01-14T12:51:47.082" v="3095" actId="165"/>
          <ac:grpSpMkLst>
            <pc:docMk/>
            <pc:sldMk cId="1329600981" sldId="4529"/>
            <ac:grpSpMk id="15" creationId="{2C287ACD-C744-4148-9585-21A805B8EDDB}"/>
          </ac:grpSpMkLst>
        </pc:grpChg>
        <pc:grpChg chg="mod topLvl">
          <ac:chgData name="Froduald Kabanza" userId="edf393d0-642b-4b9e-8c75-f62133241689" providerId="ADAL" clId="{FD76EFDA-3628-4D21-80C0-A7A4E3F7DB09}" dt="2022-01-14T12:52:17.848" v="3100" actId="164"/>
          <ac:grpSpMkLst>
            <pc:docMk/>
            <pc:sldMk cId="1329600981" sldId="4529"/>
            <ac:grpSpMk id="16" creationId="{A100E78D-CAD8-47AC-8CFA-954B9C154558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26" creationId="{00000000-0000-0000-0000-000000000000}"/>
          </ac:grpSpMkLst>
        </pc:grpChg>
        <pc:grpChg chg="del 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28" creationId="{01EDAC80-937F-4A7F-B5DE-E2DF371B09AB}"/>
          </ac:grpSpMkLst>
        </pc:grpChg>
        <pc:grpChg chg="del mod topLvl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30" creationId="{D909294C-67EE-4144-8123-3909E4D7CC05}"/>
          </ac:grpSpMkLst>
        </pc:grpChg>
        <pc:grpChg chg="add mod">
          <ac:chgData name="Froduald Kabanza" userId="edf393d0-642b-4b9e-8c75-f62133241689" providerId="ADAL" clId="{FD76EFDA-3628-4D21-80C0-A7A4E3F7DB09}" dt="2022-01-14T12:52:31.163" v="3103" actId="1076"/>
          <ac:grpSpMkLst>
            <pc:docMk/>
            <pc:sldMk cId="1329600981" sldId="4529"/>
            <ac:grpSpMk id="31" creationId="{C808A3E9-4584-4A15-B289-D9F49E18D9DE}"/>
          </ac:grpSpMkLst>
        </pc:grpChg>
        <pc:grpChg chg="add mod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33" creationId="{7DDD420B-F7B2-4FAC-A5B9-A7A537687B76}"/>
          </ac:grpSpMkLst>
        </pc:grpChg>
        <pc:grpChg chg="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5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8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1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4T12:52:36.313" v="3105" actId="14100"/>
          <ac:picMkLst>
            <pc:docMk/>
            <pc:sldMk cId="1329600981" sldId="4529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3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35:27.621" v="2877" actId="478"/>
          <ac:picMkLst>
            <pc:docMk/>
            <pc:sldMk cId="1329600981" sldId="4529"/>
            <ac:picMk id="32" creationId="{B1F529BD-1028-41BA-BBF2-A5FA2C5AF35D}"/>
          </ac:picMkLst>
        </pc:picChg>
        <pc:picChg chg="add mod">
          <ac:chgData name="Froduald Kabanza" userId="edf393d0-642b-4b9e-8c75-f62133241689" providerId="ADAL" clId="{FD76EFDA-3628-4D21-80C0-A7A4E3F7DB09}" dt="2022-01-14T12:38:05.232" v="2901" actId="1076"/>
          <ac:picMkLst>
            <pc:docMk/>
            <pc:sldMk cId="1329600981" sldId="4529"/>
            <ac:picMk id="54" creationId="{640B6B0E-2E03-4581-8958-34221F3D115B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7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9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6" creationId="{00000000-0000-0000-0000-000000000000}"/>
          </ac:picMkLst>
        </pc:pic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1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3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4" creationId="{00000000-0000-0000-0000-000000000000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3:11:02.864" v="4125" actId="947"/>
        <pc:sldMkLst>
          <pc:docMk/>
          <pc:sldMk cId="3375036596" sldId="4530"/>
        </pc:sldMkLst>
        <pc:spChg chg="mod">
          <ac:chgData name="Froduald Kabanza" userId="edf393d0-642b-4b9e-8c75-f62133241689" providerId="ADAL" clId="{FD76EFDA-3628-4D21-80C0-A7A4E3F7DB09}" dt="2022-01-14T13:03:16.228" v="3949" actId="20577"/>
          <ac:spMkLst>
            <pc:docMk/>
            <pc:sldMk cId="3375036596" sldId="453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55:35.943" v="3410" actId="478"/>
          <ac:spMkLst>
            <pc:docMk/>
            <pc:sldMk cId="3375036596" sldId="4530"/>
            <ac:spMk id="3" creationId="{FADEDB4F-3333-4C38-8D1A-7E035E572660}"/>
          </ac:spMkLst>
        </pc:spChg>
        <pc:spChg chg="add mod">
          <ac:chgData name="Froduald Kabanza" userId="edf393d0-642b-4b9e-8c75-f62133241689" providerId="ADAL" clId="{FD76EFDA-3628-4D21-80C0-A7A4E3F7DB09}" dt="2022-01-14T13:07:48.962" v="4019" actId="1076"/>
          <ac:spMkLst>
            <pc:docMk/>
            <pc:sldMk cId="3375036596" sldId="4530"/>
            <ac:spMk id="15" creationId="{1C4618B3-63CE-4262-B5BB-044717281CC5}"/>
          </ac:spMkLst>
        </pc:spChg>
        <pc:spChg chg="del">
          <ac:chgData name="Froduald Kabanza" userId="edf393d0-642b-4b9e-8c75-f62133241689" providerId="ADAL" clId="{FD76EFDA-3628-4D21-80C0-A7A4E3F7DB09}" dt="2022-01-14T12:55:29.483" v="3409" actId="478"/>
          <ac:spMkLst>
            <pc:docMk/>
            <pc:sldMk cId="3375036596" sldId="4530"/>
            <ac:spMk id="56" creationId="{A69EB3D0-B100-4800-BA1E-1903FE9DE286}"/>
          </ac:spMkLst>
        </pc:spChg>
        <pc:spChg chg="del mod">
          <ac:chgData name="Froduald Kabanza" userId="edf393d0-642b-4b9e-8c75-f62133241689" providerId="ADAL" clId="{FD76EFDA-3628-4D21-80C0-A7A4E3F7DB09}" dt="2022-01-14T12:56:25.525" v="3528" actId="478"/>
          <ac:spMkLst>
            <pc:docMk/>
            <pc:sldMk cId="3375036596" sldId="4530"/>
            <ac:spMk id="58" creationId="{3F9A309C-CA57-41C7-981B-EE5106D79C8A}"/>
          </ac:spMkLst>
        </pc:spChg>
        <pc:spChg chg="del">
          <ac:chgData name="Froduald Kabanza" userId="edf393d0-642b-4b9e-8c75-f62133241689" providerId="ADAL" clId="{FD76EFDA-3628-4D21-80C0-A7A4E3F7DB09}" dt="2022-01-14T12:55:40.325" v="3411" actId="478"/>
          <ac:spMkLst>
            <pc:docMk/>
            <pc:sldMk cId="3375036596" sldId="4530"/>
            <ac:spMk id="59" creationId="{65E60DFE-66C7-4E0C-B96E-20D28BE652EE}"/>
          </ac:spMkLst>
        </pc:spChg>
        <pc:spChg chg="add mod">
          <ac:chgData name="Froduald Kabanza" userId="edf393d0-642b-4b9e-8c75-f62133241689" providerId="ADAL" clId="{FD76EFDA-3628-4D21-80C0-A7A4E3F7DB09}" dt="2022-01-14T13:00:38.659" v="3921" actId="20577"/>
          <ac:spMkLst>
            <pc:docMk/>
            <pc:sldMk cId="3375036596" sldId="4530"/>
            <ac:spMk id="60" creationId="{7AD1AA2B-E9B9-41B4-87A9-FD41D5001553}"/>
          </ac:spMkLst>
        </pc:spChg>
        <pc:spChg chg="add mod">
          <ac:chgData name="Froduald Kabanza" userId="edf393d0-642b-4b9e-8c75-f62133241689" providerId="ADAL" clId="{FD76EFDA-3628-4D21-80C0-A7A4E3F7DB09}" dt="2022-01-14T13:07:42.539" v="4018" actId="1076"/>
          <ac:spMkLst>
            <pc:docMk/>
            <pc:sldMk cId="3375036596" sldId="4530"/>
            <ac:spMk id="61" creationId="{B7D7BA22-65E3-4BF1-BADB-F2D532ACAC3C}"/>
          </ac:spMkLst>
        </pc:spChg>
        <pc:spChg chg="add mod">
          <ac:chgData name="Froduald Kabanza" userId="edf393d0-642b-4b9e-8c75-f62133241689" providerId="ADAL" clId="{FD76EFDA-3628-4D21-80C0-A7A4E3F7DB09}" dt="2022-01-14T13:05:27.712" v="3972" actId="1076"/>
          <ac:spMkLst>
            <pc:docMk/>
            <pc:sldMk cId="3375036596" sldId="4530"/>
            <ac:spMk id="66" creationId="{EBF8795B-FBE1-4504-816B-11C3CCCAF589}"/>
          </ac:spMkLst>
        </pc:spChg>
        <pc:spChg chg="add mod">
          <ac:chgData name="Froduald Kabanza" userId="edf393d0-642b-4b9e-8c75-f62133241689" providerId="ADAL" clId="{FD76EFDA-3628-4D21-80C0-A7A4E3F7DB09}" dt="2022-01-14T13:05:30.915" v="3973" actId="1076"/>
          <ac:spMkLst>
            <pc:docMk/>
            <pc:sldMk cId="3375036596" sldId="4530"/>
            <ac:spMk id="67" creationId="{FDF43FD1-DD86-4A01-AF52-3B67F79A9097}"/>
          </ac:spMkLst>
        </pc:spChg>
        <pc:spChg chg="add mod">
          <ac:chgData name="Froduald Kabanza" userId="edf393d0-642b-4b9e-8c75-f62133241689" providerId="ADAL" clId="{FD76EFDA-3628-4D21-80C0-A7A4E3F7DB09}" dt="2022-01-14T13:07:53.986" v="4020" actId="1076"/>
          <ac:spMkLst>
            <pc:docMk/>
            <pc:sldMk cId="3375036596" sldId="4530"/>
            <ac:spMk id="72" creationId="{EC897764-3367-4EC7-AFBA-C6452E34A810}"/>
          </ac:spMkLst>
        </pc:spChg>
        <pc:spChg chg="add mod">
          <ac:chgData name="Froduald Kabanza" userId="edf393d0-642b-4b9e-8c75-f62133241689" providerId="ADAL" clId="{FD76EFDA-3628-4D21-80C0-A7A4E3F7DB09}" dt="2022-01-14T13:11:02.864" v="4125" actId="947"/>
          <ac:spMkLst>
            <pc:docMk/>
            <pc:sldMk cId="3375036596" sldId="4530"/>
            <ac:spMk id="73" creationId="{0041A671-8DAC-4285-B7CE-0F1C21726DFB}"/>
          </ac:spMkLst>
        </pc:s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1" creationId="{C808A3E9-4584-4A15-B289-D9F49E18D9DE}"/>
          </ac:grpSpMkLst>
        </pc:gr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3" creationId="{7DDD420B-F7B2-4FAC-A5B9-A7A537687B76}"/>
          </ac:grpSpMkLst>
        </pc:grpChg>
        <pc:picChg chg="mod">
          <ac:chgData name="Froduald Kabanza" userId="edf393d0-642b-4b9e-8c75-f62133241689" providerId="ADAL" clId="{FD76EFDA-3628-4D21-80C0-A7A4E3F7DB09}" dt="2022-01-14T13:03:27.968" v="3953" actId="1076"/>
          <ac:picMkLst>
            <pc:docMk/>
            <pc:sldMk cId="3375036596" sldId="4530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3:03:22.282" v="3950" actId="1076"/>
          <ac:picMkLst>
            <pc:docMk/>
            <pc:sldMk cId="3375036596" sldId="4530"/>
            <ac:picMk id="54" creationId="{640B6B0E-2E03-4581-8958-34221F3D115B}"/>
          </ac:picMkLst>
        </pc:pic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74" creationId="{00000000-0000-0000-0000-000000000000}"/>
          </ac:cxnSpMkLst>
        </pc:cxnChg>
      </pc:sldChg>
      <pc:sldMasterChg chg="delSldLayout">
        <pc:chgData name="Froduald Kabanza" userId="edf393d0-642b-4b9e-8c75-f62133241689" providerId="ADAL" clId="{FD76EFDA-3628-4D21-80C0-A7A4E3F7DB09}" dt="2022-01-13T04:16:19.131" v="670" actId="2696"/>
        <pc:sldMasterMkLst>
          <pc:docMk/>
          <pc:sldMasterMk cId="0" sldId="2147483684"/>
        </pc:sldMasterMkLst>
        <pc:sldLayoutChg chg="del">
          <pc:chgData name="Froduald Kabanza" userId="edf393d0-642b-4b9e-8c75-f62133241689" providerId="ADAL" clId="{FD76EFDA-3628-4D21-80C0-A7A4E3F7DB09}" dt="2022-01-13T04:16:19.131" v="670" actId="2696"/>
          <pc:sldLayoutMkLst>
            <pc:docMk/>
            <pc:sldMasterMk cId="0" sldId="2147483684"/>
            <pc:sldLayoutMk cId="2387367099" sldId="2147483683"/>
          </pc:sldLayoutMkLst>
        </pc:sldLayoutChg>
      </pc:sldMasterChg>
    </pc:docChg>
  </pc:docChgLst>
  <pc:docChgLst>
    <pc:chgData name="Froduald Kabanza" userId="edf393d0-642b-4b9e-8c75-f62133241689" providerId="ADAL" clId="{20F8B4D2-61F0-4349-A6BB-057CBAE73037}"/>
    <pc:docChg chg="modSld">
      <pc:chgData name="Froduald Kabanza" userId="edf393d0-642b-4b9e-8c75-f62133241689" providerId="ADAL" clId="{20F8B4D2-61F0-4349-A6BB-057CBAE73037}" dt="2024-02-01T11:28:58.620" v="0" actId="20577"/>
      <pc:docMkLst>
        <pc:docMk/>
      </pc:docMkLst>
      <pc:sldChg chg="modSp">
        <pc:chgData name="Froduald Kabanza" userId="edf393d0-642b-4b9e-8c75-f62133241689" providerId="ADAL" clId="{20F8B4D2-61F0-4349-A6BB-057CBAE73037}" dt="2024-02-01T11:28:58.620" v="0" actId="20577"/>
        <pc:sldMkLst>
          <pc:docMk/>
          <pc:sldMk cId="3128264661" sldId="754"/>
        </pc:sldMkLst>
        <pc:spChg chg="mod">
          <ac:chgData name="Froduald Kabanza" userId="edf393d0-642b-4b9e-8c75-f62133241689" providerId="ADAL" clId="{20F8B4D2-61F0-4349-A6BB-057CBAE73037}" dt="2024-02-01T11:28:58.620" v="0" actId="20577"/>
          <ac:spMkLst>
            <pc:docMk/>
            <pc:sldMk cId="3128264661" sldId="754"/>
            <ac:spMk id="88066" creationId="{0D3290DF-85AB-47E0-9329-4813CED7CA4C}"/>
          </ac:spMkLst>
        </pc:spChg>
      </pc:sldChg>
    </pc:docChg>
  </pc:docChgLst>
  <pc:docChgLst>
    <pc:chgData name="DJeff Kanda Nkashama" userId="S::nkad2101@usherbrooke.ca::c3c87171-fd8c-4e2b-8ca8-32e7de6ccf7b" providerId="AD" clId="Web-{98D6D022-0ADA-4BB0-ACDD-AABB1D16C845}"/>
    <pc:docChg chg="modSld">
      <pc:chgData name="DJeff Kanda Nkashama" userId="S::nkad2101@usherbrooke.ca::c3c87171-fd8c-4e2b-8ca8-32e7de6ccf7b" providerId="AD" clId="Web-{98D6D022-0ADA-4BB0-ACDD-AABB1D16C845}" dt="2022-01-13T01:49:25.182" v="40" actId="1076"/>
      <pc:docMkLst>
        <pc:docMk/>
      </pc:docMkLst>
      <pc:sldChg chg="addSp modSp">
        <pc:chgData name="DJeff Kanda Nkashama" userId="S::nkad2101@usherbrooke.ca::c3c87171-fd8c-4e2b-8ca8-32e7de6ccf7b" providerId="AD" clId="Web-{98D6D022-0ADA-4BB0-ACDD-AABB1D16C845}" dt="2022-01-13T01:49:25.182" v="40" actId="1076"/>
        <pc:sldMkLst>
          <pc:docMk/>
          <pc:sldMk cId="436770665" sldId="281"/>
        </pc:sldMkLst>
        <pc:spChg chg="add mod">
          <ac:chgData name="DJeff Kanda Nkashama" userId="S::nkad2101@usherbrooke.ca::c3c87171-fd8c-4e2b-8ca8-32e7de6ccf7b" providerId="AD" clId="Web-{98D6D022-0ADA-4BB0-ACDD-AABB1D16C845}" dt="2022-01-13T01:49:25.182" v="40" actId="1076"/>
          <ac:spMkLst>
            <pc:docMk/>
            <pc:sldMk cId="436770665" sldId="281"/>
            <ac:spMk id="11" creationId="{A18F5F79-F8F9-4054-BCD7-18A845DE28A7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35.430" v="31" actId="20577"/>
          <ac:spMkLst>
            <pc:docMk/>
            <pc:sldMk cId="436770665" sldId="281"/>
            <ac:spMk id="37" creationId="{FAB44BBE-51A0-46A5-84BE-A6717A5241F3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46.477" v="34" actId="20577"/>
          <ac:spMkLst>
            <pc:docMk/>
            <pc:sldMk cId="436770665" sldId="281"/>
            <ac:spMk id="38" creationId="{B4C8F5B3-7FA5-4F92-AB85-029EB6DE269B}"/>
          </ac:spMkLst>
        </pc:spChg>
        <pc:cxnChg chg="add mod">
          <ac:chgData name="DJeff Kanda Nkashama" userId="S::nkad2101@usherbrooke.ca::c3c87171-fd8c-4e2b-8ca8-32e7de6ccf7b" providerId="AD" clId="Web-{98D6D022-0ADA-4BB0-ACDD-AABB1D16C845}" dt="2022-01-13T01:47:42.118" v="39" actId="14100"/>
          <ac:cxnSpMkLst>
            <pc:docMk/>
            <pc:sldMk cId="436770665" sldId="281"/>
            <ac:cxnSpMk id="39" creationId="{DA2FF6C9-E55B-4549-B22E-ECD9041FBAB7}"/>
          </ac:cxnSpMkLst>
        </pc:cxnChg>
      </pc:sldChg>
    </pc:docChg>
  </pc:docChgLst>
  <pc:docChgLst>
    <pc:chgData name="Froduald Kabanza" userId="edf393d0-642b-4b9e-8c75-f62133241689" providerId="ADAL" clId="{AB09C514-6253-4CC0-8C7C-457416B9D1B5}"/>
    <pc:docChg chg="undo redo custSel addSld delSld modSld sldOrd modMainMaster addSection delSection modSection">
      <pc:chgData name="Froduald Kabanza" userId="edf393d0-642b-4b9e-8c75-f62133241689" providerId="ADAL" clId="{AB09C514-6253-4CC0-8C7C-457416B9D1B5}" dt="2022-01-20T19:55:46.092" v="13543"/>
      <pc:docMkLst>
        <pc:docMk/>
      </pc:docMkLst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7432705" sldId="27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4707231" sldId="28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78233146" sldId="28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80644363" sldId="28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2979568" sldId="28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43587431" sldId="28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01054131" sldId="29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468201806" sldId="29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137589390" sldId="29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21400890" sldId="29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22742266" sldId="29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56581671" sldId="29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86721930" sldId="29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402660454" sldId="29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02917911" sldId="29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33186122" sldId="30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87528362" sldId="315"/>
        </pc:sldMkLst>
      </pc:sldChg>
      <pc:sldChg chg="modSp add mod">
        <pc:chgData name="Froduald Kabanza" userId="edf393d0-642b-4b9e-8c75-f62133241689" providerId="ADAL" clId="{AB09C514-6253-4CC0-8C7C-457416B9D1B5}" dt="2022-01-20T19:53:09.804" v="13485" actId="20577"/>
        <pc:sldMkLst>
          <pc:docMk/>
          <pc:sldMk cId="0" sldId="316"/>
        </pc:sldMkLst>
        <pc:spChg chg="mod">
          <ac:chgData name="Froduald Kabanza" userId="edf393d0-642b-4b9e-8c75-f62133241689" providerId="ADAL" clId="{AB09C514-6253-4CC0-8C7C-457416B9D1B5}" dt="2022-01-20T19:53:09.804" v="13485" actId="20577"/>
          <ac:spMkLst>
            <pc:docMk/>
            <pc:sldMk cId="0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316"/>
            <ac:spMk id="19460" creationId="{2754B8AE-26BF-4A2E-A10A-5C642CFD2E0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47295168" sldId="31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754317728" sldId="318"/>
        </pc:sldMkLst>
      </pc:sldChg>
      <pc:sldChg chg="modSp mod">
        <pc:chgData name="Froduald Kabanza" userId="edf393d0-642b-4b9e-8c75-f62133241689" providerId="ADAL" clId="{AB09C514-6253-4CC0-8C7C-457416B9D1B5}" dt="2022-01-18T14:41:32.941" v="3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B09C514-6253-4CC0-8C7C-457416B9D1B5}" dt="2022-01-18T14:41:32.941" v="3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add mod">
        <pc:chgData name="Froduald Kabanza" userId="edf393d0-642b-4b9e-8c75-f62133241689" providerId="ADAL" clId="{AB09C514-6253-4CC0-8C7C-457416B9D1B5}" dt="2022-01-20T19:54:08.971" v="13534" actId="114"/>
        <pc:sldMkLst>
          <pc:docMk/>
          <pc:sldMk cId="0" sldId="333"/>
        </pc:sldMkLst>
        <pc:spChg chg="mod">
          <ac:chgData name="Froduald Kabanza" userId="edf393d0-642b-4b9e-8c75-f62133241689" providerId="ADAL" clId="{AB09C514-6253-4CC0-8C7C-457416B9D1B5}" dt="2022-01-20T19:54:08.971" v="13534" actId="114"/>
          <ac:spMkLst>
            <pc:docMk/>
            <pc:sldMk cId="0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333"/>
            <ac:spMk id="31748" creationId="{4C04E4E3-3B24-46DA-8223-24E00DE1ADE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74123187" sldId="33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91324528" sldId="33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33692689" sldId="33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5903100" sldId="33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60469732" sldId="33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59542426" sldId="33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40488301" sldId="33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78982110" sldId="34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86218996" sldId="34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36106395" sldId="34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08118156" sldId="34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94448215" sldId="34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562930832" sldId="34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4723033" sldId="34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98427748" sldId="34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093814862" sldId="34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54875991" sldId="35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17543112" sldId="35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632713" sldId="35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2971116" sldId="35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3389036" sldId="354"/>
        </pc:sldMkLst>
      </pc:sldChg>
      <pc:sldChg chg="modSp add mod">
        <pc:chgData name="Froduald Kabanza" userId="edf393d0-642b-4b9e-8c75-f62133241689" providerId="ADAL" clId="{AB09C514-6253-4CC0-8C7C-457416B9D1B5}" dt="2022-01-19T22:28:41.001" v="286" actId="313"/>
        <pc:sldMkLst>
          <pc:docMk/>
          <pc:sldMk cId="0" sldId="355"/>
        </pc:sldMkLst>
        <pc:spChg chg="mod">
          <ac:chgData name="Froduald Kabanza" userId="edf393d0-642b-4b9e-8c75-f62133241689" providerId="ADAL" clId="{AB09C514-6253-4CC0-8C7C-457416B9D1B5}" dt="2022-01-19T22:28:41.001" v="286" actId="313"/>
          <ac:spMkLst>
            <pc:docMk/>
            <pc:sldMk cId="0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355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24445017" sldId="355"/>
        </pc:sldMkLst>
      </pc:sldChg>
      <pc:sldChg chg="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405"/>
        </pc:sldMkLst>
        <pc:spChg chg="mod">
          <ac:chgData name="Froduald Kabanza" userId="edf393d0-642b-4b9e-8c75-f62133241689" providerId="ADAL" clId="{AB09C514-6253-4CC0-8C7C-457416B9D1B5}" dt="2022-01-20T00:39:22.213" v="4198" actId="20577"/>
          <ac:spMkLst>
            <pc:docMk/>
            <pc:sldMk cId="0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05"/>
            <ac:spMk id="92164" creationId="{18B0593F-DE69-4C3C-9E1D-7CE6736E7CAC}"/>
          </ac:spMkLst>
        </pc:spChg>
      </pc:sldChg>
      <pc:sldChg chg="delSp modSp add mod">
        <pc:chgData name="Froduald Kabanza" userId="edf393d0-642b-4b9e-8c75-f62133241689" providerId="ADAL" clId="{AB09C514-6253-4CC0-8C7C-457416B9D1B5}" dt="2022-01-20T01:16:56.018" v="4831" actId="478"/>
        <pc:sldMkLst>
          <pc:docMk/>
          <pc:sldMk cId="0" sldId="407"/>
        </pc:sldMkLst>
        <pc:spChg chg="mod">
          <ac:chgData name="Froduald Kabanza" userId="edf393d0-642b-4b9e-8c75-f62133241689" providerId="ADAL" clId="{AB09C514-6253-4CC0-8C7C-457416B9D1B5}" dt="2022-01-19T22:28:42.094" v="287" actId="313"/>
          <ac:spMkLst>
            <pc:docMk/>
            <pc:sldMk cId="0" sldId="407"/>
            <ac:spMk id="23553" creationId="{6F0483C3-C4F7-42CD-A3A1-022F4CBDC59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07"/>
            <ac:spMk id="23556" creationId="{15C82115-0392-45EA-A9E0-5A72F86CC4ED}"/>
          </ac:spMkLst>
        </pc:spChg>
        <pc:picChg chg="del">
          <ac:chgData name="Froduald Kabanza" userId="edf393d0-642b-4b9e-8c75-f62133241689" providerId="ADAL" clId="{AB09C514-6253-4CC0-8C7C-457416B9D1B5}" dt="2022-01-20T01:16:56.018" v="4831" actId="478"/>
          <ac:picMkLst>
            <pc:docMk/>
            <pc:sldMk cId="0" sldId="407"/>
            <ac:picMk id="23559" creationId="{3A5036EA-823E-4E21-9892-96C1C97CB966}"/>
          </ac:picMkLst>
        </pc:picChg>
      </pc:sldChg>
      <pc:sldChg chg="modSp add modNotesTx">
        <pc:chgData name="Froduald Kabanza" userId="edf393d0-642b-4b9e-8c75-f62133241689" providerId="ADAL" clId="{AB09C514-6253-4CC0-8C7C-457416B9D1B5}" dt="2022-01-20T03:34:13.200" v="6905" actId="20577"/>
        <pc:sldMkLst>
          <pc:docMk/>
          <pc:sldMk cId="0" sldId="45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4"/>
            <ac:spMk id="32772" creationId="{0917B8BB-A2EE-4B17-B30A-764BEC55326B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20T09:13:12.374" v="13330" actId="20577"/>
        <pc:sldMkLst>
          <pc:docMk/>
          <pc:sldMk cId="0" sldId="457"/>
        </pc:sldMkLst>
        <pc:spChg chg="mod">
          <ac:chgData name="Froduald Kabanza" userId="edf393d0-642b-4b9e-8c75-f62133241689" providerId="ADAL" clId="{AB09C514-6253-4CC0-8C7C-457416B9D1B5}" dt="2022-01-19T22:28:42.776" v="288" actId="313"/>
          <ac:spMkLst>
            <pc:docMk/>
            <pc:sldMk cId="0" sldId="457"/>
            <ac:spMk id="25601" creationId="{1F26E23A-B2F7-429E-A2DB-9AEFE36E01D8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7"/>
            <ac:spMk id="25604" creationId="{47D4D586-9591-4E82-AD43-A12E9BD18BF5}"/>
          </ac:spMkLst>
        </pc:spChg>
        <pc:spChg chg="mod">
          <ac:chgData name="Froduald Kabanza" userId="edf393d0-642b-4b9e-8c75-f62133241689" providerId="ADAL" clId="{AB09C514-6253-4CC0-8C7C-457416B9D1B5}" dt="2022-01-20T09:13:12.374" v="13330" actId="20577"/>
          <ac:spMkLst>
            <pc:docMk/>
            <pc:sldMk cId="0" sldId="457"/>
            <ac:spMk id="25606" creationId="{92D6954A-B6A4-4AA4-BF98-6F0369FD4201}"/>
          </ac:spMkLst>
        </pc:spChg>
        <pc:picChg chg="add mod">
          <ac:chgData name="Froduald Kabanza" userId="edf393d0-642b-4b9e-8c75-f62133241689" providerId="ADAL" clId="{AB09C514-6253-4CC0-8C7C-457416B9D1B5}" dt="2022-01-20T01:16:36.685" v="4799" actId="14100"/>
          <ac:picMkLst>
            <pc:docMk/>
            <pc:sldMk cId="0" sldId="457"/>
            <ac:picMk id="9" creationId="{6DB9E37E-6940-4CF2-8243-B1497E24B8F8}"/>
          </ac:picMkLst>
        </pc:picChg>
        <pc:picChg chg="del">
          <ac:chgData name="Froduald Kabanza" userId="edf393d0-642b-4b9e-8c75-f62133241689" providerId="ADAL" clId="{AB09C514-6253-4CC0-8C7C-457416B9D1B5}" dt="2022-01-20T01:16:31.474" v="4797" actId="478"/>
          <ac:picMkLst>
            <pc:docMk/>
            <pc:sldMk cId="0" sldId="457"/>
            <ac:picMk id="25607" creationId="{E5C08559-17DF-409F-8606-0F8786F5713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0:47:30.605" v="4274" actId="2696"/>
        <pc:sldMkLst>
          <pc:docMk/>
          <pc:sldMk cId="0" sldId="458"/>
        </pc:sldMkLst>
        <pc:spChg chg="mod">
          <ac:chgData name="Froduald Kabanza" userId="edf393d0-642b-4b9e-8c75-f62133241689" providerId="ADAL" clId="{AB09C514-6253-4CC0-8C7C-457416B9D1B5}" dt="2022-01-19T22:28:43.399" v="289" actId="313"/>
          <ac:spMkLst>
            <pc:docMk/>
            <pc:sldMk cId="0" sldId="458"/>
            <ac:spMk id="27649" creationId="{8F8669B8-51D6-49D3-8D70-A924DFD7F78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8"/>
            <ac:spMk id="27652" creationId="{CC4D8302-B167-4515-9CE7-85FAC5485543}"/>
          </ac:spMkLst>
        </pc:spChg>
      </pc:sldChg>
      <pc:sldChg chg="modSp add mod modNotesTx">
        <pc:chgData name="Froduald Kabanza" userId="edf393d0-642b-4b9e-8c75-f62133241689" providerId="ADAL" clId="{AB09C514-6253-4CC0-8C7C-457416B9D1B5}" dt="2022-01-19T22:28:45.088" v="291" actId="313"/>
        <pc:sldMkLst>
          <pc:docMk/>
          <pc:sldMk cId="0" sldId="459"/>
        </pc:sldMkLst>
        <pc:spChg chg="mod">
          <ac:chgData name="Froduald Kabanza" userId="edf393d0-642b-4b9e-8c75-f62133241689" providerId="ADAL" clId="{AB09C514-6253-4CC0-8C7C-457416B9D1B5}" dt="2022-01-19T21:24:14.084" v="227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19T22:28:45.088" v="291" actId="313"/>
          <ac:spMkLst>
            <pc:docMk/>
            <pc:sldMk cId="0" sldId="459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9"/>
            <ac:spMk id="29700" creationId="{0F00D809-6738-4D9C-AEC6-8C4731186C6B}"/>
          </ac:spMkLst>
        </pc:spChg>
        <pc:spChg chg="mod">
          <ac:chgData name="Froduald Kabanza" userId="edf393d0-642b-4b9e-8c75-f62133241689" providerId="ADAL" clId="{AB09C514-6253-4CC0-8C7C-457416B9D1B5}" dt="2022-01-19T21:26:47.212" v="285" actId="20577"/>
          <ac:spMkLst>
            <pc:docMk/>
            <pc:sldMk cId="0" sldId="459"/>
            <ac:spMk id="29702" creationId="{5D9BCDBA-92A1-48FC-ADE1-E3511EEFD355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4:00:45.509" v="7463" actId="5793"/>
        <pc:sldMkLst>
          <pc:docMk/>
          <pc:sldMk cId="0" sldId="460"/>
        </pc:sldMkLst>
        <pc:spChg chg="mod">
          <ac:chgData name="Froduald Kabanza" userId="edf393d0-642b-4b9e-8c75-f62133241689" providerId="ADAL" clId="{AB09C514-6253-4CC0-8C7C-457416B9D1B5}" dt="2022-01-20T03:55:17.108" v="6976" actId="20577"/>
          <ac:spMkLst>
            <pc:docMk/>
            <pc:sldMk cId="0" sldId="460"/>
            <ac:spMk id="34818" creationId="{B4844820-1125-46EF-9290-6B32C5EFFBA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0"/>
            <ac:spMk id="34820" creationId="{FB5C1A4E-ACE3-4669-9D8D-C0430D3C82C9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02:45.872" v="13103"/>
        <pc:sldMkLst>
          <pc:docMk/>
          <pc:sldMk cId="0" sldId="462"/>
        </pc:sldMkLst>
        <pc:spChg chg="mod">
          <ac:chgData name="Froduald Kabanza" userId="edf393d0-642b-4b9e-8c75-f62133241689" providerId="ADAL" clId="{AB09C514-6253-4CC0-8C7C-457416B9D1B5}" dt="2022-01-20T04:35:57.603" v="8215" actId="20577"/>
          <ac:spMkLst>
            <pc:docMk/>
            <pc:sldMk cId="0" sldId="462"/>
            <ac:spMk id="35841" creationId="{02793CB0-BB2F-413C-9489-F8C4B473A27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2"/>
            <ac:spMk id="35844" creationId="{699FE8D7-E27E-49F1-9A1E-4157FE3814A4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4:36:56.563" v="8222"/>
        <pc:sldMkLst>
          <pc:docMk/>
          <pc:sldMk cId="0" sldId="463"/>
        </pc:sldMkLst>
        <pc:spChg chg="mod">
          <ac:chgData name="Froduald Kabanza" userId="edf393d0-642b-4b9e-8c75-f62133241689" providerId="ADAL" clId="{AB09C514-6253-4CC0-8C7C-457416B9D1B5}" dt="2022-01-20T04:35:14.483" v="8214" actId="20577"/>
          <ac:spMkLst>
            <pc:docMk/>
            <pc:sldMk cId="0" sldId="463"/>
            <ac:spMk id="36865" creationId="{56DAAD42-D795-4237-AC84-46A9C65E88A8}"/>
          </ac:spMkLst>
        </pc:spChg>
        <pc:spChg chg="del mod">
          <ac:chgData name="Froduald Kabanza" userId="edf393d0-642b-4b9e-8c75-f62133241689" providerId="ADAL" clId="{AB09C514-6253-4CC0-8C7C-457416B9D1B5}" dt="2022-01-20T04:35:05.012" v="8187" actId="478"/>
          <ac:spMkLst>
            <pc:docMk/>
            <pc:sldMk cId="0" sldId="463"/>
            <ac:spMk id="36866" creationId="{09BBE79B-1906-4397-895E-2F471C94953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3"/>
            <ac:spMk id="36868" creationId="{721BA8A9-EFDB-4CB3-B928-D48C28151884}"/>
          </ac:spMkLst>
        </pc:spChg>
        <pc:spChg chg="mod">
          <ac:chgData name="Froduald Kabanza" userId="edf393d0-642b-4b9e-8c75-f62133241689" providerId="ADAL" clId="{AB09C514-6253-4CC0-8C7C-457416B9D1B5}" dt="2022-01-20T04:15:44.285" v="8112" actId="166"/>
          <ac:spMkLst>
            <pc:docMk/>
            <pc:sldMk cId="0" sldId="463"/>
            <ac:spMk id="36871" creationId="{EB0064E6-80BF-4B82-8601-DD6A9AD43BA5}"/>
          </ac:spMkLst>
        </pc:spChg>
        <pc:picChg chg="add mod">
          <ac:chgData name="Froduald Kabanza" userId="edf393d0-642b-4b9e-8c75-f62133241689" providerId="ADAL" clId="{AB09C514-6253-4CC0-8C7C-457416B9D1B5}" dt="2022-01-20T04:15:29.487" v="8111" actId="1076"/>
          <ac:picMkLst>
            <pc:docMk/>
            <pc:sldMk cId="0" sldId="463"/>
            <ac:picMk id="3" creationId="{F1E1C8B8-B946-4030-89F2-E6633865B3B7}"/>
          </ac:picMkLst>
        </pc:picChg>
        <pc:picChg chg="del">
          <ac:chgData name="Froduald Kabanza" userId="edf393d0-642b-4b9e-8c75-f62133241689" providerId="ADAL" clId="{AB09C514-6253-4CC0-8C7C-457416B9D1B5}" dt="2022-01-20T04:15:12.660" v="8106" actId="478"/>
          <ac:picMkLst>
            <pc:docMk/>
            <pc:sldMk cId="0" sldId="463"/>
            <ac:picMk id="36870" creationId="{210D9C0D-817F-4519-9F1A-7AEEF7EF29E8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6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5"/>
            <ac:spMk id="56324" creationId="{0F7E0813-2822-4EC0-9ADC-605F8B54315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41:13.671" v="13214" actId="20577"/>
        <pc:sldMkLst>
          <pc:docMk/>
          <pc:sldMk cId="0" sldId="468"/>
        </pc:sldMkLst>
        <pc:spChg chg="mod">
          <ac:chgData name="Froduald Kabanza" userId="edf393d0-642b-4b9e-8c75-f62133241689" providerId="ADAL" clId="{AB09C514-6253-4CC0-8C7C-457416B9D1B5}" dt="2022-01-20T08:41:13.671" v="13214" actId="20577"/>
          <ac:spMkLst>
            <pc:docMk/>
            <pc:sldMk cId="0" sldId="468"/>
            <ac:spMk id="65537" creationId="{A5454317-634D-4091-AE6D-8023790D53CB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8"/>
            <ac:spMk id="65540" creationId="{5562B40B-F250-4C77-83E0-928B2E58F5B1}"/>
          </ac:spMkLst>
        </pc:spChg>
      </pc:sldChg>
      <pc:sldChg chg="modSp add modNotesTx">
        <pc:chgData name="Froduald Kabanza" userId="edf393d0-642b-4b9e-8c75-f62133241689" providerId="ADAL" clId="{AB09C514-6253-4CC0-8C7C-457416B9D1B5}" dt="2022-01-20T03:33:56.282" v="6875" actId="20577"/>
        <pc:sldMkLst>
          <pc:docMk/>
          <pc:sldMk cId="0" sldId="46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9"/>
            <ac:spMk id="33796" creationId="{3B5FDA33-B3F8-4D99-9166-D2E3C019AACE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1"/>
            <ac:spMk id="38916" creationId="{A499127B-9779-42E8-BED6-CF34A1F75A12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2"/>
            <ac:spMk id="37893" creationId="{8FAFF878-8151-4F77-885E-A347BB589127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4:24:33.697" v="8164" actId="5793"/>
        <pc:sldMkLst>
          <pc:docMk/>
          <pc:sldMk cId="0" sldId="473"/>
        </pc:sldMkLst>
        <pc:spChg chg="mod">
          <ac:chgData name="Froduald Kabanza" userId="edf393d0-642b-4b9e-8c75-f62133241689" providerId="ADAL" clId="{AB09C514-6253-4CC0-8C7C-457416B9D1B5}" dt="2022-01-20T04:24:33.697" v="8164" actId="5793"/>
          <ac:spMkLst>
            <pc:docMk/>
            <pc:sldMk cId="0" sldId="473"/>
            <ac:spMk id="40962" creationId="{826CD96A-C748-49FC-A87E-7EE51D2E7B7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3"/>
            <ac:spMk id="40964" creationId="{E145A64D-4E14-4A65-9DB4-C93F234C0F27}"/>
          </ac:spMkLst>
        </pc:spChg>
      </pc:sldChg>
      <pc:sldChg chg="delSp modSp add del mod ord">
        <pc:chgData name="Froduald Kabanza" userId="edf393d0-642b-4b9e-8c75-f62133241689" providerId="ADAL" clId="{AB09C514-6253-4CC0-8C7C-457416B9D1B5}" dt="2022-01-20T07:20:06.567" v="11759" actId="2696"/>
        <pc:sldMkLst>
          <pc:docMk/>
          <pc:sldMk cId="0" sldId="474"/>
        </pc:sldMkLst>
        <pc:spChg chg="del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25:40.359" v="8176" actId="5793"/>
          <ac:spMkLst>
            <pc:docMk/>
            <pc:sldMk cId="0" sldId="474"/>
            <ac:spMk id="41986" creationId="{84DD8149-D222-42A2-83D3-87688E0C3C9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4"/>
            <ac:spMk id="41988" creationId="{3F518707-4EF0-4E9F-B39A-5D699D033314}"/>
          </ac:spMkLst>
        </pc:spChg>
        <pc:spChg chg="del mod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41991" creationId="{17702DA3-7D99-4D2A-BC47-7BC2C94DB412}"/>
          </ac:spMkLst>
        </pc:spChg>
        <pc:spChg chg="del mod">
          <ac:chgData name="Froduald Kabanza" userId="edf393d0-642b-4b9e-8c75-f62133241689" providerId="ADAL" clId="{AB09C514-6253-4CC0-8C7C-457416B9D1B5}" dt="2022-01-19T23:57:05.787" v="3880" actId="478"/>
          <ac:spMkLst>
            <pc:docMk/>
            <pc:sldMk cId="0" sldId="474"/>
            <ac:spMk id="41993" creationId="{8A7726CC-7A31-4DD5-910A-D6CB0B7B2DE7}"/>
          </ac:spMkLst>
        </pc:spChg>
      </pc:sldChg>
      <pc:sldChg chg="modSp add del mod modNotesTx">
        <pc:chgData name="Froduald Kabanza" userId="edf393d0-642b-4b9e-8c75-f62133241689" providerId="ADAL" clId="{AB09C514-6253-4CC0-8C7C-457416B9D1B5}" dt="2022-01-20T07:42:47.655" v="12714" actId="2696"/>
        <pc:sldMkLst>
          <pc:docMk/>
          <pc:sldMk cId="0" sldId="475"/>
        </pc:sldMkLst>
        <pc:spChg chg="mod">
          <ac:chgData name="Froduald Kabanza" userId="edf393d0-642b-4b9e-8c75-f62133241689" providerId="ADAL" clId="{AB09C514-6253-4CC0-8C7C-457416B9D1B5}" dt="2022-01-20T07:35:54.655" v="12473" actId="5793"/>
          <ac:spMkLst>
            <pc:docMk/>
            <pc:sldMk cId="0" sldId="47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5"/>
            <ac:spMk id="39940" creationId="{2601F021-F376-44C3-96AB-443EE402B546}"/>
          </ac:spMkLst>
        </pc:spChg>
      </pc:sldChg>
      <pc:sldChg chg="addSp modSp add mod ord modShow modNotesTx">
        <pc:chgData name="Froduald Kabanza" userId="edf393d0-642b-4b9e-8c75-f62133241689" providerId="ADAL" clId="{AB09C514-6253-4CC0-8C7C-457416B9D1B5}" dt="2022-01-20T07:33:22.685" v="12454" actId="20577"/>
        <pc:sldMkLst>
          <pc:docMk/>
          <pc:sldMk cId="0" sldId="476"/>
        </pc:sldMkLst>
        <pc:spChg chg="add mod">
          <ac:chgData name="Froduald Kabanza" userId="edf393d0-642b-4b9e-8c75-f62133241689" providerId="ADAL" clId="{AB09C514-6253-4CC0-8C7C-457416B9D1B5}" dt="2022-01-20T04:25:33.908" v="8174" actId="1076"/>
          <ac:spMkLst>
            <pc:docMk/>
            <pc:sldMk cId="0" sldId="476"/>
            <ac:spMk id="11" creationId="{D801FA47-1BEA-44D7-9C30-C7DB772CCA5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6"/>
            <ac:spMk id="43011" creationId="{73A9AED0-24A0-4069-A406-34567C6BFAC4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7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7"/>
            <ac:spMk id="57348" creationId="{F90E2CCB-0632-4427-BABC-637E44894010}"/>
          </ac:spMkLst>
        </pc:spChg>
      </pc:sldChg>
      <pc:sldChg chg="modSp add ord">
        <pc:chgData name="Froduald Kabanza" userId="edf393d0-642b-4b9e-8c75-f62133241689" providerId="ADAL" clId="{AB09C514-6253-4CC0-8C7C-457416B9D1B5}" dt="2022-01-20T08:13:21.473" v="13109"/>
        <pc:sldMkLst>
          <pc:docMk/>
          <pc:sldMk cId="0" sldId="47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8"/>
            <ac:spMk id="55300" creationId="{633C3DB3-7F69-4420-8D69-A5B2E6F79073}"/>
          </ac:spMkLst>
        </pc:spChg>
      </pc:sldChg>
      <pc:sldChg chg="addSp modSp add mod modNotesTx">
        <pc:chgData name="Froduald Kabanza" userId="edf393d0-642b-4b9e-8c75-f62133241689" providerId="ADAL" clId="{AB09C514-6253-4CC0-8C7C-457416B9D1B5}" dt="2022-01-20T07:53:03.028" v="13101" actId="20577"/>
        <pc:sldMkLst>
          <pc:docMk/>
          <pc:sldMk cId="0" sldId="479"/>
        </pc:sldMkLst>
        <pc:spChg chg="add mod">
          <ac:chgData name="Froduald Kabanza" userId="edf393d0-642b-4b9e-8c75-f62133241689" providerId="ADAL" clId="{AB09C514-6253-4CC0-8C7C-457416B9D1B5}" dt="2022-01-19T22:54:26.124" v="419" actId="1076"/>
          <ac:spMkLst>
            <pc:docMk/>
            <pc:sldMk cId="0" sldId="479"/>
            <ac:spMk id="9" creationId="{3CC29857-DB33-4089-A7E1-B2ABE8853CFF}"/>
          </ac:spMkLst>
        </pc:spChg>
        <pc:spChg chg="mod">
          <ac:chgData name="Froduald Kabanza" userId="edf393d0-642b-4b9e-8c75-f62133241689" providerId="ADAL" clId="{AB09C514-6253-4CC0-8C7C-457416B9D1B5}" dt="2022-01-19T23:02:44.201" v="447"/>
          <ac:spMkLst>
            <pc:docMk/>
            <pc:sldMk cId="0" sldId="479"/>
            <ac:spMk id="45057" creationId="{A3353D24-31FD-416B-906E-EAC25B6C5F39}"/>
          </ac:spMkLst>
        </pc:spChg>
        <pc:spChg chg="mod">
          <ac:chgData name="Froduald Kabanza" userId="edf393d0-642b-4b9e-8c75-f62133241689" providerId="ADAL" clId="{AB09C514-6253-4CC0-8C7C-457416B9D1B5}" dt="2022-01-19T22:52:31.590" v="409" actId="20577"/>
          <ac:spMkLst>
            <pc:docMk/>
            <pc:sldMk cId="0" sldId="479"/>
            <ac:spMk id="45058" creationId="{2FC80623-65D4-4F54-A9DA-2851B4DA27C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9"/>
            <ac:spMk id="45060" creationId="{715A0EB7-340D-4F8F-8261-51341A0858B3}"/>
          </ac:spMkLst>
        </pc:spChg>
        <pc:spChg chg="mod">
          <ac:chgData name="Froduald Kabanza" userId="edf393d0-642b-4b9e-8c75-f62133241689" providerId="ADAL" clId="{AB09C514-6253-4CC0-8C7C-457416B9D1B5}" dt="2022-01-19T23:45:06.241" v="3430" actId="20577"/>
          <ac:spMkLst>
            <pc:docMk/>
            <pc:sldMk cId="0" sldId="479"/>
            <ac:spMk id="45062" creationId="{6A9B2F09-DFD4-4636-A9DC-255D08FF5722}"/>
          </ac:spMkLst>
        </pc:spChg>
        <pc:picChg chg="add mod">
          <ac:chgData name="Froduald Kabanza" userId="edf393d0-642b-4b9e-8c75-f62133241689" providerId="ADAL" clId="{AB09C514-6253-4CC0-8C7C-457416B9D1B5}" dt="2022-01-19T22:54:00.912" v="416" actId="1076"/>
          <ac:picMkLst>
            <pc:docMk/>
            <pc:sldMk cId="0" sldId="479"/>
            <ac:picMk id="8" creationId="{86FCFB41-3FFD-42C3-8EAD-065FC53A4309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01.875" v="489" actId="14100"/>
        <pc:sldMkLst>
          <pc:docMk/>
          <pc:sldMk cId="0" sldId="480"/>
        </pc:sldMkLst>
        <pc:spChg chg="add del mod">
          <ac:chgData name="Froduald Kabanza" userId="edf393d0-642b-4b9e-8c75-f62133241689" providerId="ADAL" clId="{AB09C514-6253-4CC0-8C7C-457416B9D1B5}" dt="2022-01-19T23:10:24.156" v="467"/>
          <ac:spMkLst>
            <pc:docMk/>
            <pc:sldMk cId="0" sldId="480"/>
            <ac:spMk id="2" creationId="{2F0497F1-7540-4564-A047-5E2155503289}"/>
          </ac:spMkLst>
        </pc:spChg>
        <pc:spChg chg="mod">
          <ac:chgData name="Froduald Kabanza" userId="edf393d0-642b-4b9e-8c75-f62133241689" providerId="ADAL" clId="{AB09C514-6253-4CC0-8C7C-457416B9D1B5}" dt="2022-01-19T23:02:49.577" v="448"/>
          <ac:spMkLst>
            <pc:docMk/>
            <pc:sldMk cId="0" sldId="480"/>
            <ac:spMk id="46081" creationId="{89CA4CEE-0D09-4C85-A780-680DE6FA28D8}"/>
          </ac:spMkLst>
        </pc:spChg>
        <pc:spChg chg="mod">
          <ac:chgData name="Froduald Kabanza" userId="edf393d0-642b-4b9e-8c75-f62133241689" providerId="ADAL" clId="{AB09C514-6253-4CC0-8C7C-457416B9D1B5}" dt="2022-01-19T23:01:58.572" v="435" actId="20577"/>
          <ac:spMkLst>
            <pc:docMk/>
            <pc:sldMk cId="0" sldId="480"/>
            <ac:spMk id="46082" creationId="{210BD73D-4D4C-413B-A45A-75063D3C63E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0"/>
            <ac:spMk id="46084" creationId="{D54DB351-F2AA-46CD-BDE2-19D8889AF707}"/>
          </ac:spMkLst>
        </pc:spChg>
        <pc:picChg chg="add del">
          <ac:chgData name="Froduald Kabanza" userId="edf393d0-642b-4b9e-8c75-f62133241689" providerId="ADAL" clId="{AB09C514-6253-4CC0-8C7C-457416B9D1B5}" dt="2022-01-19T23:10:31.354" v="470" actId="478"/>
          <ac:picMkLst>
            <pc:docMk/>
            <pc:sldMk cId="0" sldId="480"/>
            <ac:picMk id="4" creationId="{FFB54218-2339-4987-A7AB-3BD5B0842A09}"/>
          </ac:picMkLst>
        </pc:picChg>
        <pc:picChg chg="add mod">
          <ac:chgData name="Froduald Kabanza" userId="edf393d0-642b-4b9e-8c75-f62133241689" providerId="ADAL" clId="{AB09C514-6253-4CC0-8C7C-457416B9D1B5}" dt="2022-01-19T23:11:54.786" v="487" actId="14100"/>
          <ac:picMkLst>
            <pc:docMk/>
            <pc:sldMk cId="0" sldId="480"/>
            <ac:picMk id="6" creationId="{703CE595-CFE7-4ABA-A9D6-C93140D9FCD5}"/>
          </ac:picMkLst>
        </pc:picChg>
        <pc:picChg chg="add mod">
          <ac:chgData name="Froduald Kabanza" userId="edf393d0-642b-4b9e-8c75-f62133241689" providerId="ADAL" clId="{AB09C514-6253-4CC0-8C7C-457416B9D1B5}" dt="2022-01-19T23:12:01.875" v="489" actId="14100"/>
          <ac:picMkLst>
            <pc:docMk/>
            <pc:sldMk cId="0" sldId="480"/>
            <ac:picMk id="23" creationId="{5774A040-E971-4A28-8A84-64E01116F7A0}"/>
          </ac:picMkLst>
        </pc:picChg>
        <pc:picChg chg="del">
          <ac:chgData name="Froduald Kabanza" userId="edf393d0-642b-4b9e-8c75-f62133241689" providerId="ADAL" clId="{AB09C514-6253-4CC0-8C7C-457416B9D1B5}" dt="2022-01-19T23:10:24.156" v="465" actId="478"/>
          <ac:picMkLst>
            <pc:docMk/>
            <pc:sldMk cId="0" sldId="480"/>
            <ac:picMk id="46089" creationId="{CAC207F3-3C0A-4F5C-A5F3-F1209BFD93BC}"/>
          </ac:picMkLst>
        </pc:picChg>
        <pc:picChg chg="del mod">
          <ac:chgData name="Froduald Kabanza" userId="edf393d0-642b-4b9e-8c75-f62133241689" providerId="ADAL" clId="{AB09C514-6253-4CC0-8C7C-457416B9D1B5}" dt="2022-01-19T23:10:26.403" v="468" actId="478"/>
          <ac:picMkLst>
            <pc:docMk/>
            <pc:sldMk cId="0" sldId="480"/>
            <ac:picMk id="46095" creationId="{585143D8-D545-4E38-B1EB-23305A9B8244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20T07:45:22.813" v="12811" actId="20577"/>
        <pc:sldMkLst>
          <pc:docMk/>
          <pc:sldMk cId="0" sldId="481"/>
        </pc:sldMkLst>
        <pc:spChg chg="mod">
          <ac:chgData name="Froduald Kabanza" userId="edf393d0-642b-4b9e-8c75-f62133241689" providerId="ADAL" clId="{AB09C514-6253-4CC0-8C7C-457416B9D1B5}" dt="2022-01-20T07:45:22.813" v="12811" actId="20577"/>
          <ac:spMkLst>
            <pc:docMk/>
            <pc:sldMk cId="0" sldId="48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2:42:01.096" v="317" actId="20577"/>
          <ac:spMkLst>
            <pc:docMk/>
            <pc:sldMk cId="0" sldId="48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1"/>
            <ac:spMk id="44036" creationId="{ABE6ED16-C2B1-480D-9A30-747CDB7DEC75}"/>
          </ac:spMkLst>
        </pc:spChg>
        <pc:spChg chg="mod">
          <ac:chgData name="Froduald Kabanza" userId="edf393d0-642b-4b9e-8c75-f62133241689" providerId="ADAL" clId="{AB09C514-6253-4CC0-8C7C-457416B9D1B5}" dt="2022-01-19T22:47:19.422" v="342" actId="20577"/>
          <ac:spMkLst>
            <pc:docMk/>
            <pc:sldMk cId="0" sldId="481"/>
            <ac:spMk id="44058" creationId="{9AE8B0DE-1700-47E7-AC21-85123C05299B}"/>
          </ac:spMkLst>
        </pc:spChg>
        <pc:grpChg chg="add del">
          <ac:chgData name="Froduald Kabanza" userId="edf393d0-642b-4b9e-8c75-f62133241689" providerId="ADAL" clId="{AB09C514-6253-4CC0-8C7C-457416B9D1B5}" dt="2022-01-20T05:12:42.780" v="9284" actId="478"/>
          <ac:grpSpMkLst>
            <pc:docMk/>
            <pc:sldMk cId="0" sldId="481"/>
            <ac:grpSpMk id="19" creationId="{6144D960-6B4D-45AE-972D-A984DA4512EC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1:01:45.128" v="4696" actId="478"/>
          <ac:graphicFrameMkLst>
            <pc:docMk/>
            <pc:sldMk cId="0" sldId="481"/>
            <ac:graphicFrameMk id="7" creationId="{CC119E09-72A1-4D0E-9344-B3E5E0E39AE3}"/>
          </ac:graphicFrameMkLst>
        </pc:graphicFrameChg>
        <pc:picChg chg="add del mod ord">
          <ac:chgData name="Froduald Kabanza" userId="edf393d0-642b-4b9e-8c75-f62133241689" providerId="ADAL" clId="{AB09C514-6253-4CC0-8C7C-457416B9D1B5}" dt="2022-01-20T05:12:41.663" v="9283" actId="478"/>
          <ac:picMkLst>
            <pc:docMk/>
            <pc:sldMk cId="0" sldId="481"/>
            <ac:picMk id="34" creationId="{3E706695-862F-41AF-BCD3-F8B5AF22BF5B}"/>
          </ac:picMkLst>
        </pc:picChg>
        <pc:picChg chg="add mod">
          <ac:chgData name="Froduald Kabanza" userId="edf393d0-642b-4b9e-8c75-f62133241689" providerId="ADAL" clId="{AB09C514-6253-4CC0-8C7C-457416B9D1B5}" dt="2022-01-19T23:11:26.119" v="481"/>
          <ac:picMkLst>
            <pc:docMk/>
            <pc:sldMk cId="0" sldId="481"/>
            <ac:picMk id="35" creationId="{41B55C0D-24BE-43DD-A69B-856B82CAB718}"/>
          </ac:picMkLst>
        </pc:picChg>
        <pc:picChg chg="del">
          <ac:chgData name="Froduald Kabanza" userId="edf393d0-642b-4b9e-8c75-f62133241689" providerId="ADAL" clId="{AB09C514-6253-4CC0-8C7C-457416B9D1B5}" dt="2022-01-19T23:11:24.722" v="480" actId="478"/>
          <ac:picMkLst>
            <pc:docMk/>
            <pc:sldMk cId="0" sldId="481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11:21.507" v="479" actId="478"/>
          <ac:picMkLst>
            <pc:docMk/>
            <pc:sldMk cId="0" sldId="481"/>
            <ac:picMk id="44051" creationId="{41039233-7AB1-4C3C-BD29-B85335A03245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24.662" v="496" actId="571"/>
        <pc:sldMkLst>
          <pc:docMk/>
          <pc:sldMk cId="0" sldId="482"/>
        </pc:sldMkLst>
        <pc:spChg chg="mod">
          <ac:chgData name="Froduald Kabanza" userId="edf393d0-642b-4b9e-8c75-f62133241689" providerId="ADAL" clId="{AB09C514-6253-4CC0-8C7C-457416B9D1B5}" dt="2022-01-19T23:02:55.494" v="449"/>
          <ac:spMkLst>
            <pc:docMk/>
            <pc:sldMk cId="0" sldId="482"/>
            <ac:spMk id="47105" creationId="{4B59FB96-F13C-4660-91D3-567EB9859C40}"/>
          </ac:spMkLst>
        </pc:spChg>
        <pc:spChg chg="mod">
          <ac:chgData name="Froduald Kabanza" userId="edf393d0-642b-4b9e-8c75-f62133241689" providerId="ADAL" clId="{AB09C514-6253-4CC0-8C7C-457416B9D1B5}" dt="2022-01-19T23:02:23.979" v="446" actId="20577"/>
          <ac:spMkLst>
            <pc:docMk/>
            <pc:sldMk cId="0" sldId="482"/>
            <ac:spMk id="47106" creationId="{3F6A8FC0-3185-4D8B-BBEE-4B6367A4C8E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2"/>
            <ac:spMk id="47108" creationId="{825727D4-212A-4C39-BE24-BF243C098DD2}"/>
          </ac:spMkLst>
        </pc:spChg>
        <pc:picChg chg="add mod">
          <ac:chgData name="Froduald Kabanza" userId="edf393d0-642b-4b9e-8c75-f62133241689" providerId="ADAL" clId="{AB09C514-6253-4CC0-8C7C-457416B9D1B5}" dt="2022-01-19T23:12:22.470" v="495" actId="1076"/>
          <ac:picMkLst>
            <pc:docMk/>
            <pc:sldMk cId="0" sldId="482"/>
            <ac:picMk id="19" creationId="{4BBAFA7B-235B-494E-B36F-381D609817FA}"/>
          </ac:picMkLst>
        </pc:picChg>
        <pc:picChg chg="add mod">
          <ac:chgData name="Froduald Kabanza" userId="edf393d0-642b-4b9e-8c75-f62133241689" providerId="ADAL" clId="{AB09C514-6253-4CC0-8C7C-457416B9D1B5}" dt="2022-01-19T23:12:19.547" v="494" actId="1076"/>
          <ac:picMkLst>
            <pc:docMk/>
            <pc:sldMk cId="0" sldId="482"/>
            <ac:picMk id="21" creationId="{928B774B-97CD-4992-9764-666080CBF320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2" creationId="{69F98401-FFC8-4565-AAAA-7D0F69D5D74B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3" creationId="{DEEAF24E-70CB-4DBF-B158-1284A37AD7A3}"/>
          </ac:picMkLst>
        </pc:picChg>
        <pc:picChg chg="del">
          <ac:chgData name="Froduald Kabanza" userId="edf393d0-642b-4b9e-8c75-f62133241689" providerId="ADAL" clId="{AB09C514-6253-4CC0-8C7C-457416B9D1B5}" dt="2022-01-19T23:12:15.511" v="492" actId="478"/>
          <ac:picMkLst>
            <pc:docMk/>
            <pc:sldMk cId="0" sldId="482"/>
            <ac:picMk id="47113" creationId="{2049B6ED-0727-4A24-8EA5-CEE371B80CBA}"/>
          </ac:picMkLst>
        </pc:picChg>
        <pc:picChg chg="del">
          <ac:chgData name="Froduald Kabanza" userId="edf393d0-642b-4b9e-8c75-f62133241689" providerId="ADAL" clId="{AB09C514-6253-4CC0-8C7C-457416B9D1B5}" dt="2022-01-19T23:12:16.997" v="493" actId="478"/>
          <ac:picMkLst>
            <pc:docMk/>
            <pc:sldMk cId="0" sldId="482"/>
            <ac:picMk id="47119" creationId="{C5D5ECE9-8787-4327-95D6-432AC045916C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7:33:43.851" v="12455" actId="2696"/>
        <pc:sldMkLst>
          <pc:docMk/>
          <pc:sldMk cId="0" sldId="483"/>
        </pc:sldMkLst>
        <pc:spChg chg="del mod">
          <ac:chgData name="Froduald Kabanza" userId="edf393d0-642b-4b9e-8c75-f62133241689" providerId="ADAL" clId="{AB09C514-6253-4CC0-8C7C-457416B9D1B5}" dt="2022-01-20T00:05:00.506" v="3958" actId="478"/>
          <ac:spMkLst>
            <pc:docMk/>
            <pc:sldMk cId="0" sldId="483"/>
            <ac:spMk id="2" creationId="{A1FD2C78-B593-4103-859D-D1D077A5757A}"/>
          </ac:spMkLst>
        </pc:spChg>
        <pc:spChg chg="mod">
          <ac:chgData name="Froduald Kabanza" userId="edf393d0-642b-4b9e-8c75-f62133241689" providerId="ADAL" clId="{AB09C514-6253-4CC0-8C7C-457416B9D1B5}" dt="2022-01-20T04:56:43.066" v="8608" actId="20577"/>
          <ac:spMkLst>
            <pc:docMk/>
            <pc:sldMk cId="0" sldId="483"/>
            <ac:spMk id="49153" creationId="{0C2B7524-5413-4F39-BD91-50C01A2C8F7D}"/>
          </ac:spMkLst>
        </pc:spChg>
        <pc:spChg chg="mod">
          <ac:chgData name="Froduald Kabanza" userId="edf393d0-642b-4b9e-8c75-f62133241689" providerId="ADAL" clId="{AB09C514-6253-4CC0-8C7C-457416B9D1B5}" dt="2022-01-20T07:29:51.490" v="12294" actId="1076"/>
          <ac:spMkLst>
            <pc:docMk/>
            <pc:sldMk cId="0" sldId="483"/>
            <ac:spMk id="49154" creationId="{0BC401E1-FB05-4108-B774-8529DEE4C7E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3"/>
            <ac:spMk id="49156" creationId="{B7BF3D55-B414-4753-B87E-0BF8227A7A90}"/>
          </ac:spMkLst>
        </pc:spChg>
        <pc:picChg chg="add mod">
          <ac:chgData name="Froduald Kabanza" userId="edf393d0-642b-4b9e-8c75-f62133241689" providerId="ADAL" clId="{AB09C514-6253-4CC0-8C7C-457416B9D1B5}" dt="2022-01-20T04:55:37.454" v="8567" actId="1076"/>
          <ac:picMkLst>
            <pc:docMk/>
            <pc:sldMk cId="0" sldId="483"/>
            <ac:picMk id="5" creationId="{685A14D9-2F46-4D4D-8223-6703511F12E1}"/>
          </ac:picMkLst>
        </pc:picChg>
        <pc:picChg chg="del">
          <ac:chgData name="Froduald Kabanza" userId="edf393d0-642b-4b9e-8c75-f62133241689" providerId="ADAL" clId="{AB09C514-6253-4CC0-8C7C-457416B9D1B5}" dt="2022-01-20T00:05:04.742" v="3959" actId="478"/>
          <ac:picMkLst>
            <pc:docMk/>
            <pc:sldMk cId="0" sldId="483"/>
            <ac:picMk id="49158" creationId="{2F46644A-61B9-405B-8A46-EB39BB7F39B3}"/>
          </ac:picMkLst>
        </pc:picChg>
        <pc:cxnChg chg="del">
          <ac:chgData name="Froduald Kabanza" userId="edf393d0-642b-4b9e-8c75-f62133241689" providerId="ADAL" clId="{AB09C514-6253-4CC0-8C7C-457416B9D1B5}" dt="2022-01-20T00:05:08.559" v="3960" actId="478"/>
          <ac:cxnSpMkLst>
            <pc:docMk/>
            <pc:sldMk cId="0" sldId="483"/>
            <ac:cxnSpMk id="4" creationId="{849BD149-A94C-4488-8D52-7919D61B9B1C}"/>
          </ac:cxnSpMkLst>
        </pc:cxnChg>
      </pc:sldChg>
      <pc:sldChg chg="addSp delSp modSp add mod ord modNotesTx">
        <pc:chgData name="Froduald Kabanza" userId="edf393d0-642b-4b9e-8c75-f62133241689" providerId="ADAL" clId="{AB09C514-6253-4CC0-8C7C-457416B9D1B5}" dt="2022-01-20T06:28:55.068" v="10752" actId="478"/>
        <pc:sldMkLst>
          <pc:docMk/>
          <pc:sldMk cId="0" sldId="484"/>
        </pc:sldMkLst>
        <pc:spChg chg="add del mod">
          <ac:chgData name="Froduald Kabanza" userId="edf393d0-642b-4b9e-8c75-f62133241689" providerId="ADAL" clId="{AB09C514-6253-4CC0-8C7C-457416B9D1B5}" dt="2022-01-20T04:46:51.534" v="8403" actId="478"/>
          <ac:spMkLst>
            <pc:docMk/>
            <pc:sldMk cId="0" sldId="484"/>
            <ac:spMk id="2" creationId="{A7CC7C32-613B-4034-B1BA-6A2B8B71608F}"/>
          </ac:spMkLst>
        </pc:spChg>
        <pc:spChg chg="add del mod">
          <ac:chgData name="Froduald Kabanza" userId="edf393d0-642b-4b9e-8c75-f62133241689" providerId="ADAL" clId="{AB09C514-6253-4CC0-8C7C-457416B9D1B5}" dt="2022-01-20T05:04:51.678" v="9257" actId="478"/>
          <ac:spMkLst>
            <pc:docMk/>
            <pc:sldMk cId="0" sldId="484"/>
            <ac:spMk id="3" creationId="{BAD14EEE-8E83-4484-9471-26F7C0E9ABDE}"/>
          </ac:spMkLst>
        </pc:spChg>
        <pc:spChg chg="add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4" creationId="{8D27BA86-E95C-4283-9BE1-5F6FA64B63E5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7" creationId="{FEB6CB07-9CFB-4115-AA95-2E2E0978AF3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8" creationId="{148850CF-B1EF-4B5F-AFE9-E5F75F83DB01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1" creationId="{24001053-5D6F-4717-9D99-B69799B13E09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2" creationId="{02DB7C1C-5647-4CA0-B8C4-B7F72FD881BE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3" creationId="{0CBD0F86-C875-477B-A729-5CFCBD7072B5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4" creationId="{1210983D-3995-4271-8096-D8B96C2FFACB}"/>
          </ac:spMkLst>
        </pc:spChg>
        <pc:spChg chg="del">
          <ac:chgData name="Froduald Kabanza" userId="edf393d0-642b-4b9e-8c75-f62133241689" providerId="ADAL" clId="{AB09C514-6253-4CC0-8C7C-457416B9D1B5}" dt="2022-01-20T04:45:59.702" v="8401" actId="478"/>
          <ac:spMkLst>
            <pc:docMk/>
            <pc:sldMk cId="0" sldId="484"/>
            <ac:spMk id="16" creationId="{D16EBDF9-1F90-4A3B-A40F-F14E5DC5B980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0" creationId="{558F9B4E-5F35-48BB-B9D5-51DB8CCF2329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1" creationId="{D50B453C-940F-4939-80D5-8381BD1836E0}"/>
          </ac:spMkLst>
        </pc:spChg>
        <pc:spChg chg="add mod">
          <ac:chgData name="Froduald Kabanza" userId="edf393d0-642b-4b9e-8c75-f62133241689" providerId="ADAL" clId="{AB09C514-6253-4CC0-8C7C-457416B9D1B5}" dt="2022-01-20T06:28:44.915" v="10751" actId="20577"/>
          <ac:spMkLst>
            <pc:docMk/>
            <pc:sldMk cId="0" sldId="484"/>
            <ac:spMk id="25" creationId="{DCDAE443-AB99-4CE8-8004-1317136136B2}"/>
          </ac:spMkLst>
        </pc:spChg>
        <pc:spChg chg="add del mod">
          <ac:chgData name="Froduald Kabanza" userId="edf393d0-642b-4b9e-8c75-f62133241689" providerId="ADAL" clId="{AB09C514-6253-4CC0-8C7C-457416B9D1B5}" dt="2022-01-20T05:04:44.682" v="9256" actId="478"/>
          <ac:spMkLst>
            <pc:docMk/>
            <pc:sldMk cId="0" sldId="484"/>
            <ac:spMk id="26" creationId="{C3D74054-6F1D-4E14-8C19-95497A78D7C5}"/>
          </ac:spMkLst>
        </pc:spChg>
        <pc:spChg chg="add del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28" creationId="{EF226E59-687F-4AB9-AB17-8A3A7DEC228F}"/>
          </ac:spMkLst>
        </pc:spChg>
        <pc:spChg chg="mod">
          <ac:chgData name="Froduald Kabanza" userId="edf393d0-642b-4b9e-8c75-f62133241689" providerId="ADAL" clId="{AB09C514-6253-4CC0-8C7C-457416B9D1B5}" dt="2022-01-20T05:03:15.927" v="9240" actId="20577"/>
          <ac:spMkLst>
            <pc:docMk/>
            <pc:sldMk cId="0" sldId="484"/>
            <ac:spMk id="50177" creationId="{487EC071-F2EF-4147-843A-F318BDDE1A4F}"/>
          </ac:spMkLst>
        </pc:spChg>
        <pc:spChg chg="del">
          <ac:chgData name="Froduald Kabanza" userId="edf393d0-642b-4b9e-8c75-f62133241689" providerId="ADAL" clId="{AB09C514-6253-4CC0-8C7C-457416B9D1B5}" dt="2022-01-20T04:46:49.135" v="8402" actId="478"/>
          <ac:spMkLst>
            <pc:docMk/>
            <pc:sldMk cId="0" sldId="484"/>
            <ac:spMk id="50178" creationId="{D7C1AC41-E829-4393-881E-9AEA50D5E2C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4"/>
            <ac:spMk id="50180" creationId="{DC49A521-B5E2-4C1D-84F5-DF54FEA35784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5" creationId="{94C24983-455B-4DD3-B463-048822E193C1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0" creationId="{DFF7B0DD-24DA-49C3-AD5C-F30411889A7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3" creationId="{AD915444-36C8-4ADF-BDC2-8338AC48B712}"/>
          </ac:spMkLst>
        </pc:s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0" creationId="{C5684F2A-7CDF-47C3-B89D-9F7632CC24B7}"/>
          </ac:grpSpMkLst>
        </pc:gr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5" creationId="{47CD5E4A-C5AF-408C-A0A9-FEF1C8E8D028}"/>
          </ac:grpSpMkLst>
        </pc:grpChg>
        <pc:grpChg chg="add del mod">
          <ac:chgData name="Froduald Kabanza" userId="edf393d0-642b-4b9e-8c75-f62133241689" providerId="ADAL" clId="{AB09C514-6253-4CC0-8C7C-457416B9D1B5}" dt="2022-01-20T04:52:08.774" v="8493" actId="1076"/>
          <ac:grpSpMkLst>
            <pc:docMk/>
            <pc:sldMk cId="0" sldId="484"/>
            <ac:grpSpMk id="50182" creationId="{7ECFD551-623B-42FB-BD5E-291A9F1235FC}"/>
          </ac:grpSpMkLst>
        </pc:grpChg>
        <pc:picChg chg="mod">
          <ac:chgData name="Froduald Kabanza" userId="edf393d0-642b-4b9e-8c75-f62133241689" providerId="ADAL" clId="{AB09C514-6253-4CC0-8C7C-457416B9D1B5}" dt="2022-01-20T04:52:08.774" v="8493" actId="1076"/>
          <ac:picMkLst>
            <pc:docMk/>
            <pc:sldMk cId="0" sldId="484"/>
            <ac:picMk id="50194" creationId="{D1EE5166-3733-4AC6-8413-106F822B111E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5"/>
            <ac:spMk id="51204" creationId="{7B17705D-6DAB-4A0C-949B-6E3B5B343E9A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19T23:12:38.835" v="500" actId="1076"/>
        <pc:sldMkLst>
          <pc:docMk/>
          <pc:sldMk cId="0" sldId="487"/>
        </pc:sldMkLst>
        <pc:spChg chg="mod">
          <ac:chgData name="Froduald Kabanza" userId="edf393d0-642b-4b9e-8c75-f62133241689" providerId="ADAL" clId="{AB09C514-6253-4CC0-8C7C-457416B9D1B5}" dt="2022-01-19T23:03:20.726" v="450"/>
          <ac:spMkLst>
            <pc:docMk/>
            <pc:sldMk cId="0" sldId="487"/>
            <ac:spMk id="48129" creationId="{CE2F8C20-8468-493A-BEC9-4C483C4A9BC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7"/>
            <ac:spMk id="48132" creationId="{F6C2A2B6-1959-402E-A1FE-EFFB2C9EF47A}"/>
          </ac:spMkLst>
        </pc:spChg>
        <pc:picChg chg="add mod">
          <ac:chgData name="Froduald Kabanza" userId="edf393d0-642b-4b9e-8c75-f62133241689" providerId="ADAL" clId="{AB09C514-6253-4CC0-8C7C-457416B9D1B5}" dt="2022-01-19T23:12:34.201" v="499"/>
          <ac:picMkLst>
            <pc:docMk/>
            <pc:sldMk cId="0" sldId="487"/>
            <ac:picMk id="19" creationId="{82B72C29-28AF-4297-9CC9-147E12256138}"/>
          </ac:picMkLst>
        </pc:picChg>
        <pc:picChg chg="add mod">
          <ac:chgData name="Froduald Kabanza" userId="edf393d0-642b-4b9e-8c75-f62133241689" providerId="ADAL" clId="{AB09C514-6253-4CC0-8C7C-457416B9D1B5}" dt="2022-01-19T23:12:38.835" v="500" actId="1076"/>
          <ac:picMkLst>
            <pc:docMk/>
            <pc:sldMk cId="0" sldId="487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12:32.788" v="498" actId="478"/>
          <ac:picMkLst>
            <pc:docMk/>
            <pc:sldMk cId="0" sldId="487"/>
            <ac:picMk id="48137" creationId="{2A3AF0BC-F3D4-4EB7-B35B-4D27540D00D8}"/>
          </ac:picMkLst>
        </pc:picChg>
        <pc:picChg chg="del">
          <ac:chgData name="Froduald Kabanza" userId="edf393d0-642b-4b9e-8c75-f62133241689" providerId="ADAL" clId="{AB09C514-6253-4CC0-8C7C-457416B9D1B5}" dt="2022-01-19T23:12:31.020" v="497" actId="478"/>
          <ac:picMkLst>
            <pc:docMk/>
            <pc:sldMk cId="0" sldId="487"/>
            <ac:picMk id="48143" creationId="{22AF7EAC-8A43-4727-8795-1C6DA163F9F8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8"/>
            <ac:spMk id="52228" creationId="{E9B76813-7B3C-419A-9090-2139CA9DC275}"/>
          </ac:spMkLst>
        </pc:sp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9"/>
            <ac:spMk id="53252" creationId="{9CE595B3-28E1-449F-8616-28AC3807DAEB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38:02.608" v="13188" actId="2696"/>
        <pc:sldMkLst>
          <pc:docMk/>
          <pc:sldMk cId="0" sldId="49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0"/>
            <ac:spMk id="54277" creationId="{1CCDE6EF-80EA-43B5-A3BA-9F233387E63A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9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2"/>
            <ac:spMk id="61444" creationId="{DE17F724-7767-4F94-87F8-F132D10B4F0C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49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3"/>
            <ac:spMk id="59396" creationId="{6944AEB1-6562-42D2-9AF9-EBF3F960495C}"/>
          </ac:spMkLst>
        </pc:spChg>
      </pc:sldChg>
      <pc:sldChg chg="modSp add ord modNotesTx">
        <pc:chgData name="Froduald Kabanza" userId="edf393d0-642b-4b9e-8c75-f62133241689" providerId="ADAL" clId="{AB09C514-6253-4CC0-8C7C-457416B9D1B5}" dt="2022-01-20T19:55:30.068" v="13541"/>
        <pc:sldMkLst>
          <pc:docMk/>
          <pc:sldMk cId="0" sldId="49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4"/>
            <ac:spMk id="63492" creationId="{348193A5-BBCE-4A50-BF2A-F95A1CC60BB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19:55:30.068" v="13541"/>
        <pc:sldMkLst>
          <pc:docMk/>
          <pc:sldMk cId="0" sldId="495"/>
        </pc:sldMkLst>
        <pc:spChg chg="mod">
          <ac:chgData name="Froduald Kabanza" userId="edf393d0-642b-4b9e-8c75-f62133241689" providerId="ADAL" clId="{AB09C514-6253-4CC0-8C7C-457416B9D1B5}" dt="2022-01-20T08:37:31.677" v="13184" actId="20577"/>
          <ac:spMkLst>
            <pc:docMk/>
            <pc:sldMk cId="0" sldId="495"/>
            <ac:spMk id="62466" creationId="{E8B7C204-5ECF-402B-AAEA-9793C7209B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5"/>
            <ac:spMk id="62468" creationId="{B6A5FC64-077B-4ABC-B561-E60BC294BE71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6"/>
            <ac:spMk id="66564" creationId="{C0C95F30-13F4-40B8-9046-41D25A1D22E1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87000245" sldId="496"/>
        </pc:sldMkLst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7"/>
            <ac:spMk id="67587" creationId="{7C090B69-284E-4BEC-801B-7014BD2BF632}"/>
          </ac:spMkLst>
        </pc:spChg>
      </pc:sldChg>
      <pc:sldChg chg="addSp delSp modSp add mod ord modNotes modNotesTx">
        <pc:chgData name="Froduald Kabanza" userId="edf393d0-642b-4b9e-8c75-f62133241689" providerId="ADAL" clId="{AB09C514-6253-4CC0-8C7C-457416B9D1B5}" dt="2022-01-20T08:23:11.125" v="13116"/>
        <pc:sldMkLst>
          <pc:docMk/>
          <pc:sldMk cId="0" sldId="498"/>
        </pc:sldMkLst>
        <pc:spChg chg="add del mod">
          <ac:chgData name="Froduald Kabanza" userId="edf393d0-642b-4b9e-8c75-f62133241689" providerId="ADAL" clId="{AB09C514-6253-4CC0-8C7C-457416B9D1B5}" dt="2022-01-20T01:29:33.193" v="5346" actId="47"/>
          <ac:spMkLst>
            <pc:docMk/>
            <pc:sldMk cId="0" sldId="498"/>
            <ac:spMk id="3" creationId="{9AB35BA5-4BA5-4598-ADA8-DF7BD63AB530}"/>
          </ac:spMkLst>
        </pc:spChg>
        <pc:spChg chg="add mod">
          <ac:chgData name="Froduald Kabanza" userId="edf393d0-642b-4b9e-8c75-f62133241689" providerId="ADAL" clId="{AB09C514-6253-4CC0-8C7C-457416B9D1B5}" dt="2022-01-20T02:01:58" v="6321" actId="113"/>
          <ac:spMkLst>
            <pc:docMk/>
            <pc:sldMk cId="0" sldId="498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1:55:47.696" v="5918" actId="20577"/>
          <ac:spMkLst>
            <pc:docMk/>
            <pc:sldMk cId="0" sldId="498"/>
            <ac:spMk id="68609" creationId="{29F17E08-73BC-4AF4-8470-C2FCFA495859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8"/>
            <ac:spMk id="68611" creationId="{BCC5E5ED-120D-4D49-8F28-C87A9FD8AD4F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0"/>
            <ac:spMk id="69635" creationId="{21BF669E-D46E-4ECB-B04E-94CC9CDECFBD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1"/>
            <ac:spMk id="70659" creationId="{B9DB0E5C-665E-460C-9181-F331C6DAC6D4}"/>
          </ac:spMkLst>
        </pc:spChg>
        <pc:spChg chg="mod">
          <ac:chgData name="Froduald Kabanza" userId="edf393d0-642b-4b9e-8c75-f62133241689" providerId="ADAL" clId="{AB09C514-6253-4CC0-8C7C-457416B9D1B5}" dt="2022-01-20T00:20:58.721" v="3978" actId="1076"/>
          <ac:spMkLst>
            <pc:docMk/>
            <pc:sldMk cId="0" sldId="501"/>
            <ac:spMk id="70662" creationId="{7B17853E-24AD-44D7-86C9-015A59FAE75B}"/>
          </ac:spMkLst>
        </pc:spChg>
        <pc:picChg chg="mod">
          <ac:chgData name="Froduald Kabanza" userId="edf393d0-642b-4b9e-8c75-f62133241689" providerId="ADAL" clId="{AB09C514-6253-4CC0-8C7C-457416B9D1B5}" dt="2022-01-20T00:21:05.519" v="3983" actId="1076"/>
          <ac:picMkLst>
            <pc:docMk/>
            <pc:sldMk cId="0" sldId="501"/>
            <ac:picMk id="70664" creationId="{4969A469-DC26-4934-9890-BC7C84D7E3FD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1:20:28.691" v="5184" actId="2696"/>
        <pc:sldMkLst>
          <pc:docMk/>
          <pc:sldMk cId="0" sldId="502"/>
        </pc:sldMkLst>
        <pc:spChg chg="add mod">
          <ac:chgData name="Froduald Kabanza" userId="edf393d0-642b-4b9e-8c75-f62133241689" providerId="ADAL" clId="{AB09C514-6253-4CC0-8C7C-457416B9D1B5}" dt="2022-01-20T00:30:57.596" v="4038" actId="1076"/>
          <ac:spMkLst>
            <pc:docMk/>
            <pc:sldMk cId="0" sldId="502"/>
            <ac:spMk id="8" creationId="{85173DF4-E315-41DC-9185-36466298CE8C}"/>
          </ac:spMkLst>
        </pc:spChg>
        <pc:spChg chg="mod">
          <ac:chgData name="Froduald Kabanza" userId="edf393d0-642b-4b9e-8c75-f62133241689" providerId="ADAL" clId="{AB09C514-6253-4CC0-8C7C-457416B9D1B5}" dt="2022-01-20T00:29:12.621" v="3990" actId="1076"/>
          <ac:spMkLst>
            <pc:docMk/>
            <pc:sldMk cId="0" sldId="502"/>
            <ac:spMk id="77825" creationId="{C3BE8C83-9C61-43D4-B686-7EB7B80BB2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2"/>
            <ac:spMk id="77827" creationId="{1AC29B54-FA85-491B-B316-381009BBBC5D}"/>
          </ac:spMkLst>
        </pc:spChg>
        <pc:spChg chg="mod">
          <ac:chgData name="Froduald Kabanza" userId="edf393d0-642b-4b9e-8c75-f62133241689" providerId="ADAL" clId="{AB09C514-6253-4CC0-8C7C-457416B9D1B5}" dt="2022-01-20T00:30:55.437" v="4037" actId="20577"/>
          <ac:spMkLst>
            <pc:docMk/>
            <pc:sldMk cId="0" sldId="502"/>
            <ac:spMk id="77829" creationId="{3731DA8B-85AE-4B61-88CA-53ECD5985A41}"/>
          </ac:spMkLst>
        </pc:spChg>
        <pc:picChg chg="del">
          <ac:chgData name="Froduald Kabanza" userId="edf393d0-642b-4b9e-8c75-f62133241689" providerId="ADAL" clId="{AB09C514-6253-4CC0-8C7C-457416B9D1B5}" dt="2022-01-20T00:28:38.095" v="3985" actId="478"/>
          <ac:picMkLst>
            <pc:docMk/>
            <pc:sldMk cId="0" sldId="502"/>
            <ac:picMk id="77830" creationId="{B8269B15-7AE6-4432-8B5B-979183DAA38B}"/>
          </ac:picMkLst>
        </pc:pic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5"/>
            <ac:spMk id="78851" creationId="{CF4C9ACE-2607-4028-A8B7-B6B3D3CAADA9}"/>
          </ac:spMkLst>
        </pc:sp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6"/>
            <ac:spMk id="79876" creationId="{98240C31-4CCE-41F7-AE03-874EFD643F33}"/>
          </ac:spMkLst>
        </pc:spChg>
      </pc:sldChg>
      <pc:sldChg chg="delSp 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507"/>
        </pc:sldMkLst>
        <pc:spChg chg="mod">
          <ac:chgData name="Froduald Kabanza" userId="edf393d0-642b-4b9e-8c75-f62133241689" providerId="ADAL" clId="{AB09C514-6253-4CC0-8C7C-457416B9D1B5}" dt="2022-01-20T01:20:49.203" v="5194" actId="20577"/>
          <ac:spMkLst>
            <pc:docMk/>
            <pc:sldMk cId="0" sldId="5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24:54.370" v="5299" actId="114"/>
          <ac:spMkLst>
            <pc:docMk/>
            <pc:sldMk cId="0" sldId="507"/>
            <ac:spMk id="81922" creationId="{19B44DD1-4599-4137-90CF-641B922E97A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7"/>
            <ac:spMk id="81924" creationId="{2C896329-5120-44E6-AAFA-9AE568E69293}"/>
          </ac:spMkLst>
        </pc:spChg>
        <pc:picChg chg="del">
          <ac:chgData name="Froduald Kabanza" userId="edf393d0-642b-4b9e-8c75-f62133241689" providerId="ADAL" clId="{AB09C514-6253-4CC0-8C7C-457416B9D1B5}" dt="2022-01-20T01:18:32.882" v="4940" actId="478"/>
          <ac:picMkLst>
            <pc:docMk/>
            <pc:sldMk cId="0" sldId="507"/>
            <ac:picMk id="81926" creationId="{E64202C0-6A1D-4E1E-8500-709A61EC0FA3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50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8"/>
            <ac:spMk id="58373" creationId="{79EE606C-2FED-40BD-87D3-63F0B062A03F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43.602" v="4698" actId="2696"/>
        <pc:sldMkLst>
          <pc:docMk/>
          <pc:sldMk cId="0" sldId="50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9"/>
            <ac:spMk id="60420" creationId="{ED8991D7-25AE-41A3-8DB9-C73AB4B308BF}"/>
          </ac:spMkLst>
        </pc:spChg>
      </pc:sldChg>
      <pc:sldChg chg="modSp add ord">
        <pc:chgData name="Froduald Kabanza" userId="edf393d0-642b-4b9e-8c75-f62133241689" providerId="ADAL" clId="{AB09C514-6253-4CC0-8C7C-457416B9D1B5}" dt="2022-01-20T08:37:52.916" v="13186"/>
        <pc:sldMkLst>
          <pc:docMk/>
          <pc:sldMk cId="0" sldId="51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1"/>
            <ac:spMk id="64516" creationId="{AB4BE1C5-8723-4C4F-888E-D40C9D877120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2"/>
            <ac:spMk id="83972" creationId="{7B8BB209-CE74-472B-8F18-09B77E6EF8C3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3"/>
            <ac:spMk id="86020" creationId="{1FA5C22B-F0FA-4946-874E-AE0512DEB027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26:10.120" v="13124"/>
        <pc:sldMkLst>
          <pc:docMk/>
          <pc:sldMk cId="0" sldId="514"/>
        </pc:sldMkLst>
        <pc:spChg chg="mod">
          <ac:chgData name="Froduald Kabanza" userId="edf393d0-642b-4b9e-8c75-f62133241689" providerId="ADAL" clId="{AB09C514-6253-4CC0-8C7C-457416B9D1B5}" dt="2022-01-20T01:21:39.615" v="5201" actId="21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4"/>
            <ac:spMk id="88068" creationId="{150F7534-AAE2-40DF-A3F1-6B0C88B93132}"/>
          </ac:spMkLst>
        </pc:spChg>
      </pc:sldChg>
      <pc:sldChg chg="delSp 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0" sldId="515"/>
        </pc:sldMkLst>
        <pc:spChg chg="mod">
          <ac:chgData name="Froduald Kabanza" userId="edf393d0-642b-4b9e-8c75-f62133241689" providerId="ADAL" clId="{AB09C514-6253-4CC0-8C7C-457416B9D1B5}" dt="2022-01-20T00:49:33.439" v="4295" actId="20577"/>
          <ac:spMkLst>
            <pc:docMk/>
            <pc:sldMk cId="0" sldId="515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2:14.536" v="4382" actId="20577"/>
          <ac:spMkLst>
            <pc:docMk/>
            <pc:sldMk cId="0" sldId="515"/>
            <ac:spMk id="89090" creationId="{5C3A10F4-D868-47F1-8E21-B00E911BBAF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5"/>
            <ac:spMk id="89092" creationId="{6F76DD5D-294D-42F1-A8FA-EF94A641EC5F}"/>
          </ac:spMkLst>
        </pc:spChg>
        <pc:spChg chg="del">
          <ac:chgData name="Froduald Kabanza" userId="edf393d0-642b-4b9e-8c75-f62133241689" providerId="ADAL" clId="{AB09C514-6253-4CC0-8C7C-457416B9D1B5}" dt="2022-01-20T00:49:37.964" v="4296" actId="478"/>
          <ac:spMkLst>
            <pc:docMk/>
            <pc:sldMk cId="0" sldId="515"/>
            <ac:spMk id="89095" creationId="{191373A1-8E9C-4BB9-A477-8074E9DC2E2D}"/>
          </ac:spMkLst>
        </pc:spChg>
        <pc:picChg chg="del">
          <ac:chgData name="Froduald Kabanza" userId="edf393d0-642b-4b9e-8c75-f62133241689" providerId="ADAL" clId="{AB09C514-6253-4CC0-8C7C-457416B9D1B5}" dt="2022-01-20T00:49:39.191" v="4297" actId="478"/>
          <ac:picMkLst>
            <pc:docMk/>
            <pc:sldMk cId="0" sldId="515"/>
            <ac:picMk id="89094" creationId="{8F4C44D5-B072-4874-ACBB-3AECE2BADEC8}"/>
          </ac:picMkLst>
        </pc:picChg>
      </pc:sldChg>
      <pc:sldChg chg="add del">
        <pc:chgData name="Froduald Kabanza" userId="edf393d0-642b-4b9e-8c75-f62133241689" providerId="ADAL" clId="{AB09C514-6253-4CC0-8C7C-457416B9D1B5}" dt="2022-01-18T18:18:11.092" v="134" actId="2696"/>
        <pc:sldMkLst>
          <pc:docMk/>
          <pc:sldMk cId="0" sldId="516"/>
        </pc:sldMkLst>
      </pc:sldChg>
      <pc:sldChg chg="modSp add mod ord">
        <pc:chgData name="Froduald Kabanza" userId="edf393d0-642b-4b9e-8c75-f62133241689" providerId="ADAL" clId="{AB09C514-6253-4CC0-8C7C-457416B9D1B5}" dt="2022-01-20T08:50:51.943" v="13251" actId="20577"/>
        <pc:sldMkLst>
          <pc:docMk/>
          <pc:sldMk cId="0" sldId="517"/>
        </pc:sldMkLst>
        <pc:spChg chg="mod">
          <ac:chgData name="Froduald Kabanza" userId="edf393d0-642b-4b9e-8c75-f62133241689" providerId="ADAL" clId="{AB09C514-6253-4CC0-8C7C-457416B9D1B5}" dt="2022-01-20T08:50:51.943" v="13251" actId="20577"/>
          <ac:spMkLst>
            <pc:docMk/>
            <pc:sldMk cId="0" sldId="517"/>
            <ac:spMk id="71681" creationId="{EC94D301-DA50-4EA3-8B3F-9EA95A5B909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7"/>
            <ac:spMk id="71684" creationId="{6832BB93-63C2-4B2C-A0B7-73EA158A715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8.819" v="13253"/>
        <pc:sldMkLst>
          <pc:docMk/>
          <pc:sldMk cId="0" sldId="518"/>
        </pc:sldMkLst>
        <pc:spChg chg="mod">
          <ac:chgData name="Froduald Kabanza" userId="edf393d0-642b-4b9e-8c75-f62133241689" providerId="ADAL" clId="{AB09C514-6253-4CC0-8C7C-457416B9D1B5}" dt="2022-01-20T08:51:08.819" v="13253"/>
          <ac:spMkLst>
            <pc:docMk/>
            <pc:sldMk cId="0" sldId="518"/>
            <ac:spMk id="73729" creationId="{4C64AF3E-B561-4800-BFD8-82AAF496EB0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8"/>
            <ac:spMk id="73732" creationId="{1DA15557-A0C8-4318-B931-108351FE669A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51:44.122" v="13326" actId="20577"/>
        <pc:sldMkLst>
          <pc:docMk/>
          <pc:sldMk cId="0" sldId="519"/>
        </pc:sldMkLst>
        <pc:spChg chg="mod">
          <ac:chgData name="Froduald Kabanza" userId="edf393d0-642b-4b9e-8c75-f62133241689" providerId="ADAL" clId="{AB09C514-6253-4CC0-8C7C-457416B9D1B5}" dt="2022-01-20T01:46:15.183" v="5677" actId="1076"/>
          <ac:spMkLst>
            <pc:docMk/>
            <pc:sldMk cId="0" sldId="519"/>
            <ac:spMk id="34" creationId="{493EB980-AA18-4375-A52C-013A47AA97FE}"/>
          </ac:spMkLst>
        </pc:spChg>
        <pc:spChg chg="add mod">
          <ac:chgData name="Froduald Kabanza" userId="edf393d0-642b-4b9e-8c75-f62133241689" providerId="ADAL" clId="{AB09C514-6253-4CC0-8C7C-457416B9D1B5}" dt="2022-01-20T01:47:10.166" v="5713" actId="1076"/>
          <ac:spMkLst>
            <pc:docMk/>
            <pc:sldMk cId="0" sldId="519"/>
            <ac:spMk id="41" creationId="{056D964E-CC98-4A04-970B-B77B76EA1F9E}"/>
          </ac:spMkLst>
        </pc:spChg>
        <pc:spChg chg="mod">
          <ac:chgData name="Froduald Kabanza" userId="edf393d0-642b-4b9e-8c75-f62133241689" providerId="ADAL" clId="{AB09C514-6253-4CC0-8C7C-457416B9D1B5}" dt="2022-01-20T08:51:20.772" v="13268" actId="20577"/>
          <ac:spMkLst>
            <pc:docMk/>
            <pc:sldMk cId="0" sldId="519"/>
            <ac:spMk id="74753" creationId="{5E2DD590-C6CA-4192-939F-C405F220CBD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9"/>
            <ac:spMk id="74756" creationId="{E7A50E32-0EC6-44B3-8081-1EB925367592}"/>
          </ac:spMkLst>
        </pc:spChg>
        <pc:spChg chg="add del">
          <ac:chgData name="Froduald Kabanza" userId="edf393d0-642b-4b9e-8c75-f62133241689" providerId="ADAL" clId="{AB09C514-6253-4CC0-8C7C-457416B9D1B5}" dt="2022-01-20T01:46:02.030" v="5671" actId="478"/>
          <ac:spMkLst>
            <pc:docMk/>
            <pc:sldMk cId="0" sldId="519"/>
            <ac:spMk id="74758" creationId="{D8804E8A-24F4-448D-BCE1-0F1C36B23BA1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51:52.129" v="13327" actId="2696"/>
        <pc:sldMkLst>
          <pc:docMk/>
          <pc:sldMk cId="0" sldId="52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0"/>
            <ac:spMk id="75780" creationId="{DA1FCD46-A158-44AE-B44C-F2F8B03666F7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52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1"/>
            <ac:spMk id="76803" creationId="{90888FDA-8FF6-4A0B-B79D-A1A7355281C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2.540" v="13252"/>
        <pc:sldMkLst>
          <pc:docMk/>
          <pc:sldMk cId="0" sldId="522"/>
        </pc:sldMkLst>
        <pc:spChg chg="mod">
          <ac:chgData name="Froduald Kabanza" userId="edf393d0-642b-4b9e-8c75-f62133241689" providerId="ADAL" clId="{AB09C514-6253-4CC0-8C7C-457416B9D1B5}" dt="2022-01-20T08:51:02.540" v="13252"/>
          <ac:spMkLst>
            <pc:docMk/>
            <pc:sldMk cId="0" sldId="522"/>
            <ac:spMk id="72705" creationId="{ED91AEF1-4FE2-42E5-8D74-6AB633C8C38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2"/>
            <ac:spMk id="72708" creationId="{699DAF1E-EC6A-43ED-93F5-E712412AF789}"/>
          </ac:spMkLst>
        </pc:spChg>
      </pc:sldChg>
      <pc:sldChg chg="addSp delSp modSp add mod ord delAnim modAnim">
        <pc:chgData name="Froduald Kabanza" userId="edf393d0-642b-4b9e-8c75-f62133241689" providerId="ADAL" clId="{AB09C514-6253-4CC0-8C7C-457416B9D1B5}" dt="2022-01-20T08:26:10.120" v="13124"/>
        <pc:sldMkLst>
          <pc:docMk/>
          <pc:sldMk cId="0" sldId="696"/>
        </pc:sldMkLst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0" sldId="696"/>
            <ac:spMk id="8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0" sldId="696"/>
            <ac:spMk id="9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0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3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4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9:17.559" v="146" actId="20577"/>
          <ac:spMkLst>
            <pc:docMk/>
            <pc:sldMk cId="0" sldId="696"/>
            <ac:spMk id="45" creationId="{19F5C7C8-A155-4511-99B5-F0C7044B8112}"/>
          </ac:spMkLst>
        </pc:spChg>
        <pc:spChg chg="add mod">
          <ac:chgData name="Froduald Kabanza" userId="edf393d0-642b-4b9e-8c75-f62133241689" providerId="ADAL" clId="{AB09C514-6253-4CC0-8C7C-457416B9D1B5}" dt="2022-01-18T18:17:06.022" v="130" actId="1076"/>
          <ac:spMkLst>
            <pc:docMk/>
            <pc:sldMk cId="0" sldId="696"/>
            <ac:spMk id="48" creationId="{BFB80F63-8F2A-4533-97C3-E8A2F92798B9}"/>
          </ac:spMkLst>
        </pc:spChg>
        <pc:spChg chg="add mod">
          <ac:chgData name="Froduald Kabanza" userId="edf393d0-642b-4b9e-8c75-f62133241689" providerId="ADAL" clId="{AB09C514-6253-4CC0-8C7C-457416B9D1B5}" dt="2022-01-18T18:17:09.248" v="131" actId="1076"/>
          <ac:spMkLst>
            <pc:docMk/>
            <pc:sldMk cId="0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AB09C514-6253-4CC0-8C7C-457416B9D1B5}" dt="2022-01-18T18:15:39.906" v="94" actId="20577"/>
          <ac:spMkLst>
            <pc:docMk/>
            <pc:sldMk cId="0" sldId="696"/>
            <ac:spMk id="22530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8:41.997" v="138" actId="1076"/>
          <ac:spMkLst>
            <pc:docMk/>
            <pc:sldMk cId="0" sldId="696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696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9:05.965" v="144" actId="1076"/>
          <ac:spMkLst>
            <pc:docMk/>
            <pc:sldMk cId="0" sldId="696"/>
            <ac:spMk id="22534" creationId="{00000000-0000-0000-0000-000000000000}"/>
          </ac:spMkLst>
        </pc:spChg>
        <pc:grpChg chg="del mod">
          <ac:chgData name="Froduald Kabanza" userId="edf393d0-642b-4b9e-8c75-f62133241689" providerId="ADAL" clId="{AB09C514-6253-4CC0-8C7C-457416B9D1B5}" dt="2022-01-18T18:11:38.387" v="41" actId="165"/>
          <ac:grpSpMkLst>
            <pc:docMk/>
            <pc:sldMk cId="0" sldId="696"/>
            <ac:grpSpMk id="3" creationId="{50D6739B-532E-4826-8700-8383529FE989}"/>
          </ac:grpSpMkLst>
        </pc:grpChg>
        <pc:grpChg chg="add mod">
          <ac:chgData name="Froduald Kabanza" userId="edf393d0-642b-4b9e-8c75-f62133241689" providerId="ADAL" clId="{AB09C514-6253-4CC0-8C7C-457416B9D1B5}" dt="2022-01-18T18:17:19.936" v="132" actId="164"/>
          <ac:grpSpMkLst>
            <pc:docMk/>
            <pc:sldMk cId="0" sldId="696"/>
            <ac:grpSpMk id="39" creationId="{4FAB8FEE-ABF2-4A01-B9AE-1C57245F009D}"/>
          </ac:grpSpMkLst>
        </pc:grpChg>
        <pc:grpChg chg="add del mod">
          <ac:chgData name="Froduald Kabanza" userId="edf393d0-642b-4b9e-8c75-f62133241689" providerId="ADAL" clId="{AB09C514-6253-4CC0-8C7C-457416B9D1B5}" dt="2022-01-18T18:16:20.898" v="124" actId="478"/>
          <ac:grpSpMkLst>
            <pc:docMk/>
            <pc:sldMk cId="0" sldId="696"/>
            <ac:grpSpMk id="43" creationId="{1B91CF09-F230-4229-951A-5CE08CD2B908}"/>
          </ac:grpSpMkLst>
        </pc:grp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2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33" creationId="{00000000-0000-0000-0000-000000000000}"/>
          </ac:cxnSpMkLst>
        </pc:cxnChg>
        <pc:cxnChg chg="add mod">
          <ac:chgData name="Froduald Kabanza" userId="edf393d0-642b-4b9e-8c75-f62133241689" providerId="ADAL" clId="{AB09C514-6253-4CC0-8C7C-457416B9D1B5}" dt="2022-01-18T18:17:19.936" v="132" actId="164"/>
          <ac:cxnSpMkLst>
            <pc:docMk/>
            <pc:sldMk cId="0" sldId="696"/>
            <ac:cxnSpMk id="36" creationId="{190EDA56-222D-419F-BA7A-13282E10550F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41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44" creationId="{00000000-0000-0000-0000-000000000000}"/>
          </ac:cxnSpMkLst>
        </pc:cxnChg>
        <pc:cxnChg chg="del mod topLvl">
          <ac:chgData name="Froduald Kabanza" userId="edf393d0-642b-4b9e-8c75-f62133241689" providerId="ADAL" clId="{AB09C514-6253-4CC0-8C7C-457416B9D1B5}" dt="2022-01-18T18:16:20.898" v="124" actId="478"/>
          <ac:cxnSpMkLst>
            <pc:docMk/>
            <pc:sldMk cId="0" sldId="696"/>
            <ac:cxnSpMk id="46" creationId="{D0E7A60F-1CCB-4C80-B75A-4AB420E5A2D2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4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88" creationId="{00000000-0000-0000-0000-000000000000}"/>
          </ac:cxnSpMkLst>
        </pc:cxnChg>
      </pc:sldChg>
      <pc:sldChg chg="addSp delSp modSp add mod ord">
        <pc:chgData name="Froduald Kabanza" userId="edf393d0-642b-4b9e-8c75-f62133241689" providerId="ADAL" clId="{AB09C514-6253-4CC0-8C7C-457416B9D1B5}" dt="2022-01-20T01:17:10.224" v="4834"/>
        <pc:sldMkLst>
          <pc:docMk/>
          <pc:sldMk cId="34717944" sldId="697"/>
        </pc:sldMkLst>
        <pc:spChg chg="mod">
          <ac:chgData name="Froduald Kabanza" userId="edf393d0-642b-4b9e-8c75-f62133241689" providerId="ADAL" clId="{AB09C514-6253-4CC0-8C7C-457416B9D1B5}" dt="2022-01-19T17:08:01.882" v="192" actId="20577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AB09C514-6253-4CC0-8C7C-457416B9D1B5}" dt="2022-01-19T22:28:44.088" v="290" actId="313"/>
          <ac:spMkLst>
            <pc:docMk/>
            <pc:sldMk cId="34717944" sldId="697"/>
            <ac:spMk id="27649" creationId="{8F8669B8-51D6-49D3-8D70-A924DFD7F78F}"/>
          </ac:spMkLst>
        </pc:spChg>
        <pc:picChg chg="add mod">
          <ac:chgData name="Froduald Kabanza" userId="edf393d0-642b-4b9e-8c75-f62133241689" providerId="ADAL" clId="{AB09C514-6253-4CC0-8C7C-457416B9D1B5}" dt="2022-01-19T17:07:39.118" v="191" actId="14100"/>
          <ac:picMkLst>
            <pc:docMk/>
            <pc:sldMk cId="34717944" sldId="697"/>
            <ac:picMk id="3" creationId="{74A71E99-0DB2-4837-82E9-E20B15C0F8E0}"/>
          </ac:picMkLst>
        </pc:picChg>
        <pc:picChg chg="del">
          <ac:chgData name="Froduald Kabanza" userId="edf393d0-642b-4b9e-8c75-f62133241689" providerId="ADAL" clId="{AB09C514-6253-4CC0-8C7C-457416B9D1B5}" dt="2022-01-19T17:07:24.458" v="185" actId="478"/>
          <ac:picMkLst>
            <pc:docMk/>
            <pc:sldMk cId="34717944" sldId="697"/>
            <ac:picMk id="27655" creationId="{83E28D1A-85A3-42E5-93D5-337E26BCC613}"/>
          </ac:picMkLst>
        </pc:picChg>
      </pc:sldChg>
      <pc:sldChg chg="addSp add modNotesTx">
        <pc:chgData name="Froduald Kabanza" userId="edf393d0-642b-4b9e-8c75-f62133241689" providerId="ADAL" clId="{AB09C514-6253-4CC0-8C7C-457416B9D1B5}" dt="2022-01-20T18:15:07.574" v="13426"/>
        <pc:sldMkLst>
          <pc:docMk/>
          <pc:sldMk cId="812313677" sldId="698"/>
        </pc:sldMkLst>
        <pc:inkChg chg="add">
          <ac:chgData name="Froduald Kabanza" userId="edf393d0-642b-4b9e-8c75-f62133241689" providerId="ADAL" clId="{AB09C514-6253-4CC0-8C7C-457416B9D1B5}" dt="2022-01-20T18:15:07.574" v="13426"/>
          <ac:inkMkLst>
            <pc:docMk/>
            <pc:sldMk cId="812313677" sldId="698"/>
            <ac:inkMk id="2" creationId="{180F5FD1-DA01-410C-ACCB-40B61EDA5482}"/>
          </ac:inkMkLst>
        </pc:inkChg>
      </pc:sldChg>
      <pc:sldChg chg="add">
        <pc:chgData name="Froduald Kabanza" userId="edf393d0-642b-4b9e-8c75-f62133241689" providerId="ADAL" clId="{AB09C514-6253-4CC0-8C7C-457416B9D1B5}" dt="2022-01-19T22:41:19.499" v="303"/>
        <pc:sldMkLst>
          <pc:docMk/>
          <pc:sldMk cId="360748642" sldId="699"/>
        </pc:sldMkLst>
      </pc:sldChg>
      <pc:sldChg chg="addSp delSp modSp add mod modNotesTx">
        <pc:chgData name="Froduald Kabanza" userId="edf393d0-642b-4b9e-8c75-f62133241689" providerId="ADAL" clId="{AB09C514-6253-4CC0-8C7C-457416B9D1B5}" dt="2022-01-19T22:51:11.399" v="395" actId="20577"/>
        <pc:sldMkLst>
          <pc:docMk/>
          <pc:sldMk cId="2097260269" sldId="700"/>
        </pc:sldMkLst>
        <pc:spChg chg="add del mod">
          <ac:chgData name="Froduald Kabanza" userId="edf393d0-642b-4b9e-8c75-f62133241689" providerId="ADAL" clId="{AB09C514-6253-4CC0-8C7C-457416B9D1B5}" dt="2022-01-19T22:49:45.677" v="381" actId="478"/>
          <ac:spMkLst>
            <pc:docMk/>
            <pc:sldMk cId="2097260269" sldId="700"/>
            <ac:spMk id="2" creationId="{A937E91E-0785-4AF9-B94A-484A1829D44C}"/>
          </ac:spMkLst>
        </pc:spChg>
        <pc:spChg chg="add del mod">
          <ac:chgData name="Froduald Kabanza" userId="edf393d0-642b-4b9e-8c75-f62133241689" providerId="ADAL" clId="{AB09C514-6253-4CC0-8C7C-457416B9D1B5}" dt="2022-01-19T22:50:25.365" v="389" actId="478"/>
          <ac:spMkLst>
            <pc:docMk/>
            <pc:sldMk cId="2097260269" sldId="700"/>
            <ac:spMk id="5" creationId="{CCD81936-7C95-4C3F-89DA-5D91E2CA89D0}"/>
          </ac:spMkLst>
        </pc:spChg>
        <pc:spChg chg="add mod">
          <ac:chgData name="Froduald Kabanza" userId="edf393d0-642b-4b9e-8c75-f62133241689" providerId="ADAL" clId="{AB09C514-6253-4CC0-8C7C-457416B9D1B5}" dt="2022-01-19T22:51:04.315" v="393" actId="1076"/>
          <ac:spMkLst>
            <pc:docMk/>
            <pc:sldMk cId="2097260269" sldId="700"/>
            <ac:spMk id="6" creationId="{50300266-A5CD-402B-AB38-C024B33AF163}"/>
          </ac:spMkLst>
        </pc:spChg>
        <pc:spChg chg="del mod">
          <ac:chgData name="Froduald Kabanza" userId="edf393d0-642b-4b9e-8c75-f62133241689" providerId="ADAL" clId="{AB09C514-6253-4CC0-8C7C-457416B9D1B5}" dt="2022-01-19T22:50:20.296" v="388" actId="478"/>
          <ac:spMkLst>
            <pc:docMk/>
            <pc:sldMk cId="2097260269" sldId="700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AB09C514-6253-4CC0-8C7C-457416B9D1B5}" dt="2022-01-19T22:49:43.330" v="380" actId="478"/>
          <ac:spMkLst>
            <pc:docMk/>
            <pc:sldMk cId="2097260269" sldId="700"/>
            <ac:spMk id="92162" creationId="{8315D294-25C1-4B08-B7F5-BD720D2B3860}"/>
          </ac:spMkLst>
        </pc:spChg>
        <pc:picChg chg="add mod">
          <ac:chgData name="Froduald Kabanza" userId="edf393d0-642b-4b9e-8c75-f62133241689" providerId="ADAL" clId="{AB09C514-6253-4CC0-8C7C-457416B9D1B5}" dt="2022-01-19T22:50:31.161" v="390" actId="14100"/>
          <ac:picMkLst>
            <pc:docMk/>
            <pc:sldMk cId="2097260269" sldId="700"/>
            <ac:picMk id="4" creationId="{EA0B6813-1CC9-492E-9E2C-504CBC07AEB9}"/>
          </ac:picMkLst>
        </pc:picChg>
      </pc:sldChg>
      <pc:sldChg chg="modSp add mod modNotesTx">
        <pc:chgData name="Froduald Kabanza" userId="edf393d0-642b-4b9e-8c75-f62133241689" providerId="ADAL" clId="{AB09C514-6253-4CC0-8C7C-457416B9D1B5}" dt="2022-01-20T07:51:21.275" v="12888" actId="20577"/>
        <pc:sldMkLst>
          <pc:docMk/>
          <pc:sldMk cId="2658075881" sldId="701"/>
        </pc:sldMkLst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9" creationId="{4729A116-3E47-45DE-BA87-55A1E7EA22F6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12" creationId="{5EBD9A04-01C7-4563-A22A-E3B81B148839}"/>
          </ac:spMkLst>
        </pc:spChg>
        <pc:spChg chg="mod">
          <ac:chgData name="Froduald Kabanza" userId="edf393d0-642b-4b9e-8c75-f62133241689" providerId="ADAL" clId="{AB09C514-6253-4CC0-8C7C-457416B9D1B5}" dt="2022-01-20T07:51:21.275" v="12888" actId="20577"/>
          <ac:spMkLst>
            <pc:docMk/>
            <pc:sldMk cId="2658075881" sldId="70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3:13:54.982" v="531" actId="20577"/>
          <ac:spMkLst>
            <pc:docMk/>
            <pc:sldMk cId="2658075881" sldId="70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44058" creationId="{9AE8B0DE-1700-47E7-AC21-85123C05299B}"/>
          </ac:spMkLst>
        </pc:spChg>
        <pc:grpChg chg="mod">
          <ac:chgData name="Froduald Kabanza" userId="edf393d0-642b-4b9e-8c75-f62133241689" providerId="ADAL" clId="{AB09C514-6253-4CC0-8C7C-457416B9D1B5}" dt="2022-01-19T23:16:39.525" v="809" actId="14100"/>
          <ac:grpSpMkLst>
            <pc:docMk/>
            <pc:sldMk cId="2658075881" sldId="701"/>
            <ac:grpSpMk id="19" creationId="{6144D960-6B4D-45AE-972D-A984DA4512EC}"/>
          </ac:grpSpMkLst>
        </pc:grpChg>
      </pc:sldChg>
      <pc:sldChg chg="addSp delSp modSp add mod modNotesTx">
        <pc:chgData name="Froduald Kabanza" userId="edf393d0-642b-4b9e-8c75-f62133241689" providerId="ADAL" clId="{AB09C514-6253-4CC0-8C7C-457416B9D1B5}" dt="2022-01-19T23:43:26.378" v="3301" actId="20577"/>
        <pc:sldMkLst>
          <pc:docMk/>
          <pc:sldMk cId="3190551740" sldId="702"/>
        </pc:sldMkLst>
        <pc:spChg chg="add del mod">
          <ac:chgData name="Froduald Kabanza" userId="edf393d0-642b-4b9e-8c75-f62133241689" providerId="ADAL" clId="{AB09C514-6253-4CC0-8C7C-457416B9D1B5}" dt="2022-01-19T23:35:50.826" v="2743" actId="478"/>
          <ac:spMkLst>
            <pc:docMk/>
            <pc:sldMk cId="3190551740" sldId="702"/>
            <ac:spMk id="2" creationId="{A73684D6-4178-43E8-A07A-DD5B3869FEC6}"/>
          </ac:spMkLst>
        </pc:spChg>
        <pc:spChg chg="add mod">
          <ac:chgData name="Froduald Kabanza" userId="edf393d0-642b-4b9e-8c75-f62133241689" providerId="ADAL" clId="{AB09C514-6253-4CC0-8C7C-457416B9D1B5}" dt="2022-01-19T23:37:07.029" v="2763" actId="1076"/>
          <ac:spMkLst>
            <pc:docMk/>
            <pc:sldMk cId="3190551740" sldId="702"/>
            <ac:spMk id="22" creationId="{3CCBA713-134E-4630-98FB-770158B4B774}"/>
          </ac:spMkLst>
        </pc:spChg>
        <pc:spChg chg="mod">
          <ac:chgData name="Froduald Kabanza" userId="edf393d0-642b-4b9e-8c75-f62133241689" providerId="ADAL" clId="{AB09C514-6253-4CC0-8C7C-457416B9D1B5}" dt="2022-01-19T23:35:57.048" v="2746" actId="1076"/>
          <ac:spMkLst>
            <pc:docMk/>
            <pc:sldMk cId="3190551740" sldId="702"/>
            <ac:spMk id="48129" creationId="{CE2F8C20-8468-493A-BEC9-4C483C4A9BCC}"/>
          </ac:spMkLst>
        </pc:spChg>
        <pc:spChg chg="del">
          <ac:chgData name="Froduald Kabanza" userId="edf393d0-642b-4b9e-8c75-f62133241689" providerId="ADAL" clId="{AB09C514-6253-4CC0-8C7C-457416B9D1B5}" dt="2022-01-19T23:35:46.878" v="2742" actId="478"/>
          <ac:spMkLst>
            <pc:docMk/>
            <pc:sldMk cId="3190551740" sldId="702"/>
            <ac:spMk id="48130" creationId="{29F28866-9ED5-4F79-BA8E-DA2C89BE40E8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34" creationId="{6618A5DF-0F32-4FB4-A1DD-AB0656342F89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42" creationId="{FA26DA9F-A02C-43AE-AB3B-16B013477FF7}"/>
          </ac:spMkLst>
        </pc:spChg>
        <pc:graphicFrameChg chg="del">
          <ac:chgData name="Froduald Kabanza" userId="edf393d0-642b-4b9e-8c75-f62133241689" providerId="ADAL" clId="{AB09C514-6253-4CC0-8C7C-457416B9D1B5}" dt="2022-01-19T23:35:52.704" v="2744" actId="478"/>
          <ac:graphicFrameMkLst>
            <pc:docMk/>
            <pc:sldMk cId="3190551740" sldId="702"/>
            <ac:graphicFrameMk id="18" creationId="{E00B5BF1-18AB-4D1C-91A8-F68D180AFA4A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0" creationId="{C918DB26-39A2-4A4A-A7E8-D3F2163D9492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5" creationId="{972D1BDA-7162-46E4-874B-5F475464C088}"/>
          </ac:graphicFrameMkLst>
        </pc:graphicFrameChg>
        <pc:picChg chg="add mod">
          <ac:chgData name="Froduald Kabanza" userId="edf393d0-642b-4b9e-8c75-f62133241689" providerId="ADAL" clId="{AB09C514-6253-4CC0-8C7C-457416B9D1B5}" dt="2022-01-19T23:37:11.221" v="2764" actId="1076"/>
          <ac:picMkLst>
            <pc:docMk/>
            <pc:sldMk cId="3190551740" sldId="702"/>
            <ac:picMk id="4" creationId="{79631368-296E-4472-AD25-B56B5D2FD111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19" creationId="{82B72C29-28AF-4297-9CC9-147E1225613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5" creationId="{3591D0D3-A308-4630-912C-4CDBC0B9E662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6" creationId="{3F6876C1-1225-4F02-9C7E-54F4C9D3102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8" creationId="{45A9F377-3A7D-49B3-AD8C-EC7671B5DE2E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9" creationId="{A6F5AD0E-EC35-42D2-AE8B-5C75810967AB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19T23:51:30.865" v="3870" actId="20577"/>
        <pc:sldMkLst>
          <pc:docMk/>
          <pc:sldMk cId="2335912615" sldId="703"/>
        </pc:sldMkLst>
        <pc:spChg chg="add mod">
          <ac:chgData name="Froduald Kabanza" userId="edf393d0-642b-4b9e-8c75-f62133241689" providerId="ADAL" clId="{AB09C514-6253-4CC0-8C7C-457416B9D1B5}" dt="2022-01-19T23:50:21.132" v="3861" actId="20577"/>
          <ac:spMkLst>
            <pc:docMk/>
            <pc:sldMk cId="2335912615" sldId="703"/>
            <ac:spMk id="29" creationId="{F4F7549C-8A62-4BD4-9BB9-708FE51ABD74}"/>
          </ac:spMkLst>
        </pc:spChg>
        <pc:spChg chg="add mod">
          <ac:chgData name="Froduald Kabanza" userId="edf393d0-642b-4b9e-8c75-f62133241689" providerId="ADAL" clId="{AB09C514-6253-4CC0-8C7C-457416B9D1B5}" dt="2022-01-19T23:50:46.579" v="3868" actId="1076"/>
          <ac:spMkLst>
            <pc:docMk/>
            <pc:sldMk cId="2335912615" sldId="703"/>
            <ac:spMk id="31" creationId="{D3267764-1C98-4BD3-8525-6FCB24FE9E53}"/>
          </ac:spMkLst>
        </pc:spChg>
        <pc:spChg chg="add mod">
          <ac:chgData name="Froduald Kabanza" userId="edf393d0-642b-4b9e-8c75-f62133241689" providerId="ADAL" clId="{AB09C514-6253-4CC0-8C7C-457416B9D1B5}" dt="2022-01-19T23:50:57.242" v="3869" actId="1076"/>
          <ac:spMkLst>
            <pc:docMk/>
            <pc:sldMk cId="2335912615" sldId="703"/>
            <ac:spMk id="33" creationId="{2572F157-E273-48F1-9BEA-65AC15D13BFF}"/>
          </ac:spMkLst>
        </pc:spChg>
        <pc:spChg chg="mod">
          <ac:chgData name="Froduald Kabanza" userId="edf393d0-642b-4b9e-8c75-f62133241689" providerId="ADAL" clId="{AB09C514-6253-4CC0-8C7C-457416B9D1B5}" dt="2022-01-19T23:47:50.147" v="3699" actId="14100"/>
          <ac:spMkLst>
            <pc:docMk/>
            <pc:sldMk cId="2335912615" sldId="703"/>
            <ac:spMk id="40962" creationId="{08DAD3BA-7389-48C3-A565-0CC8ACC1502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8" creationId="{150059CE-407E-4FEB-B322-3BAD04A3589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9" creationId="{0AFD423C-2E67-4584-AECB-10499B5DA190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40" creationId="{AD082F12-CCC9-43CC-9BE4-057DEF38AE32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50" creationId="{260DFF21-06B7-43FA-8B53-F7790547C527}"/>
          </ac:spMkLst>
        </pc:s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8" creationId="{DBD8ADEE-1FF9-4E95-9558-9A5F93391CDF}"/>
          </ac:grpSpMkLst>
        </pc:gr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9" creationId="{6144D960-6B4D-45AE-972D-A984DA4512EC}"/>
          </ac:grpSpMkLst>
        </pc:grp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7" creationId="{CC119E09-72A1-4D0E-9344-B3E5E0E39AE3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7" creationId="{9B63A878-6193-4C01-BD3C-42A48CC8B2A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8" creationId="{FF961855-AAB5-48B6-8C24-8DDF10F452D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30.939" v="3432" actId="478"/>
          <ac:graphicFrameMkLst>
            <pc:docMk/>
            <pc:sldMk cId="2335912615" sldId="703"/>
            <ac:graphicFrameMk id="32" creationId="{43597553-AFD2-4BD1-B96C-8371E1550FB2}"/>
          </ac:graphicFrameMkLst>
        </pc:graphicFrameChg>
        <pc:picChg chg="add mod">
          <ac:chgData name="Froduald Kabanza" userId="edf393d0-642b-4b9e-8c75-f62133241689" providerId="ADAL" clId="{AB09C514-6253-4CC0-8C7C-457416B9D1B5}" dt="2022-01-19T23:50:33.424" v="3865" actId="1076"/>
          <ac:picMkLst>
            <pc:docMk/>
            <pc:sldMk cId="2335912615" sldId="703"/>
            <ac:picMk id="30" creationId="{C272F26C-FC98-4E29-9626-A8532F56E185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1" creationId="{B2CF5ACD-8706-44E3-8460-462296B11BBB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2" creationId="{27AE4603-2D1B-40E0-8E04-96BE394474E4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4" creationId="{4D6502AC-E8E3-455B-95AD-37DAB539E45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5" creationId="{49D67DA6-A58E-47B0-9B80-3B05890D8DA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51" creationId="{41039233-7AB1-4C3C-BD29-B85335A03245}"/>
          </ac:picMkLst>
        </pc:picChg>
      </pc:sldChg>
      <pc:sldChg chg="addSp delSp modSp add mod ord">
        <pc:chgData name="Froduald Kabanza" userId="edf393d0-642b-4b9e-8c75-f62133241689" providerId="ADAL" clId="{AB09C514-6253-4CC0-8C7C-457416B9D1B5}" dt="2022-01-20T07:20:03.811" v="11758"/>
        <pc:sldMkLst>
          <pc:docMk/>
          <pc:sldMk cId="1697407249" sldId="704"/>
        </pc:sldMkLst>
        <pc:spChg chg="add mod">
          <ac:chgData name="Froduald Kabanza" userId="edf393d0-642b-4b9e-8c75-f62133241689" providerId="ADAL" clId="{AB09C514-6253-4CC0-8C7C-457416B9D1B5}" dt="2022-01-20T04:42:19.602" v="8396" actId="947"/>
          <ac:spMkLst>
            <pc:docMk/>
            <pc:sldMk cId="1697407249" sldId="704"/>
            <ac:spMk id="11" creationId="{4573F228-2C0E-4593-8D16-D42AC7724DFB}"/>
          </ac:spMkLst>
        </pc:spChg>
        <pc:spChg chg="add del mod">
          <ac:chgData name="Froduald Kabanza" userId="edf393d0-642b-4b9e-8c75-f62133241689" providerId="ADAL" clId="{AB09C514-6253-4CC0-8C7C-457416B9D1B5}" dt="2022-01-20T00:04:02.338" v="3945"/>
          <ac:spMkLst>
            <pc:docMk/>
            <pc:sldMk cId="1697407249" sldId="704"/>
            <ac:spMk id="15" creationId="{32062648-DA1F-4018-8906-1F53FC9E91D2}"/>
          </ac:spMkLst>
        </pc:spChg>
        <pc:spChg chg="mod">
          <ac:chgData name="Froduald Kabanza" userId="edf393d0-642b-4b9e-8c75-f62133241689" providerId="ADAL" clId="{AB09C514-6253-4CC0-8C7C-457416B9D1B5}" dt="2022-01-20T04:42:41.343" v="8399" actId="14100"/>
          <ac:spMkLst>
            <pc:docMk/>
            <pc:sldMk cId="1697407249" sldId="70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37:23.906" v="8223" actId="20577"/>
          <ac:spMkLst>
            <pc:docMk/>
            <pc:sldMk cId="1697407249" sldId="704"/>
            <ac:spMk id="41985" creationId="{3CA920CE-5D1D-4658-B6BD-38D930FA0641}"/>
          </ac:spMkLst>
        </pc:spChg>
        <pc:spChg chg="mod">
          <ac:chgData name="Froduald Kabanza" userId="edf393d0-642b-4b9e-8c75-f62133241689" providerId="ADAL" clId="{AB09C514-6253-4CC0-8C7C-457416B9D1B5}" dt="2022-01-20T06:10:12.699" v="10423" actId="14100"/>
          <ac:spMkLst>
            <pc:docMk/>
            <pc:sldMk cId="1697407249" sldId="704"/>
            <ac:spMk id="41986" creationId="{84DD8149-D222-42A2-83D3-87688E0C3C9E}"/>
          </ac:spMkLst>
        </pc:spChg>
        <pc:spChg chg="del">
          <ac:chgData name="Froduald Kabanza" userId="edf393d0-642b-4b9e-8c75-f62133241689" providerId="ADAL" clId="{AB09C514-6253-4CC0-8C7C-457416B9D1B5}" dt="2022-01-19T23:59:47.879" v="3890" actId="478"/>
          <ac:spMkLst>
            <pc:docMk/>
            <pc:sldMk cId="1697407249" sldId="704"/>
            <ac:spMk id="41991" creationId="{17702DA3-7D99-4D2A-BC47-7BC2C94DB412}"/>
          </ac:spMkLst>
        </pc:spChg>
        <pc:spChg chg="mod">
          <ac:chgData name="Froduald Kabanza" userId="edf393d0-642b-4b9e-8c75-f62133241689" providerId="ADAL" clId="{AB09C514-6253-4CC0-8C7C-457416B9D1B5}" dt="2022-01-20T04:42:45.978" v="8400" actId="1076"/>
          <ac:spMkLst>
            <pc:docMk/>
            <pc:sldMk cId="1697407249" sldId="704"/>
            <ac:spMk id="41993" creationId="{8A7726CC-7A31-4DD5-910A-D6CB0B7B2DE7}"/>
          </ac:spMkLst>
        </pc:spChg>
        <pc:picChg chg="add del mod">
          <ac:chgData name="Froduald Kabanza" userId="edf393d0-642b-4b9e-8c75-f62133241689" providerId="ADAL" clId="{AB09C514-6253-4CC0-8C7C-457416B9D1B5}" dt="2022-01-20T00:00:13.414" v="3898" actId="478"/>
          <ac:picMkLst>
            <pc:docMk/>
            <pc:sldMk cId="1697407249" sldId="704"/>
            <ac:picMk id="3" creationId="{07EEEACC-2EEA-49E0-B2B6-C6C15211FFFF}"/>
          </ac:picMkLst>
        </pc:picChg>
        <pc:picChg chg="add del mod">
          <ac:chgData name="Froduald Kabanza" userId="edf393d0-642b-4b9e-8c75-f62133241689" providerId="ADAL" clId="{AB09C514-6253-4CC0-8C7C-457416B9D1B5}" dt="2022-01-20T04:42:34.559" v="8397" actId="478"/>
          <ac:picMkLst>
            <pc:docMk/>
            <pc:sldMk cId="1697407249" sldId="704"/>
            <ac:picMk id="5" creationId="{391C9627-29C0-473B-AFAC-8FA6E878A6D5}"/>
          </ac:picMkLst>
        </pc:picChg>
      </pc:sldChg>
      <pc:sldChg chg="modSp add mod ord">
        <pc:chgData name="Froduald Kabanza" userId="edf393d0-642b-4b9e-8c75-f62133241689" providerId="ADAL" clId="{AB09C514-6253-4CC0-8C7C-457416B9D1B5}" dt="2022-01-20T07:34:21.332" v="12458"/>
        <pc:sldMkLst>
          <pc:docMk/>
          <pc:sldMk cId="3805148594" sldId="705"/>
        </pc:sldMkLst>
        <pc:spChg chg="mod">
          <ac:chgData name="Froduald Kabanza" userId="edf393d0-642b-4b9e-8c75-f62133241689" providerId="ADAL" clId="{AB09C514-6253-4CC0-8C7C-457416B9D1B5}" dt="2022-01-20T07:33:59.526" v="12456" actId="20577"/>
          <ac:spMkLst>
            <pc:docMk/>
            <pc:sldMk cId="3805148594" sldId="70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20T04:40:29.074" v="8346" actId="20577"/>
          <ac:spMkLst>
            <pc:docMk/>
            <pc:sldMk cId="3805148594" sldId="705"/>
            <ac:spMk id="39945" creationId="{CE3FA87D-8CE4-4E11-B711-F8E7266521C5}"/>
          </ac:spMkLst>
        </pc:spChg>
      </pc:sldChg>
      <pc:sldChg chg="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264093985" sldId="706"/>
        </pc:sldMkLst>
        <pc:spChg chg="mod">
          <ac:chgData name="Froduald Kabanza" userId="edf393d0-642b-4b9e-8c75-f62133241689" providerId="ADAL" clId="{AB09C514-6253-4CC0-8C7C-457416B9D1B5}" dt="2022-01-20T00:50:02.458" v="4326" actId="20577"/>
          <ac:spMkLst>
            <pc:docMk/>
            <pc:sldMk cId="264093985" sldId="706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0:42.167" v="4362" actId="20577"/>
          <ac:spMkLst>
            <pc:docMk/>
            <pc:sldMk cId="264093985" sldId="706"/>
            <ac:spMk id="89090" creationId="{5C3A10F4-D868-47F1-8E21-B00E911BBAFD}"/>
          </ac:spMkLst>
        </pc:spChg>
      </pc:sldChg>
      <pc:sldChg chg="addSp delSp modSp add mod delAnim">
        <pc:chgData name="Froduald Kabanza" userId="edf393d0-642b-4b9e-8c75-f62133241689" providerId="ADAL" clId="{AB09C514-6253-4CC0-8C7C-457416B9D1B5}" dt="2022-01-20T01:01:36.587" v="4695"/>
        <pc:sldMkLst>
          <pc:docMk/>
          <pc:sldMk cId="2347768194" sldId="706"/>
        </pc:sldMkLst>
        <pc:spChg chg="add del mod">
          <ac:chgData name="Froduald Kabanza" userId="edf393d0-642b-4b9e-8c75-f62133241689" providerId="ADAL" clId="{AB09C514-6253-4CC0-8C7C-457416B9D1B5}" dt="2022-01-20T01:01:15.722" v="4694" actId="478"/>
          <ac:spMkLst>
            <pc:docMk/>
            <pc:sldMk cId="2347768194" sldId="706"/>
            <ac:spMk id="2" creationId="{004C206B-B130-4FC3-8BA5-8958B32C21DE}"/>
          </ac:spMkLst>
        </pc:spChg>
        <pc:spChg chg="del">
          <ac:chgData name="Froduald Kabanza" userId="edf393d0-642b-4b9e-8c75-f62133241689" providerId="ADAL" clId="{AB09C514-6253-4CC0-8C7C-457416B9D1B5}" dt="2022-01-20T01:00:55.140" v="4690" actId="478"/>
          <ac:spMkLst>
            <pc:docMk/>
            <pc:sldMk cId="2347768194" sldId="706"/>
            <ac:spMk id="21" creationId="{590B5A96-9832-4EFA-B920-024AF0FE4466}"/>
          </ac:spMkLst>
        </pc:spChg>
        <pc:spChg chg="del">
          <ac:chgData name="Froduald Kabanza" userId="edf393d0-642b-4b9e-8c75-f62133241689" providerId="ADAL" clId="{AB09C514-6253-4CC0-8C7C-457416B9D1B5}" dt="2022-01-20T01:01:04.925" v="4692" actId="478"/>
          <ac:spMkLst>
            <pc:docMk/>
            <pc:sldMk cId="2347768194" sldId="706"/>
            <ac:spMk id="26" creationId="{DE88DB5C-5C4E-46E2-9EED-26AB1A514C74}"/>
          </ac:spMkLst>
        </pc:spChg>
        <pc:spChg chg="del">
          <ac:chgData name="Froduald Kabanza" userId="edf393d0-642b-4b9e-8c75-f62133241689" providerId="ADAL" clId="{AB09C514-6253-4CC0-8C7C-457416B9D1B5}" dt="2022-01-20T01:00:59.772" v="4691" actId="478"/>
          <ac:spMkLst>
            <pc:docMk/>
            <pc:sldMk cId="2347768194" sldId="706"/>
            <ac:spMk id="54" creationId="{B5746B95-5626-4025-B411-ED8DA0E22389}"/>
          </ac:spMkLst>
        </pc:spChg>
        <pc:spChg chg="mod">
          <ac:chgData name="Froduald Kabanza" userId="edf393d0-642b-4b9e-8c75-f62133241689" providerId="ADAL" clId="{AB09C514-6253-4CC0-8C7C-457416B9D1B5}" dt="2022-01-20T01:00:43.203" v="4689" actId="20577"/>
          <ac:spMkLst>
            <pc:docMk/>
            <pc:sldMk cId="2347768194" sldId="706"/>
            <ac:spMk id="71681" creationId="{EC94D301-DA50-4EA3-8B3F-9EA95A5B909A}"/>
          </ac:spMkLst>
        </pc:spChg>
        <pc:spChg chg="del">
          <ac:chgData name="Froduald Kabanza" userId="edf393d0-642b-4b9e-8c75-f62133241689" providerId="ADAL" clId="{AB09C514-6253-4CC0-8C7C-457416B9D1B5}" dt="2022-01-20T01:01:12.619" v="4693" actId="478"/>
          <ac:spMkLst>
            <pc:docMk/>
            <pc:sldMk cId="2347768194" sldId="706"/>
            <ac:spMk id="71682" creationId="{DC4053D7-5BF5-4CD0-B3E0-8079DE5CB80B}"/>
          </ac:spMkLst>
        </pc:spChg>
        <pc:graphicFrameChg chg="add mod">
          <ac:chgData name="Froduald Kabanza" userId="edf393d0-642b-4b9e-8c75-f62133241689" providerId="ADAL" clId="{AB09C514-6253-4CC0-8C7C-457416B9D1B5}" dt="2022-01-20T01:01:36.587" v="4695"/>
          <ac:graphicFrameMkLst>
            <pc:docMk/>
            <pc:sldMk cId="2347768194" sldId="706"/>
            <ac:graphicFrameMk id="30" creationId="{EE87606D-1FE5-4469-9EFE-0EAE2F773BD2}"/>
          </ac:graphicFrameMkLst>
        </pc:graphicFrameChg>
      </pc:sldChg>
      <pc:sldChg chg="add del">
        <pc:chgData name="Froduald Kabanza" userId="edf393d0-642b-4b9e-8c75-f62133241689" providerId="ADAL" clId="{AB09C514-6253-4CC0-8C7C-457416B9D1B5}" dt="2022-01-20T01:17:01.879" v="4832" actId="2696"/>
        <pc:sldMkLst>
          <pc:docMk/>
          <pc:sldMk cId="1775605539" sldId="707"/>
        </pc:sldMkLst>
      </pc:sldChg>
      <pc:sldChg chg="modSp add del mod ord">
        <pc:chgData name="Froduald Kabanza" userId="edf393d0-642b-4b9e-8c75-f62133241689" providerId="ADAL" clId="{AB09C514-6253-4CC0-8C7C-457416B9D1B5}" dt="2022-01-20T08:25:10.478" v="13120" actId="2696"/>
        <pc:sldMkLst>
          <pc:docMk/>
          <pc:sldMk cId="4165763804" sldId="707"/>
        </pc:sldMkLst>
        <pc:spChg chg="mod">
          <ac:chgData name="Froduald Kabanza" userId="edf393d0-642b-4b9e-8c75-f62133241689" providerId="ADAL" clId="{AB09C514-6253-4CC0-8C7C-457416B9D1B5}" dt="2022-01-20T01:35:45" v="5399" actId="20577"/>
          <ac:spMkLst>
            <pc:docMk/>
            <pc:sldMk cId="4165763804" sldId="7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40:59.001" v="5483" actId="20577"/>
          <ac:spMkLst>
            <pc:docMk/>
            <pc:sldMk cId="4165763804" sldId="707"/>
            <ac:spMk id="81922" creationId="{19B44DD1-4599-4137-90CF-641B922E97A7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23:11.125" v="13116"/>
        <pc:sldMkLst>
          <pc:docMk/>
          <pc:sldMk cId="3327219017" sldId="708"/>
        </pc:sldMkLst>
        <pc:spChg chg="add mod">
          <ac:chgData name="Froduald Kabanza" userId="edf393d0-642b-4b9e-8c75-f62133241689" providerId="ADAL" clId="{AB09C514-6253-4CC0-8C7C-457416B9D1B5}" dt="2022-01-20T01:42:50.419" v="5554" actId="1076"/>
          <ac:spMkLst>
            <pc:docMk/>
            <pc:sldMk cId="3327219017" sldId="708"/>
            <ac:spMk id="4" creationId="{9C074535-1310-48B7-8B84-712557EC9EBE}"/>
          </ac:spMkLst>
        </pc:spChg>
        <pc:spChg chg="mod">
          <ac:chgData name="Froduald Kabanza" userId="edf393d0-642b-4b9e-8c75-f62133241689" providerId="ADAL" clId="{AB09C514-6253-4CC0-8C7C-457416B9D1B5}" dt="2022-01-20T01:42:08.944" v="5541" actId="20577"/>
          <ac:spMkLst>
            <pc:docMk/>
            <pc:sldMk cId="3327219017" sldId="708"/>
            <ac:spMk id="76801" creationId="{39C37DB8-5865-4410-A46C-EC7447DB3391}"/>
          </ac:spMkLst>
        </pc:spChg>
        <pc:picChg chg="add mod">
          <ac:chgData name="Froduald Kabanza" userId="edf393d0-642b-4b9e-8c75-f62133241689" providerId="ADAL" clId="{AB09C514-6253-4CC0-8C7C-457416B9D1B5}" dt="2022-01-20T01:42:33.916" v="5550" actId="1076"/>
          <ac:picMkLst>
            <pc:docMk/>
            <pc:sldMk cId="3327219017" sldId="708"/>
            <ac:picMk id="3" creationId="{C44EDA00-FC2B-4460-8097-758DB8FDC60E}"/>
          </ac:picMkLst>
        </pc:picChg>
        <pc:picChg chg="del">
          <ac:chgData name="Froduald Kabanza" userId="edf393d0-642b-4b9e-8c75-f62133241689" providerId="ADAL" clId="{AB09C514-6253-4CC0-8C7C-457416B9D1B5}" dt="2022-01-20T01:42:11.769" v="5542" actId="478"/>
          <ac:picMkLst>
            <pc:docMk/>
            <pc:sldMk cId="3327219017" sldId="708"/>
            <ac:picMk id="76805" creationId="{844253BB-F269-412A-A312-CEEB4582B62D}"/>
          </ac:picMkLst>
        </pc:picChg>
      </pc:sldChg>
      <pc:sldChg chg="modSp add mod ord modNotes modNotesTx">
        <pc:chgData name="Froduald Kabanza" userId="edf393d0-642b-4b9e-8c75-f62133241689" providerId="ADAL" clId="{AB09C514-6253-4CC0-8C7C-457416B9D1B5}" dt="2022-01-20T09:16:12.867" v="13381" actId="27636"/>
        <pc:sldMkLst>
          <pc:docMk/>
          <pc:sldMk cId="194286932" sldId="709"/>
        </pc:sldMkLst>
        <pc:spChg chg="mod">
          <ac:chgData name="Froduald Kabanza" userId="edf393d0-642b-4b9e-8c75-f62133241689" providerId="ADAL" clId="{AB09C514-6253-4CC0-8C7C-457416B9D1B5}" dt="2022-01-20T04:05:41.419" v="7898" actId="5793"/>
          <ac:spMkLst>
            <pc:docMk/>
            <pc:sldMk cId="194286932" sldId="709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4:05:03.195" v="7896" actId="20577"/>
          <ac:spMkLst>
            <pc:docMk/>
            <pc:sldMk cId="194286932" sldId="709"/>
            <ac:spMk id="68609" creationId="{29F17E08-73BC-4AF4-8470-C2FCFA495859}"/>
          </ac:spMkLst>
        </pc:spChg>
      </pc:sldChg>
      <pc:sldChg chg="addSp delSp modSp add mod ord modAnim modNotesTx">
        <pc:chgData name="Froduald Kabanza" userId="edf393d0-642b-4b9e-8c75-f62133241689" providerId="ADAL" clId="{AB09C514-6253-4CC0-8C7C-457416B9D1B5}" dt="2022-01-20T07:30:00.212" v="12296" actId="1076"/>
        <pc:sldMkLst>
          <pc:docMk/>
          <pc:sldMk cId="3871340959" sldId="710"/>
        </pc:sldMkLst>
        <pc:spChg chg="del">
          <ac:chgData name="Froduald Kabanza" userId="edf393d0-642b-4b9e-8c75-f62133241689" providerId="ADAL" clId="{AB09C514-6253-4CC0-8C7C-457416B9D1B5}" dt="2022-01-20T04:49:13.291" v="8471" actId="478"/>
          <ac:spMkLst>
            <pc:docMk/>
            <pc:sldMk cId="3871340959" sldId="710"/>
            <ac:spMk id="25" creationId="{DCDAE443-AB99-4CE8-8004-1317136136B2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8" creationId="{98736EAF-50F7-4990-BC07-028E4ABC463C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9" creationId="{560B1E51-5647-4420-A85B-89A907D0CF57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0" creationId="{54264FCB-4430-4594-97D7-2376C60A58E4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2" creationId="{BBD84CBF-449D-4644-B7D5-053E04D70EE9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3" creationId="{B338D3C8-6E82-497E-8E6B-550F8653FB1B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4" creationId="{7E70A116-4DDE-4658-8AB5-71569A3B172B}"/>
          </ac:spMkLst>
        </pc:spChg>
        <pc:spChg chg="add mod">
          <ac:chgData name="Froduald Kabanza" userId="edf393d0-642b-4b9e-8c75-f62133241689" providerId="ADAL" clId="{AB09C514-6253-4CC0-8C7C-457416B9D1B5}" dt="2022-01-20T05:16:55.695" v="9317" actId="14100"/>
          <ac:spMkLst>
            <pc:docMk/>
            <pc:sldMk cId="3871340959" sldId="710"/>
            <ac:spMk id="35" creationId="{618BAA3C-D544-4243-AFE9-C0FA047577F4}"/>
          </ac:spMkLst>
        </pc:spChg>
        <pc:spChg chg="add mod">
          <ac:chgData name="Froduald Kabanza" userId="edf393d0-642b-4b9e-8c75-f62133241689" providerId="ADAL" clId="{AB09C514-6253-4CC0-8C7C-457416B9D1B5}" dt="2022-01-20T07:30:00.212" v="12296" actId="1076"/>
          <ac:spMkLst>
            <pc:docMk/>
            <pc:sldMk cId="3871340959" sldId="710"/>
            <ac:spMk id="36" creationId="{A439BB15-5E6A-4D6C-BF29-0B026F23D2F6}"/>
          </ac:spMkLst>
        </pc:spChg>
        <pc:spChg chg="mod">
          <ac:chgData name="Froduald Kabanza" userId="edf393d0-642b-4b9e-8c75-f62133241689" providerId="ADAL" clId="{AB09C514-6253-4CC0-8C7C-457416B9D1B5}" dt="2022-01-20T05:02:50.016" v="9222" actId="20577"/>
          <ac:spMkLst>
            <pc:docMk/>
            <pc:sldMk cId="3871340959" sldId="710"/>
            <ac:spMk id="50177" creationId="{487EC071-F2EF-4147-843A-F318BDDE1A4F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5" creationId="{94C24983-455B-4DD3-B463-048822E193C1}"/>
          </ac:spMkLst>
        </pc:spChg>
        <pc:grpChg chg="del">
          <ac:chgData name="Froduald Kabanza" userId="edf393d0-642b-4b9e-8c75-f62133241689" providerId="ADAL" clId="{AB09C514-6253-4CC0-8C7C-457416B9D1B5}" dt="2022-01-20T04:50:13.313" v="8473" actId="478"/>
          <ac:grpSpMkLst>
            <pc:docMk/>
            <pc:sldMk cId="3871340959" sldId="710"/>
            <ac:grpSpMk id="10" creationId="{C5684F2A-7CDF-47C3-B89D-9F7632CC24B7}"/>
          </ac:grpSpMkLst>
        </pc:grpChg>
        <pc:grpChg chg="del">
          <ac:chgData name="Froduald Kabanza" userId="edf393d0-642b-4b9e-8c75-f62133241689" providerId="ADAL" clId="{AB09C514-6253-4CC0-8C7C-457416B9D1B5}" dt="2022-01-20T04:50:15.197" v="8474" actId="478"/>
          <ac:grpSpMkLst>
            <pc:docMk/>
            <pc:sldMk cId="3871340959" sldId="710"/>
            <ac:grpSpMk id="15" creationId="{47CD5E4A-C5AF-408C-A0A9-FEF1C8E8D028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27" creationId="{1169415E-32B7-4F5B-AD22-ECD26A0530A9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31" creationId="{89BE3FE5-92D7-49A1-A2B1-11472396C0D7}"/>
          </ac:grpSpMkLst>
        </pc:grpChg>
        <pc:grpChg chg="del">
          <ac:chgData name="Froduald Kabanza" userId="edf393d0-642b-4b9e-8c75-f62133241689" providerId="ADAL" clId="{AB09C514-6253-4CC0-8C7C-457416B9D1B5}" dt="2022-01-20T04:50:12.178" v="8472" actId="478"/>
          <ac:grpSpMkLst>
            <pc:docMk/>
            <pc:sldMk cId="3871340959" sldId="710"/>
            <ac:grpSpMk id="50182" creationId="{7ECFD551-623B-42FB-BD5E-291A9F1235FC}"/>
          </ac:grpSpMkLst>
        </pc:grpChg>
        <pc:picChg chg="add del mod">
          <ac:chgData name="Froduald Kabanza" userId="edf393d0-642b-4b9e-8c75-f62133241689" providerId="ADAL" clId="{AB09C514-6253-4CC0-8C7C-457416B9D1B5}" dt="2022-01-20T04:50:53.095" v="8477" actId="478"/>
          <ac:picMkLst>
            <pc:docMk/>
            <pc:sldMk cId="3871340959" sldId="710"/>
            <ac:picMk id="3" creationId="{B2EC0B01-3B5B-4AB2-94F0-9AC777668F15}"/>
          </ac:picMkLst>
        </pc:picChg>
        <pc:picChg chg="add mod">
          <ac:chgData name="Froduald Kabanza" userId="edf393d0-642b-4b9e-8c75-f62133241689" providerId="ADAL" clId="{AB09C514-6253-4CC0-8C7C-457416B9D1B5}" dt="2022-01-20T04:58:48.388" v="8689" actId="1076"/>
          <ac:picMkLst>
            <pc:docMk/>
            <pc:sldMk cId="3871340959" sldId="710"/>
            <ac:picMk id="5" creationId="{A862C6F4-AFB2-40D3-BC2F-B7B7E728B0D5}"/>
          </ac:picMkLst>
        </pc:picChg>
      </pc:sldChg>
      <pc:sldChg chg="addSp delSp modSp add mod ord modAnim modNotesTx">
        <pc:chgData name="Froduald Kabanza" userId="edf393d0-642b-4b9e-8c75-f62133241689" providerId="ADAL" clId="{AB09C514-6253-4CC0-8C7C-457416B9D1B5}" dt="2022-01-20T07:41:26.445" v="12707" actId="20577"/>
        <pc:sldMkLst>
          <pc:docMk/>
          <pc:sldMk cId="709353636" sldId="711"/>
        </pc:sldMkLst>
        <pc:spChg chg="add del">
          <ac:chgData name="Froduald Kabanza" userId="edf393d0-642b-4b9e-8c75-f62133241689" providerId="ADAL" clId="{AB09C514-6253-4CC0-8C7C-457416B9D1B5}" dt="2022-01-20T05:34:28.595" v="9808" actId="478"/>
          <ac:spMkLst>
            <pc:docMk/>
            <pc:sldMk cId="709353636" sldId="711"/>
            <ac:spMk id="2" creationId="{91AD7248-47FF-4B7A-8B46-6C9CD0694AD0}"/>
          </ac:spMkLst>
        </pc:spChg>
        <pc:spChg chg="add del mod ord">
          <ac:chgData name="Froduald Kabanza" userId="edf393d0-642b-4b9e-8c75-f62133241689" providerId="ADAL" clId="{AB09C514-6253-4CC0-8C7C-457416B9D1B5}" dt="2022-01-20T05:49:49.530" v="9981" actId="478"/>
          <ac:spMkLst>
            <pc:docMk/>
            <pc:sldMk cId="709353636" sldId="711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7:00:07.629" v="11224"/>
          <ac:spMkLst>
            <pc:docMk/>
            <pc:sldMk cId="709353636" sldId="711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6:03:54.252" v="10246"/>
          <ac:spMkLst>
            <pc:docMk/>
            <pc:sldMk cId="709353636" sldId="711"/>
            <ac:spMk id="10" creationId="{4FE17D32-0437-40C8-BEE6-B041178B78FD}"/>
          </ac:spMkLst>
        </pc:spChg>
        <pc:spChg chg="add del mod">
          <ac:chgData name="Froduald Kabanza" userId="edf393d0-642b-4b9e-8c75-f62133241689" providerId="ADAL" clId="{AB09C514-6253-4CC0-8C7C-457416B9D1B5}" dt="2022-01-20T06:06:36.709" v="10328"/>
          <ac:spMkLst>
            <pc:docMk/>
            <pc:sldMk cId="709353636" sldId="711"/>
            <ac:spMk id="13" creationId="{6E0428D0-7738-46FF-8B8E-9BA9CCB87639}"/>
          </ac:spMkLst>
        </pc:spChg>
        <pc:spChg chg="add mod">
          <ac:chgData name="Froduald Kabanza" userId="edf393d0-642b-4b9e-8c75-f62133241689" providerId="ADAL" clId="{AB09C514-6253-4CC0-8C7C-457416B9D1B5}" dt="2022-01-20T07:01:22.731" v="11262" actId="20577"/>
          <ac:spMkLst>
            <pc:docMk/>
            <pc:sldMk cId="709353636" sldId="711"/>
            <ac:spMk id="30" creationId="{B97ED532-423B-44B1-8968-88AA52178C8C}"/>
          </ac:spMkLst>
        </pc:spChg>
        <pc:spChg chg="add del mod">
          <ac:chgData name="Froduald Kabanza" userId="edf393d0-642b-4b9e-8c75-f62133241689" providerId="ADAL" clId="{AB09C514-6253-4CC0-8C7C-457416B9D1B5}" dt="2022-01-20T06:32:39.163" v="10792" actId="478"/>
          <ac:spMkLst>
            <pc:docMk/>
            <pc:sldMk cId="709353636" sldId="711"/>
            <ac:spMk id="31" creationId="{44D98300-BC7C-40F5-B42A-0E6E3449C999}"/>
          </ac:spMkLst>
        </pc:spChg>
        <pc:spChg chg="add mod">
          <ac:chgData name="Froduald Kabanza" userId="edf393d0-642b-4b9e-8c75-f62133241689" providerId="ADAL" clId="{AB09C514-6253-4CC0-8C7C-457416B9D1B5}" dt="2022-01-20T07:41:21.948" v="12705" actId="20577"/>
          <ac:spMkLst>
            <pc:docMk/>
            <pc:sldMk cId="709353636" sldId="711"/>
            <ac:spMk id="32" creationId="{F55E4528-9F1E-415B-9388-9BF9212141A7}"/>
          </ac:spMkLst>
        </pc:spChg>
        <pc:spChg chg="add mod">
          <ac:chgData name="Froduald Kabanza" userId="edf393d0-642b-4b9e-8c75-f62133241689" providerId="ADAL" clId="{AB09C514-6253-4CC0-8C7C-457416B9D1B5}" dt="2022-01-20T06:34:43.128" v="10856" actId="1076"/>
          <ac:spMkLst>
            <pc:docMk/>
            <pc:sldMk cId="709353636" sldId="711"/>
            <ac:spMk id="33" creationId="{99CDD3FC-CD61-4395-A5C6-2299ADBFA5DA}"/>
          </ac:spMkLst>
        </pc:spChg>
        <pc:spChg chg="add mod">
          <ac:chgData name="Froduald Kabanza" userId="edf393d0-642b-4b9e-8c75-f62133241689" providerId="ADAL" clId="{AB09C514-6253-4CC0-8C7C-457416B9D1B5}" dt="2022-01-20T07:41:26.445" v="12707" actId="20577"/>
          <ac:spMkLst>
            <pc:docMk/>
            <pc:sldMk cId="709353636" sldId="711"/>
            <ac:spMk id="37" creationId="{B0786C6F-607A-4361-BC71-F21DDD816254}"/>
          </ac:spMkLst>
        </pc:spChg>
        <pc:spChg chg="mod">
          <ac:chgData name="Froduald Kabanza" userId="edf393d0-642b-4b9e-8c75-f62133241689" providerId="ADAL" clId="{AB09C514-6253-4CC0-8C7C-457416B9D1B5}" dt="2022-01-20T06:59:48.079" v="11217" actId="1076"/>
          <ac:spMkLst>
            <pc:docMk/>
            <pc:sldMk cId="709353636" sldId="711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5:24:00.197" v="9405" actId="20577"/>
          <ac:spMkLst>
            <pc:docMk/>
            <pc:sldMk cId="709353636" sldId="711"/>
            <ac:spMk id="51201" creationId="{93ED93B5-541C-4436-BB99-4A3EFB8C1EAD}"/>
          </ac:spMkLst>
        </pc:spChg>
        <pc:grpChg chg="del">
          <ac:chgData name="Froduald Kabanza" userId="edf393d0-642b-4b9e-8c75-f62133241689" providerId="ADAL" clId="{AB09C514-6253-4CC0-8C7C-457416B9D1B5}" dt="2022-01-20T05:23:48.689" v="9395" actId="478"/>
          <ac:grpSpMkLst>
            <pc:docMk/>
            <pc:sldMk cId="709353636" sldId="711"/>
            <ac:grpSpMk id="34" creationId="{702EDD40-C47E-48D2-B493-881B735A327B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3" creationId="{22A3E017-5E6F-44BD-9536-13C46364CB7A}"/>
          </ac:graphicFrameMkLst>
        </pc:graphicFrameChg>
        <pc:graphicFrameChg chg="add del mod modGraphic">
          <ac:chgData name="Froduald Kabanza" userId="edf393d0-642b-4b9e-8c75-f62133241689" providerId="ADAL" clId="{AB09C514-6253-4CC0-8C7C-457416B9D1B5}" dt="2022-01-20T05:41:11.029" v="9851" actId="478"/>
          <ac:graphicFrameMkLst>
            <pc:docMk/>
            <pc:sldMk cId="709353636" sldId="711"/>
            <ac:graphicFrameMk id="18" creationId="{ED037EB1-EA8F-4BC4-875B-26D11199A95D}"/>
          </ac:graphicFrameMkLst>
        </pc:graphicFrameChg>
        <pc:graphicFrameChg chg="del mod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25" creationId="{E0028C7A-7F8A-492A-87A4-9FEE8EB6A788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5.726" v="9289" actId="478"/>
          <ac:graphicFrameMkLst>
            <pc:docMk/>
            <pc:sldMk cId="709353636" sldId="711"/>
            <ac:graphicFrameMk id="27" creationId="{08C36408-855B-4AC8-97DF-64E56D343DE2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2.282" v="9288" actId="478"/>
          <ac:graphicFrameMkLst>
            <pc:docMk/>
            <pc:sldMk cId="709353636" sldId="711"/>
            <ac:graphicFrameMk id="28" creationId="{3A0EA12A-BF5D-4E50-AF92-483F5F2E6430}"/>
          </ac:graphicFrameMkLst>
        </pc:graphicFrameChg>
        <pc:picChg chg="add del">
          <ac:chgData name="Froduald Kabanza" userId="edf393d0-642b-4b9e-8c75-f62133241689" providerId="ADAL" clId="{AB09C514-6253-4CC0-8C7C-457416B9D1B5}" dt="2022-01-20T06:02:46.074" v="10231" actId="478"/>
          <ac:picMkLst>
            <pc:docMk/>
            <pc:sldMk cId="709353636" sldId="711"/>
            <ac:picMk id="7" creationId="{5F58A7B1-CA68-4771-9055-A7E5E7ECC41F}"/>
          </ac:picMkLst>
        </pc:picChg>
        <pc:picChg chg="add del mod ord">
          <ac:chgData name="Froduald Kabanza" userId="edf393d0-642b-4b9e-8c75-f62133241689" providerId="ADAL" clId="{AB09C514-6253-4CC0-8C7C-457416B9D1B5}" dt="2022-01-20T06:05:18.399" v="10254" actId="478"/>
          <ac:picMkLst>
            <pc:docMk/>
            <pc:sldMk cId="709353636" sldId="711"/>
            <ac:picMk id="9" creationId="{EB5CBB90-A035-4795-BD0F-6D075E44B06A}"/>
          </ac:picMkLst>
        </pc:picChg>
        <pc:picChg chg="add mod">
          <ac:chgData name="Froduald Kabanza" userId="edf393d0-642b-4b9e-8c75-f62133241689" providerId="ADAL" clId="{AB09C514-6253-4CC0-8C7C-457416B9D1B5}" dt="2022-01-20T06:59:52.086" v="11218" actId="1076"/>
          <ac:picMkLst>
            <pc:docMk/>
            <pc:sldMk cId="709353636" sldId="711"/>
            <ac:picMk id="12" creationId="{03C80A80-AA13-4972-A32F-A2FBC1B4D9D1}"/>
          </ac:picMkLst>
        </pc:picChg>
        <pc:picChg chg="del">
          <ac:chgData name="Froduald Kabanza" userId="edf393d0-642b-4b9e-8c75-f62133241689" providerId="ADAL" clId="{AB09C514-6253-4CC0-8C7C-457416B9D1B5}" dt="2022-01-20T05:13:06.785" v="9290" actId="478"/>
          <ac:picMkLst>
            <pc:docMk/>
            <pc:sldMk cId="709353636" sldId="711"/>
            <ac:picMk id="51207" creationId="{3EE42151-905D-4A36-8C91-80385EEC5B0A}"/>
          </ac:picMkLst>
        </pc:picChg>
        <pc:picChg chg="del">
          <ac:chgData name="Froduald Kabanza" userId="edf393d0-642b-4b9e-8c75-f62133241689" providerId="ADAL" clId="{AB09C514-6253-4CC0-8C7C-457416B9D1B5}" dt="2022-01-20T05:23:17.840" v="9392" actId="478"/>
          <ac:picMkLst>
            <pc:docMk/>
            <pc:sldMk cId="709353636" sldId="711"/>
            <ac:picMk id="51210" creationId="{9C5A5B76-A2EC-47E2-8548-938A05228037}"/>
          </ac:picMkLst>
        </pc:picChg>
        <pc:cxnChg chg="del">
          <ac:chgData name="Froduald Kabanza" userId="edf393d0-642b-4b9e-8c75-f62133241689" providerId="ADAL" clId="{AB09C514-6253-4CC0-8C7C-457416B9D1B5}" dt="2022-01-20T05:23:51.503" v="9396" actId="478"/>
          <ac:cxnSpMkLst>
            <pc:docMk/>
            <pc:sldMk cId="709353636" sldId="711"/>
            <ac:cxnSpMk id="17" creationId="{9326A435-6DB3-4858-9E63-EE2BF2DDA61E}"/>
          </ac:cxnSpMkLst>
        </pc:cxnChg>
      </pc:sldChg>
      <pc:sldChg chg="add del">
        <pc:chgData name="Froduald Kabanza" userId="edf393d0-642b-4b9e-8c75-f62133241689" providerId="ADAL" clId="{AB09C514-6253-4CC0-8C7C-457416B9D1B5}" dt="2022-01-18T18:11:23.770" v="38" actId="2696"/>
        <pc:sldMkLst>
          <pc:docMk/>
          <pc:sldMk cId="918217908" sldId="711"/>
        </pc:sldMkLst>
      </pc:sldChg>
      <pc:sldChg chg="addSp delSp modSp add mod ord modNotesTx">
        <pc:chgData name="Froduald Kabanza" userId="edf393d0-642b-4b9e-8c75-f62133241689" providerId="ADAL" clId="{AB09C514-6253-4CC0-8C7C-457416B9D1B5}" dt="2022-01-20T07:15:37.588" v="11725" actId="20577"/>
        <pc:sldMkLst>
          <pc:docMk/>
          <pc:sldMk cId="3879330187" sldId="712"/>
        </pc:sldMkLst>
        <pc:spChg chg="add del mod">
          <ac:chgData name="Froduald Kabanza" userId="edf393d0-642b-4b9e-8c75-f62133241689" providerId="ADAL" clId="{AB09C514-6253-4CC0-8C7C-457416B9D1B5}" dt="2022-01-20T06:44:40.020" v="11078" actId="478"/>
          <ac:spMkLst>
            <pc:docMk/>
            <pc:sldMk cId="3879330187" sldId="712"/>
            <ac:spMk id="2" creationId="{2C550C59-333E-4C80-BDB0-BF5734DEABC7}"/>
          </ac:spMkLst>
        </pc:spChg>
        <pc:spChg chg="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6:46:45.014" v="11091"/>
          <ac:spMkLst>
            <pc:docMk/>
            <pc:sldMk cId="3879330187" sldId="712"/>
            <ac:spMk id="5" creationId="{AECEE22D-BCA4-49D3-9C58-E9F5F4943648}"/>
          </ac:spMkLst>
        </pc:spChg>
        <pc:spChg chg="add mod">
          <ac:chgData name="Froduald Kabanza" userId="edf393d0-642b-4b9e-8c75-f62133241689" providerId="ADAL" clId="{AB09C514-6253-4CC0-8C7C-457416B9D1B5}" dt="2022-01-20T06:52:47.056" v="11170" actId="164"/>
          <ac:spMkLst>
            <pc:docMk/>
            <pc:sldMk cId="3879330187" sldId="712"/>
            <ac:spMk id="6" creationId="{BDF1662D-EF79-40C5-BA35-EA3615BD1A30}"/>
          </ac:spMkLst>
        </pc:spChg>
        <pc:spChg chg="add del mod">
          <ac:chgData name="Froduald Kabanza" userId="edf393d0-642b-4b9e-8c75-f62133241689" providerId="ADAL" clId="{AB09C514-6253-4CC0-8C7C-457416B9D1B5}" dt="2022-01-20T06:49:10.001" v="11113" actId="478"/>
          <ac:spMkLst>
            <pc:docMk/>
            <pc:sldMk cId="3879330187" sldId="712"/>
            <ac:spMk id="7" creationId="{C59716BE-CF7A-4C34-8BC7-DA92D6AF92D0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8" creationId="{1FCF3D99-84E5-452E-A4A0-7C0F6D711662}"/>
          </ac:spMkLst>
        </pc:spChg>
        <pc:spChg chg="add del mod">
          <ac:chgData name="Froduald Kabanza" userId="edf393d0-642b-4b9e-8c75-f62133241689" providerId="ADAL" clId="{AB09C514-6253-4CC0-8C7C-457416B9D1B5}" dt="2022-01-20T06:53:56.291" v="11180" actId="478"/>
          <ac:spMkLst>
            <pc:docMk/>
            <pc:sldMk cId="3879330187" sldId="712"/>
            <ac:spMk id="11" creationId="{658CD27A-1FFC-4B52-8EAA-997E4380AD39}"/>
          </ac:spMkLst>
        </pc:spChg>
        <pc:spChg chg="add mod">
          <ac:chgData name="Froduald Kabanza" userId="edf393d0-642b-4b9e-8c75-f62133241689" providerId="ADAL" clId="{AB09C514-6253-4CC0-8C7C-457416B9D1B5}" dt="2022-01-20T07:01:49.814" v="11265" actId="20577"/>
          <ac:spMkLst>
            <pc:docMk/>
            <pc:sldMk cId="3879330187" sldId="712"/>
            <ac:spMk id="12" creationId="{ABBF74B9-EE2C-4025-A781-1B9ECD358537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18" creationId="{84B00466-DEE2-4CD4-ACA2-38EB5C283292}"/>
          </ac:spMkLst>
        </pc:spChg>
        <pc:spChg chg="del">
          <ac:chgData name="Froduald Kabanza" userId="edf393d0-642b-4b9e-8c75-f62133241689" providerId="ADAL" clId="{AB09C514-6253-4CC0-8C7C-457416B9D1B5}" dt="2022-01-20T06:44:37.766" v="11077" actId="478"/>
          <ac:spMkLst>
            <pc:docMk/>
            <pc:sldMk cId="3879330187" sldId="712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6:48:52.673" v="11111" actId="1076"/>
          <ac:spMkLst>
            <pc:docMk/>
            <pc:sldMk cId="3879330187" sldId="712"/>
            <ac:spMk id="51203" creationId="{9EC24F27-F4C4-4738-8F17-247A9F098BF1}"/>
          </ac:spMkLst>
        </pc:spChg>
        <pc:grpChg chg="add mod">
          <ac:chgData name="Froduald Kabanza" userId="edf393d0-642b-4b9e-8c75-f62133241689" providerId="ADAL" clId="{AB09C514-6253-4CC0-8C7C-457416B9D1B5}" dt="2022-01-20T06:58:44.936" v="11208" actId="1076"/>
          <ac:grpSpMkLst>
            <pc:docMk/>
            <pc:sldMk cId="3879330187" sldId="712"/>
            <ac:grpSpMk id="9" creationId="{DB5EA4D7-2F5F-442F-80F8-DCD82D5F3D9D}"/>
          </ac:grpSpMkLst>
        </pc:grpChg>
        <pc:graphicFrameChg chg="mod modGraphic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3" creationId="{22A3E017-5E6F-44BD-9536-13C46364CB7A}"/>
          </ac:graphicFrameMkLst>
        </pc:graphicFrameChg>
        <pc:graphicFrameChg chg="mod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25" creationId="{E0028C7A-7F8A-492A-87A4-9FEE8EB6A788}"/>
          </ac:graphicFrameMkLst>
        </pc:graphicFrameChg>
        <pc:picChg chg="add mod">
          <ac:chgData name="Froduald Kabanza" userId="edf393d0-642b-4b9e-8c75-f62133241689" providerId="ADAL" clId="{AB09C514-6253-4CC0-8C7C-457416B9D1B5}" dt="2022-01-20T06:52:47.056" v="11170" actId="164"/>
          <ac:picMkLst>
            <pc:docMk/>
            <pc:sldMk cId="3879330187" sldId="712"/>
            <ac:picMk id="15" creationId="{33A83DE8-B608-49B2-8FA3-122709B97A4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6:55:38.847" v="11191" actId="2696"/>
        <pc:sldMkLst>
          <pc:docMk/>
          <pc:sldMk cId="1923967172" sldId="713"/>
        </pc:sldMkLst>
        <pc:spChg chg="mod">
          <ac:chgData name="Froduald Kabanza" userId="edf393d0-642b-4b9e-8c75-f62133241689" providerId="ADAL" clId="{AB09C514-6253-4CC0-8C7C-457416B9D1B5}" dt="2022-01-20T06:55:10.190" v="11188" actId="20577"/>
          <ac:spMkLst>
            <pc:docMk/>
            <pc:sldMk cId="1923967172" sldId="713"/>
            <ac:spMk id="5" creationId="{B969E385-A783-44C6-8B7C-CE0A9A5B2B56}"/>
          </ac:spMkLst>
        </pc:spChg>
        <pc:spChg chg="mod">
          <ac:chgData name="Froduald Kabanza" userId="edf393d0-642b-4b9e-8c75-f62133241689" providerId="ADAL" clId="{AB09C514-6253-4CC0-8C7C-457416B9D1B5}" dt="2022-01-20T06:55:20.990" v="11190" actId="1076"/>
          <ac:spMkLst>
            <pc:docMk/>
            <pc:sldMk cId="1923967172" sldId="713"/>
            <ac:spMk id="30" creationId="{B97ED532-423B-44B1-8968-88AA52178C8C}"/>
          </ac:spMkLst>
        </pc:spChg>
        <pc:picChg chg="mod">
          <ac:chgData name="Froduald Kabanza" userId="edf393d0-642b-4b9e-8c75-f62133241689" providerId="ADAL" clId="{AB09C514-6253-4CC0-8C7C-457416B9D1B5}" dt="2022-01-20T06:55:14.256" v="11189" actId="1076"/>
          <ac:picMkLst>
            <pc:docMk/>
            <pc:sldMk cId="1923967172" sldId="713"/>
            <ac:picMk id="12" creationId="{03C80A80-AA13-4972-A32F-A2FBC1B4D9D1}"/>
          </ac:picMkLst>
        </pc:picChg>
      </pc:sldChg>
      <pc:sldChg chg="addSp delSp modSp add mod ord modNotesTx">
        <pc:chgData name="Froduald Kabanza" userId="edf393d0-642b-4b9e-8c75-f62133241689" providerId="ADAL" clId="{AB09C514-6253-4CC0-8C7C-457416B9D1B5}" dt="2022-01-20T07:41:13.323" v="12703" actId="20577"/>
        <pc:sldMkLst>
          <pc:docMk/>
          <pc:sldMk cId="3175463291" sldId="714"/>
        </pc:sldMkLst>
        <pc:spChg chg="add mod">
          <ac:chgData name="Froduald Kabanza" userId="edf393d0-642b-4b9e-8c75-f62133241689" providerId="ADAL" clId="{AB09C514-6253-4CC0-8C7C-457416B9D1B5}" dt="2022-01-20T07:41:13.323" v="12703" actId="20577"/>
          <ac:spMkLst>
            <pc:docMk/>
            <pc:sldMk cId="3175463291" sldId="714"/>
            <ac:spMk id="2" creationId="{3537BEB8-536F-4995-9859-A11D91C170A0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7:02:31.323" v="11268" actId="478"/>
          <ac:spMkLst>
            <pc:docMk/>
            <pc:sldMk cId="3175463291" sldId="714"/>
            <ac:spMk id="8" creationId="{53E6F937-886D-4716-B053-CC9079A4D614}"/>
          </ac:spMkLst>
        </pc:spChg>
        <pc:spChg chg="add mod">
          <ac:chgData name="Froduald Kabanza" userId="edf393d0-642b-4b9e-8c75-f62133241689" providerId="ADAL" clId="{AB09C514-6253-4CC0-8C7C-457416B9D1B5}" dt="2022-01-20T07:03:59.655" v="11280" actId="1076"/>
          <ac:spMkLst>
            <pc:docMk/>
            <pc:sldMk cId="3175463291" sldId="714"/>
            <ac:spMk id="13" creationId="{DE9B4E3B-54BD-4147-9B43-50ED030385F3}"/>
          </ac:spMkLst>
        </pc:spChg>
        <pc:spChg chg="add mod">
          <ac:chgData name="Froduald Kabanza" userId="edf393d0-642b-4b9e-8c75-f62133241689" providerId="ADAL" clId="{AB09C514-6253-4CC0-8C7C-457416B9D1B5}" dt="2022-01-20T07:08:13.172" v="11490" actId="113"/>
          <ac:spMkLst>
            <pc:docMk/>
            <pc:sldMk cId="3175463291" sldId="714"/>
            <ac:spMk id="14" creationId="{E5B48B42-239E-455B-B1DB-81D5AFD41F81}"/>
          </ac:spMkLst>
        </pc:spChg>
        <pc:spChg chg="add 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1" creationId="{EDE83F4A-A0D9-43FE-998D-5C373564DB6A}"/>
          </ac:spMkLst>
        </pc:spChg>
        <pc:spChg chg="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3" creationId="{7FCBC439-5B81-4184-920A-C942D097E14B}"/>
          </ac:spMkLst>
        </pc:spChg>
        <pc:spChg chg="add mod">
          <ac:chgData name="Froduald Kabanza" userId="edf393d0-642b-4b9e-8c75-f62133241689" providerId="ADAL" clId="{AB09C514-6253-4CC0-8C7C-457416B9D1B5}" dt="2022-01-20T07:10:33.583" v="11625" actId="20577"/>
          <ac:spMkLst>
            <pc:docMk/>
            <pc:sldMk cId="3175463291" sldId="714"/>
            <ac:spMk id="25" creationId="{73A42356-A101-4BF7-BB54-B71C8C00C1F8}"/>
          </ac:spMkLst>
        </pc:spChg>
        <pc:spChg chg="add mod">
          <ac:chgData name="Froduald Kabanza" userId="edf393d0-642b-4b9e-8c75-f62133241689" providerId="ADAL" clId="{AB09C514-6253-4CC0-8C7C-457416B9D1B5}" dt="2022-01-20T07:10:53.204" v="11632" actId="14100"/>
          <ac:spMkLst>
            <pc:docMk/>
            <pc:sldMk cId="3175463291" sldId="714"/>
            <ac:spMk id="26" creationId="{1F408DCF-8E6D-49DE-A732-B3E45A0468F6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0" creationId="{B97ED532-423B-44B1-8968-88AA52178C8C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2" creationId="{F55E4528-9F1E-415B-9388-9BF9212141A7}"/>
          </ac:spMkLst>
        </pc:spChg>
        <pc:spChg chg="del">
          <ac:chgData name="Froduald Kabanza" userId="edf393d0-642b-4b9e-8c75-f62133241689" providerId="ADAL" clId="{AB09C514-6253-4CC0-8C7C-457416B9D1B5}" dt="2022-01-20T06:35:08.783" v="10862" actId="478"/>
          <ac:spMkLst>
            <pc:docMk/>
            <pc:sldMk cId="3175463291" sldId="714"/>
            <ac:spMk id="33" creationId="{99CDD3FC-CD61-4395-A5C6-2299ADBFA5DA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40962" creationId="{0F908173-DC48-4ED6-88A0-49F7E4C6473E}"/>
          </ac:spMkLst>
        </pc:spChg>
        <pc:grpChg chg="add mod">
          <ac:chgData name="Froduald Kabanza" userId="edf393d0-642b-4b9e-8c75-f62133241689" providerId="ADAL" clId="{AB09C514-6253-4CC0-8C7C-457416B9D1B5}" dt="2022-01-20T07:03:04.068" v="11270" actId="1076"/>
          <ac:grpSpMkLst>
            <pc:docMk/>
            <pc:sldMk cId="3175463291" sldId="714"/>
            <ac:grpSpMk id="22" creationId="{3DDB4F12-4805-4A99-96AC-B471C549072F}"/>
          </ac:grpSpMkLst>
        </pc:grpChg>
        <pc:picChg chg="add del mod">
          <ac:chgData name="Froduald Kabanza" userId="edf393d0-642b-4b9e-8c75-f62133241689" providerId="ADAL" clId="{AB09C514-6253-4CC0-8C7C-457416B9D1B5}" dt="2022-01-20T06:42:28.801" v="11068" actId="478"/>
          <ac:picMkLst>
            <pc:docMk/>
            <pc:sldMk cId="3175463291" sldId="714"/>
            <ac:picMk id="4" creationId="{4FECE2AB-772C-4238-8120-7F13D706ACD8}"/>
          </ac:picMkLst>
        </pc:picChg>
        <pc:picChg chg="add mod">
          <ac:chgData name="Froduald Kabanza" userId="edf393d0-642b-4b9e-8c75-f62133241689" providerId="ADAL" clId="{AB09C514-6253-4CC0-8C7C-457416B9D1B5}" dt="2022-01-20T07:03:59.655" v="11280" actId="1076"/>
          <ac:picMkLst>
            <pc:docMk/>
            <pc:sldMk cId="3175463291" sldId="714"/>
            <ac:picMk id="7" creationId="{3B1116A5-8449-4B24-8428-B8B404810BEB}"/>
          </ac:picMkLst>
        </pc:picChg>
        <pc:picChg chg="del mod">
          <ac:chgData name="Froduald Kabanza" userId="edf393d0-642b-4b9e-8c75-f62133241689" providerId="ADAL" clId="{AB09C514-6253-4CC0-8C7C-457416B9D1B5}" dt="2022-01-20T07:02:27.300" v="11266" actId="478"/>
          <ac:picMkLst>
            <pc:docMk/>
            <pc:sldMk cId="3175463291" sldId="714"/>
            <ac:picMk id="12" creationId="{03C80A80-AA13-4972-A32F-A2FBC1B4D9D1}"/>
          </ac:picMkLst>
        </pc:picChg>
        <pc:picChg chg="add mod">
          <ac:chgData name="Froduald Kabanza" userId="edf393d0-642b-4b9e-8c75-f62133241689" providerId="ADAL" clId="{AB09C514-6253-4CC0-8C7C-457416B9D1B5}" dt="2022-01-20T07:08:07.827" v="11489" actId="1076"/>
          <ac:picMkLst>
            <pc:docMk/>
            <pc:sldMk cId="3175463291" sldId="714"/>
            <ac:picMk id="15" creationId="{02D43ACE-7473-4ED8-B2E5-5971924737EC}"/>
          </ac:picMkLst>
        </pc:picChg>
        <pc:picChg chg="mod">
          <ac:chgData name="Froduald Kabanza" userId="edf393d0-642b-4b9e-8c75-f62133241689" providerId="ADAL" clId="{AB09C514-6253-4CC0-8C7C-457416B9D1B5}" dt="2022-01-20T07:03:04.068" v="11270" actId="1076"/>
          <ac:picMkLst>
            <pc:docMk/>
            <pc:sldMk cId="3175463291" sldId="714"/>
            <ac:picMk id="24" creationId="{AB253CA3-C23B-4A7C-B96F-5EBEEF2188AA}"/>
          </ac:picMkLst>
        </pc:picChg>
      </pc:sldChg>
      <pc:sldChg chg="addSp modSp add mod modNotesTx">
        <pc:chgData name="Froduald Kabanza" userId="edf393d0-642b-4b9e-8c75-f62133241689" providerId="ADAL" clId="{AB09C514-6253-4CC0-8C7C-457416B9D1B5}" dt="2022-01-20T07:41:43.209" v="12711" actId="20577"/>
        <pc:sldMkLst>
          <pc:docMk/>
          <pc:sldMk cId="2596125750" sldId="715"/>
        </pc:sldMkLst>
        <pc:spChg chg="add mod">
          <ac:chgData name="Froduald Kabanza" userId="edf393d0-642b-4b9e-8c75-f62133241689" providerId="ADAL" clId="{AB09C514-6253-4CC0-8C7C-457416B9D1B5}" dt="2022-01-20T07:15:17.923" v="11723" actId="255"/>
          <ac:spMkLst>
            <pc:docMk/>
            <pc:sldMk cId="2596125750" sldId="715"/>
            <ac:spMk id="2" creationId="{84A25FE8-1BE3-4663-BE18-4D0D2325D74B}"/>
          </ac:spMkLst>
        </pc:spChg>
        <pc:spChg chg="mod">
          <ac:chgData name="Froduald Kabanza" userId="edf393d0-642b-4b9e-8c75-f62133241689" providerId="ADAL" clId="{AB09C514-6253-4CC0-8C7C-457416B9D1B5}" dt="2022-01-20T07:15:11.025" v="11722" actId="1076"/>
          <ac:spMkLst>
            <pc:docMk/>
            <pc:sldMk cId="2596125750" sldId="715"/>
            <ac:spMk id="6" creationId="{BDF1662D-EF79-40C5-BA35-EA3615BD1A30}"/>
          </ac:spMkLst>
        </pc:spChg>
        <pc:spChg chg="mod">
          <ac:chgData name="Froduald Kabanza" userId="edf393d0-642b-4b9e-8c75-f62133241689" providerId="ADAL" clId="{AB09C514-6253-4CC0-8C7C-457416B9D1B5}" dt="2022-01-20T07:41:35.185" v="12709" actId="20577"/>
          <ac:spMkLst>
            <pc:docMk/>
            <pc:sldMk cId="2596125750" sldId="715"/>
            <ac:spMk id="12" creationId="{ABBF74B9-EE2C-4025-A781-1B9ECD358537}"/>
          </ac:spMkLst>
        </pc:spChg>
        <pc:spChg chg="mod">
          <ac:chgData name="Froduald Kabanza" userId="edf393d0-642b-4b9e-8c75-f62133241689" providerId="ADAL" clId="{AB09C514-6253-4CC0-8C7C-457416B9D1B5}" dt="2022-01-20T07:41:43.209" v="12711" actId="20577"/>
          <ac:spMkLst>
            <pc:docMk/>
            <pc:sldMk cId="2596125750" sldId="715"/>
            <ac:spMk id="18" creationId="{84B00466-DEE2-4CD4-ACA2-38EB5C283292}"/>
          </ac:spMkLst>
        </pc:spChg>
        <pc:grpChg chg="mod">
          <ac:chgData name="Froduald Kabanza" userId="edf393d0-642b-4b9e-8c75-f62133241689" providerId="ADAL" clId="{AB09C514-6253-4CC0-8C7C-457416B9D1B5}" dt="2022-01-20T07:15:11.025" v="11722" actId="1076"/>
          <ac:grpSpMkLst>
            <pc:docMk/>
            <pc:sldMk cId="2596125750" sldId="715"/>
            <ac:grpSpMk id="9" creationId="{DB5EA4D7-2F5F-442F-80F8-DCD82D5F3D9D}"/>
          </ac:grpSpMkLst>
        </pc:grpChg>
        <pc:picChg chg="mod">
          <ac:chgData name="Froduald Kabanza" userId="edf393d0-642b-4b9e-8c75-f62133241689" providerId="ADAL" clId="{AB09C514-6253-4CC0-8C7C-457416B9D1B5}" dt="2022-01-20T07:15:11.025" v="11722" actId="1076"/>
          <ac:picMkLst>
            <pc:docMk/>
            <pc:sldMk cId="2596125750" sldId="715"/>
            <ac:picMk id="15" creationId="{33A83DE8-B608-49B2-8FA3-122709B97A47}"/>
          </ac:picMkLst>
        </pc:picChg>
      </pc:sldChg>
      <pc:sldChg chg="add del">
        <pc:chgData name="Froduald Kabanza" userId="edf393d0-642b-4b9e-8c75-f62133241689" providerId="ADAL" clId="{AB09C514-6253-4CC0-8C7C-457416B9D1B5}" dt="2022-01-20T07:12:43.883" v="11634" actId="2696"/>
        <pc:sldMkLst>
          <pc:docMk/>
          <pc:sldMk cId="2741022315" sldId="715"/>
        </pc:sldMkLst>
      </pc:sldChg>
      <pc:sldChg chg="delSp modSp add mod modNotesTx">
        <pc:chgData name="Froduald Kabanza" userId="edf393d0-642b-4b9e-8c75-f62133241689" providerId="ADAL" clId="{AB09C514-6253-4CC0-8C7C-457416B9D1B5}" dt="2022-01-20T09:17:50.078" v="13399" actId="20577"/>
        <pc:sldMkLst>
          <pc:docMk/>
          <pc:sldMk cId="324724254" sldId="716"/>
        </pc:sldMkLst>
        <pc:spChg chg="mod">
          <ac:chgData name="Froduald Kabanza" userId="edf393d0-642b-4b9e-8c75-f62133241689" providerId="ADAL" clId="{AB09C514-6253-4CC0-8C7C-457416B9D1B5}" dt="2022-01-20T09:15:58.836" v="13357"/>
          <ac:spMkLst>
            <pc:docMk/>
            <pc:sldMk cId="324724254" sldId="716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20T09:16:08.095" v="13379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AB09C514-6253-4CC0-8C7C-457416B9D1B5}" dt="2022-01-20T09:17:50.078" v="13399" actId="20577"/>
          <ac:spMkLst>
            <pc:docMk/>
            <pc:sldMk cId="324724254" sldId="716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AB09C514-6253-4CC0-8C7C-457416B9D1B5}" dt="2022-01-20T09:16:12.765" v="13380" actId="478"/>
          <ac:picMkLst>
            <pc:docMk/>
            <pc:sldMk cId="324724254" sldId="716"/>
            <ac:picMk id="29703" creationId="{E9362959-53B3-4DE2-8805-D27DC7261ADE}"/>
          </ac:picMkLst>
        </pc:picChg>
      </pc:sldChg>
      <pc:sldChg chg="modSp add mod">
        <pc:chgData name="Froduald Kabanza" userId="edf393d0-642b-4b9e-8c75-f62133241689" providerId="ADAL" clId="{AB09C514-6253-4CC0-8C7C-457416B9D1B5}" dt="2022-01-20T09:18:13.030" v="13425" actId="20577"/>
        <pc:sldMkLst>
          <pc:docMk/>
          <pc:sldMk cId="2717736005" sldId="717"/>
        </pc:sldMkLst>
        <pc:spChg chg="mod">
          <ac:chgData name="Froduald Kabanza" userId="edf393d0-642b-4b9e-8c75-f62133241689" providerId="ADAL" clId="{AB09C514-6253-4CC0-8C7C-457416B9D1B5}" dt="2022-01-20T09:18:13.030" v="13425" actId="20577"/>
          <ac:spMkLst>
            <pc:docMk/>
            <pc:sldMk cId="2717736005" sldId="717"/>
            <ac:spMk id="29702" creationId="{5D9BCDBA-92A1-48FC-ADE1-E3511EEFD35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49721066" sldId="450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73646227" sldId="450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96488560" sldId="45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3301562" sldId="451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13111251" sldId="451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97314829" sldId="451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57729708" sldId="452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67664881" sldId="452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74597851" sldId="452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6268480" sldId="452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1813144" sldId="452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73499226" sldId="452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66241534" sldId="452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29600981" sldId="452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375036596" sldId="4530"/>
        </pc:sldMkLst>
      </pc:sldChg>
      <pc:sldMasterChg chg="modSp modSldLayout">
        <pc:chgData name="Froduald Kabanza" userId="edf393d0-642b-4b9e-8c75-f62133241689" providerId="ADAL" clId="{AB09C514-6253-4CC0-8C7C-457416B9D1B5}" dt="2022-01-18T18:20:47.632" v="165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asterMk cId="0" sldId="2147483684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17A44A23-842A-45CD-96B7-638D3AE29590}"/>
    <pc:docChg chg="custSel modSld">
      <pc:chgData name="Froduald Kabanza" userId="edf393d0-642b-4b9e-8c75-f62133241689" providerId="ADAL" clId="{17A44A23-842A-45CD-96B7-638D3AE29590}" dt="2022-01-06T12:57:21.445" v="31" actId="5793"/>
      <pc:docMkLst>
        <pc:docMk/>
      </pc:docMkLst>
      <pc:sldChg chg="modSp mod">
        <pc:chgData name="Froduald Kabanza" userId="edf393d0-642b-4b9e-8c75-f62133241689" providerId="ADAL" clId="{17A44A23-842A-45CD-96B7-638D3AE29590}" dt="2022-01-06T12:57:21.445" v="31" actId="5793"/>
        <pc:sldMkLst>
          <pc:docMk/>
          <pc:sldMk cId="2174123187" sldId="333"/>
        </pc:sldMkLst>
        <pc:spChg chg="mod">
          <ac:chgData name="Froduald Kabanza" userId="edf393d0-642b-4b9e-8c75-f62133241689" providerId="ADAL" clId="{17A44A23-842A-45CD-96B7-638D3AE29590}" dt="2022-01-06T12:57:21.445" v="31" actId="5793"/>
          <ac:spMkLst>
            <pc:docMk/>
            <pc:sldMk cId="2174123187" sldId="333"/>
            <ac:spMk id="3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7FC3092F-C307-4C13-9C65-618F9C543ADF}"/>
    <pc:docChg chg="undo custSel addSld delSld modSld sldOrd modMainMaster">
      <pc:chgData name="Froduald Kabanza" userId="edf393d0-642b-4b9e-8c75-f62133241689" providerId="ADAL" clId="{7FC3092F-C307-4C13-9C65-618F9C543ADF}" dt="2022-01-06T14:39:58.874" v="737" actId="1076"/>
      <pc:docMkLst>
        <pc:docMk/>
      </pc:docMkLst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00433490" sldId="261"/>
        </pc:sldMkLst>
      </pc:sldChg>
      <pc:sldChg chg="addSp modSp add mod modNotes">
        <pc:chgData name="Froduald Kabanza" userId="edf393d0-642b-4b9e-8c75-f62133241689" providerId="ADAL" clId="{7FC3092F-C307-4C13-9C65-618F9C543ADF}" dt="2022-01-06T14:38:44.282" v="696" actId="1076"/>
        <pc:sldMkLst>
          <pc:docMk/>
          <pc:sldMk cId="3233877371" sldId="292"/>
        </pc:sldMkLst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2" creationId="{A4DCF708-4755-44F8-8D0C-B1EAD83A4E7C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4" creationId="{B258AA6F-0B92-4A07-845F-88EA165B39AE}"/>
          </ac:spMkLst>
        </pc:spChg>
        <pc:spChg chg="add mod">
          <ac:chgData name="Froduald Kabanza" userId="edf393d0-642b-4b9e-8c75-f62133241689" providerId="ADAL" clId="{7FC3092F-C307-4C13-9C65-618F9C543ADF}" dt="2022-01-06T14:38:44.282" v="696" actId="1076"/>
          <ac:spMkLst>
            <pc:docMk/>
            <pc:sldMk cId="3233877371" sldId="292"/>
            <ac:spMk id="53" creationId="{166BB1E6-2E15-4258-A1E4-87D4CCCBDA55}"/>
          </ac:spMkLst>
        </pc:spChg>
        <pc:spChg chg="mod">
          <ac:chgData name="Froduald Kabanza" userId="edf393d0-642b-4b9e-8c75-f62133241689" providerId="ADAL" clId="{7FC3092F-C307-4C13-9C65-618F9C543ADF}" dt="2022-01-06T13:14:28.147" v="601" actId="20577"/>
          <ac:spMkLst>
            <pc:docMk/>
            <pc:sldMk cId="3233877371" sldId="292"/>
            <ac:spMk id="58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38" creationId="{BAC28436-4332-45C9-87E7-A7FAF52DBFD0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0" creationId="{C11AFCA0-CD57-4D26-AFA9-A59924E6BB66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43" creationId="{8786E60E-2F80-4894-824A-089CA98B0D97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4" creationId="{57FFC868-CED2-4EDE-8BB3-92E08A62A3B3}"/>
          </ac:spMkLst>
        </pc:spChg>
        <pc:grpChg chg="mod">
          <ac:chgData name="Froduald Kabanza" userId="edf393d0-642b-4b9e-8c75-f62133241689" providerId="ADAL" clId="{7FC3092F-C307-4C13-9C65-618F9C543ADF}" dt="2022-01-06T13:16:29.749" v="628" actId="1076"/>
          <ac:grpSpMkLst>
            <pc:docMk/>
            <pc:sldMk cId="3233877371" sldId="292"/>
            <ac:grpSpMk id="98" creationId="{4303211F-66C9-421F-AC74-CF40499F9088}"/>
          </ac:grpSpMkLst>
        </pc:grpChg>
        <pc:grpChg chg="mod">
          <ac:chgData name="Froduald Kabanza" userId="edf393d0-642b-4b9e-8c75-f62133241689" providerId="ADAL" clId="{7FC3092F-C307-4C13-9C65-618F9C543ADF}" dt="2022-01-06T14:38:40.130" v="695" actId="1076"/>
          <ac:grpSpMkLst>
            <pc:docMk/>
            <pc:sldMk cId="3233877371" sldId="292"/>
            <ac:grpSpMk id="99" creationId="{66264351-1349-483E-87FA-F509FCE1F433}"/>
          </ac:grpSpMkLst>
        </pc:grpChg>
        <pc:picChg chg="add mod">
          <ac:chgData name="Froduald Kabanza" userId="edf393d0-642b-4b9e-8c75-f62133241689" providerId="ADAL" clId="{7FC3092F-C307-4C13-9C65-618F9C543ADF}" dt="2022-01-06T14:38:44.282" v="696" actId="1076"/>
          <ac:picMkLst>
            <pc:docMk/>
            <pc:sldMk cId="3233877371" sldId="292"/>
            <ac:picMk id="52" creationId="{5930F938-0E33-4A0A-9FF9-1E2A8B4522BB}"/>
          </ac:picMkLst>
        </pc:pic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35" creationId="{EA787536-7073-4D66-9031-A3E01D498CDB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36" creationId="{77AAB168-16DB-4CC6-9346-7801F9F437EB}"/>
          </ac:cxnSpMkLst>
        </pc:cxn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41" creationId="{DA93E1C9-CEAB-46C1-AB5D-44D827EDF179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42" creationId="{7505A25B-6E78-45EB-8740-9BD86EF3D50E}"/>
          </ac:cxnSpMkLst>
        </pc:cxn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25082672" sldId="322"/>
        </pc:sldMkLst>
      </pc:sldChg>
      <pc:sldChg chg="del">
        <pc:chgData name="Froduald Kabanza" userId="edf393d0-642b-4b9e-8c75-f62133241689" providerId="ADAL" clId="{7FC3092F-C307-4C13-9C65-618F9C543ADF}" dt="2022-01-06T13:06:01.945" v="82" actId="2696"/>
        <pc:sldMkLst>
          <pc:docMk/>
          <pc:sldMk cId="729628377" sldId="323"/>
        </pc:sldMkLst>
      </pc:sldChg>
      <pc:sldChg chg="modSp mod modNotesTx">
        <pc:chgData name="Froduald Kabanza" userId="edf393d0-642b-4b9e-8c75-f62133241689" providerId="ADAL" clId="{7FC3092F-C307-4C13-9C65-618F9C543ADF}" dt="2022-01-06T13:06:52.170" v="134" actId="20577"/>
        <pc:sldMkLst>
          <pc:docMk/>
          <pc:sldMk cId="1691088075" sldId="324"/>
        </pc:sldMkLst>
        <pc:spChg chg="mod">
          <ac:chgData name="Froduald Kabanza" userId="edf393d0-642b-4b9e-8c75-f62133241689" providerId="ADAL" clId="{7FC3092F-C307-4C13-9C65-618F9C543ADF}" dt="2022-01-06T13:06:52.170" v="134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07916198" sldId="32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47258862" sldId="328"/>
        </pc:sldMkLst>
      </pc:sldChg>
      <pc:sldChg chg="addSp delSp modSp mod">
        <pc:chgData name="Froduald Kabanza" userId="edf393d0-642b-4b9e-8c75-f62133241689" providerId="ADAL" clId="{7FC3092F-C307-4C13-9C65-618F9C543ADF}" dt="2022-01-06T13:01:00.976" v="65" actId="1076"/>
        <pc:sldMkLst>
          <pc:docMk/>
          <pc:sldMk cId="154423500" sldId="332"/>
        </pc:sldMkLst>
        <pc:spChg chg="add del mod">
          <ac:chgData name="Froduald Kabanza" userId="edf393d0-642b-4b9e-8c75-f62133241689" providerId="ADAL" clId="{7FC3092F-C307-4C13-9C65-618F9C543ADF}" dt="2022-01-06T13:00:25.634" v="2" actId="478"/>
          <ac:spMkLst>
            <pc:docMk/>
            <pc:sldMk cId="154423500" sldId="332"/>
            <ac:spMk id="2" creationId="{59B1DA6C-44F1-41F4-BF20-AEB35022A593}"/>
          </ac:spMkLst>
        </pc:spChg>
        <pc:spChg chg="add del mod">
          <ac:chgData name="Froduald Kabanza" userId="edf393d0-642b-4b9e-8c75-f62133241689" providerId="ADAL" clId="{7FC3092F-C307-4C13-9C65-618F9C543ADF}" dt="2022-01-06T13:00:24.127" v="1" actId="478"/>
          <ac:spMkLst>
            <pc:docMk/>
            <pc:sldMk cId="154423500" sldId="332"/>
            <ac:spMk id="3" creationId="{C46772A5-551D-4B95-9153-C4A8EF7411A3}"/>
          </ac:spMkLst>
        </pc:spChg>
        <pc:spChg chg="add mod">
          <ac:chgData name="Froduald Kabanza" userId="edf393d0-642b-4b9e-8c75-f62133241689" providerId="ADAL" clId="{7FC3092F-C307-4C13-9C65-618F9C543ADF}" dt="2022-01-06T13:00:57.409" v="64" actId="20577"/>
          <ac:spMkLst>
            <pc:docMk/>
            <pc:sldMk cId="154423500" sldId="332"/>
            <ac:spMk id="6" creationId="{50B0FB34-D872-45C2-9416-85ECF442F569}"/>
          </ac:spMkLst>
        </pc:spChg>
        <pc:spChg chg="add mod">
          <ac:chgData name="Froduald Kabanza" userId="edf393d0-642b-4b9e-8c75-f62133241689" providerId="ADAL" clId="{7FC3092F-C307-4C13-9C65-618F9C543ADF}" dt="2022-01-06T13:01:00.976" v="65" actId="1076"/>
          <ac:spMkLst>
            <pc:docMk/>
            <pc:sldMk cId="154423500" sldId="332"/>
            <ac:spMk id="7" creationId="{9D9D7E22-6E14-4E34-957C-A91469454C2C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3074" creationId="{00000000-0000-0000-0000-000000000000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4198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04:07.284" v="79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7FC3092F-C307-4C13-9C65-618F9C543ADF}" dt="2022-01-06T13:03:42.990" v="77" actId="20577"/>
          <ac:spMkLst>
            <pc:docMk/>
            <pc:sldMk cId="2174123187" sldId="333"/>
            <ac:spMk id="3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04:07.284" v="79" actId="20577"/>
          <ac:spMkLst>
            <pc:docMk/>
            <pc:sldMk cId="2174123187" sldId="333"/>
            <ac:spMk id="5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7:51.498" v="633" actId="729"/>
        <pc:sldMkLst>
          <pc:docMk/>
          <pc:sldMk cId="1824756835" sldId="335"/>
        </pc:sldMkLst>
        <pc:spChg chg="mod">
          <ac:chgData name="Froduald Kabanza" userId="edf393d0-642b-4b9e-8c75-f62133241689" providerId="ADAL" clId="{7FC3092F-C307-4C13-9C65-618F9C543ADF}" dt="2022-01-06T13:17:41.518" v="632" actId="20577"/>
          <ac:spMkLst>
            <pc:docMk/>
            <pc:sldMk cId="1824756835" sldId="335"/>
            <ac:spMk id="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19:33.046" v="669" actId="20577"/>
        <pc:sldMkLst>
          <pc:docMk/>
          <pc:sldMk cId="2381963916" sldId="340"/>
        </pc:sldMkLst>
        <pc:spChg chg="mod">
          <ac:chgData name="Froduald Kabanza" userId="edf393d0-642b-4b9e-8c75-f62133241689" providerId="ADAL" clId="{7FC3092F-C307-4C13-9C65-618F9C543ADF}" dt="2022-01-06T13:19:33.046" v="669" actId="20577"/>
          <ac:spMkLst>
            <pc:docMk/>
            <pc:sldMk cId="2381963916" sldId="340"/>
            <ac:spMk id="14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77165631" sldId="35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93141121" sldId="35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36940500" sldId="35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303548347" sldId="35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10155042" sldId="35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52054025" sldId="36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15946955" sldId="36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89178091" sldId="3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05903888" sldId="3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10787380" sldId="3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27874042" sldId="3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29735721" sldId="3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67819306" sldId="3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36068796" sldId="3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6777868" sldId="3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43617455" sldId="3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40645864" sldId="3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92375401" sldId="3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62530695" sldId="3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27399003" sldId="3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38586336" sldId="3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10590881" sldId="3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98500377" sldId="3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68839530" sldId="3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66310323" sldId="3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1049922" sldId="3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79468699" sldId="3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229253" sldId="3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1902575" sldId="3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60866511" sldId="3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24668854" sldId="3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9901601" sldId="3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59160002" sldId="3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35141610" sldId="3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92767746" sldId="3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87111815" sldId="3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47645405" sldId="3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89392472" sldId="3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8850334" sldId="4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60659519" sldId="402"/>
        </pc:sldMkLst>
      </pc:sldChg>
      <pc:sldChg chg="modSp mod">
        <pc:chgData name="Froduald Kabanza" userId="edf393d0-642b-4b9e-8c75-f62133241689" providerId="ADAL" clId="{7FC3092F-C307-4C13-9C65-618F9C543ADF}" dt="2022-01-06T13:09:50.575" v="502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7FC3092F-C307-4C13-9C65-618F9C543ADF}" dt="2022-01-06T13:09:50.575" v="502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3923606" sldId="435"/>
        </pc:sldMkLst>
      </pc:sldChg>
      <pc:sldChg chg="del">
        <pc:chgData name="Froduald Kabanza" userId="edf393d0-642b-4b9e-8c75-f62133241689" providerId="ADAL" clId="{7FC3092F-C307-4C13-9C65-618F9C543ADF}" dt="2022-01-06T13:11:38.380" v="503" actId="2696"/>
        <pc:sldMkLst>
          <pc:docMk/>
          <pc:sldMk cId="1195770199" sldId="437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4107579451" sldId="438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2526814027" sldId="439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965552575" sldId="44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40477382" sldId="44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49615836" sldId="447"/>
        </pc:sldMkLst>
      </pc:sldChg>
      <pc:sldChg chg="modSp mod ord">
        <pc:chgData name="Froduald Kabanza" userId="edf393d0-642b-4b9e-8c75-f62133241689" providerId="ADAL" clId="{7FC3092F-C307-4C13-9C65-618F9C543ADF}" dt="2022-01-06T14:39:58.874" v="737" actId="1076"/>
        <pc:sldMkLst>
          <pc:docMk/>
          <pc:sldMk cId="2285799096" sldId="448"/>
        </pc:sldMkLst>
        <pc:spChg chg="mod">
          <ac:chgData name="Froduald Kabanza" userId="edf393d0-642b-4b9e-8c75-f62133241689" providerId="ADAL" clId="{7FC3092F-C307-4C13-9C65-618F9C543ADF}" dt="2022-01-06T14:39:58.874" v="737" actId="1076"/>
          <ac:spMkLst>
            <pc:docMk/>
            <pc:sldMk cId="2285799096" sldId="448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128973846" sldId="449"/>
        </pc:sldMkLst>
        <pc:spChg chg="mod">
          <ac:chgData name="Froduald Kabanza" userId="edf393d0-642b-4b9e-8c75-f62133241689" providerId="ADAL" clId="{7FC3092F-C307-4C13-9C65-618F9C543ADF}" dt="2022-01-06T13:04:12.581" v="80" actId="20577"/>
          <ac:spMkLst>
            <pc:docMk/>
            <pc:sldMk cId="3128973846" sldId="449"/>
            <ac:spMk id="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49704254" sldId="4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79142198" sldId="4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20998056" sldId="4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50232221" sldId="4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14544585" sldId="4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91162088" sldId="4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6248008" sldId="46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90072904" sldId="4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526501547" sldId="4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37001353" sldId="4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2387533" sldId="47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03178162" sldId="4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4609870" sldId="4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1423517" sldId="4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034949484" sldId="47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5512005" sldId="47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9420734" sldId="47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92271390" sldId="47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830421175" sldId="4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19896714" sldId="4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01759473" sldId="4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859599525" sldId="4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47034509" sldId="4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383461" sldId="4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06890917" sldId="4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084894" sldId="4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25209509" sldId="4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97227344" sldId="4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9293302" sldId="4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673762443" sldId="4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34325805" sldId="4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68285429" sldId="4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05869672" sldId="4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52324276" sldId="4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87000245" sldId="4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8583367" sldId="4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1973589" sldId="49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07980064" sldId="4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47828573" sldId="50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48410270" sldId="5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1646269" sldId="502"/>
        </pc:sldMkLst>
      </pc:sldChg>
      <pc:sldMasterChg chg="modSp delSldLayout modSldLayout">
        <pc:chgData name="Froduald Kabanza" userId="edf393d0-642b-4b9e-8c75-f62133241689" providerId="ADAL" clId="{7FC3092F-C307-4C13-9C65-618F9C543ADF}" dt="2022-01-06T13:05:13.970" v="81" actId="2696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7FC3092F-C307-4C13-9C65-618F9C543ADF}" dt="2022-01-06T13:02:53.542" v="72" actId="207"/>
          <ac:spMkLst>
            <pc:docMk/>
            <pc:sldMasterMk cId="0" sldId="2147483684"/>
            <ac:spMk id="83970" creationId="{00000000-0000-0000-0000-000000000000}"/>
          </ac:spMkLst>
        </pc:spChg>
        <pc:sldLayoutChg chg="addSp modSp mod">
          <pc:chgData name="Froduald Kabanza" userId="edf393d0-642b-4b9e-8c75-f62133241689" providerId="ADAL" clId="{7FC3092F-C307-4C13-9C65-618F9C543ADF}" dt="2022-01-06T13:02:07.746" v="67" actId="14100"/>
          <pc:sldLayoutMkLst>
            <pc:docMk/>
            <pc:sldMasterMk cId="0" sldId="2147483675"/>
            <pc:sldLayoutMk cId="1877467656" sldId="2147483676"/>
          </pc:sldLayoutMkLst>
          <pc:picChg chg="add mod">
            <ac:chgData name="Froduald Kabanza" userId="edf393d0-642b-4b9e-8c75-f62133241689" providerId="ADAL" clId="{7FC3092F-C307-4C13-9C65-618F9C543ADF}" dt="2022-01-06T13:02:07.746" v="67" actId="14100"/>
            <ac:picMkLst>
              <pc:docMk/>
              <pc:sldMasterMk cId="0" sldId="2147483675"/>
              <pc:sldLayoutMk cId="1877467656" sldId="2147483676"/>
              <ac:picMk id="7" creationId="{E6C35373-7272-4165-962A-1CA037CFFB1C}"/>
            </ac:picMkLst>
          </pc:picChg>
        </pc:sldLayoutChg>
        <pc:sldLayoutChg chg="modSp mod">
          <pc:chgData name="Froduald Kabanza" userId="edf393d0-642b-4b9e-8c75-f62133241689" providerId="ADAL" clId="{7FC3092F-C307-4C13-9C65-618F9C543ADF}" dt="2022-01-06T13:03:57.555" v="7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7FC3092F-C307-4C13-9C65-618F9C543ADF}" dt="2022-01-06T13:03:57.555" v="7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7FC3092F-C307-4C13-9C65-618F9C543ADF}" dt="2022-01-06T13:03:02.526" v="73" actId="2696"/>
          <pc:sldLayoutMkLst>
            <pc:docMk/>
            <pc:sldMasterMk cId="0" sldId="2147483684"/>
            <pc:sldLayoutMk cId="1506589762" sldId="2147483680"/>
          </pc:sldLayoutMkLst>
        </pc:sldLayoutChg>
        <pc:sldLayoutChg chg="del">
          <pc:chgData name="Froduald Kabanza" userId="edf393d0-642b-4b9e-8c75-f62133241689" providerId="ADAL" clId="{7FC3092F-C307-4C13-9C65-618F9C543ADF}" dt="2022-01-06T13:02:19.109" v="68" actId="2696"/>
          <pc:sldLayoutMkLst>
            <pc:docMk/>
            <pc:sldMasterMk cId="0" sldId="2147483684"/>
            <pc:sldLayoutMk cId="73248521" sldId="2147483683"/>
          </pc:sldLayoutMkLst>
        </pc:sldLayoutChg>
        <pc:sldLayoutChg chg="del">
          <pc:chgData name="Froduald Kabanza" userId="edf393d0-642b-4b9e-8c75-f62133241689" providerId="ADAL" clId="{7FC3092F-C307-4C13-9C65-618F9C543ADF}" dt="2022-01-06T13:02:19.136" v="69" actId="2696"/>
          <pc:sldLayoutMkLst>
            <pc:docMk/>
            <pc:sldMasterMk cId="0" sldId="2147483684"/>
            <pc:sldLayoutMk cId="4087826793" sldId="2147483684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0" actId="2696"/>
          <pc:sldLayoutMkLst>
            <pc:docMk/>
            <pc:sldMasterMk cId="0" sldId="2147483684"/>
            <pc:sldLayoutMk cId="1947669632" sldId="2147483685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1" actId="2696"/>
          <pc:sldLayoutMkLst>
            <pc:docMk/>
            <pc:sldMasterMk cId="0" sldId="2147483684"/>
            <pc:sldLayoutMk cId="312424625" sldId="2147483686"/>
          </pc:sldLayoutMkLst>
        </pc:sldLayoutChg>
        <pc:sldLayoutChg chg="del">
          <pc:chgData name="Froduald Kabanza" userId="edf393d0-642b-4b9e-8c75-f62133241689" providerId="ADAL" clId="{7FC3092F-C307-4C13-9C65-618F9C543ADF}" dt="2022-01-06T13:03:09.185" v="74" actId="2696"/>
          <pc:sldLayoutMkLst>
            <pc:docMk/>
            <pc:sldMasterMk cId="0" sldId="2147483684"/>
            <pc:sldLayoutMk cId="1595422640" sldId="2147483688"/>
          </pc:sldLayoutMkLst>
        </pc:sldLayoutChg>
        <pc:sldLayoutChg chg="del">
          <pc:chgData name="Froduald Kabanza" userId="edf393d0-642b-4b9e-8c75-f62133241689" providerId="ADAL" clId="{7FC3092F-C307-4C13-9C65-618F9C543ADF}" dt="2022-01-06T13:05:13.970" v="81" actId="2696"/>
          <pc:sldLayoutMkLst>
            <pc:docMk/>
            <pc:sldMasterMk cId="0" sldId="2147483684"/>
            <pc:sldLayoutMk cId="3782662822" sldId="2147483689"/>
          </pc:sldLayoutMkLst>
        </pc:sldLayoutChg>
      </pc:sldMasterChg>
    </pc:docChg>
  </pc:docChgLst>
  <pc:docChgLst>
    <pc:chgData name="DJeff Kanda Nkashama" userId="S::nkad2101@usherbrooke.ca::c3c87171-fd8c-4e2b-8ca8-32e7de6ccf7b" providerId="AD" clId="Web-{B9962151-8073-4501-A1D7-50C78C2AAB03}"/>
    <pc:docChg chg="modSld">
      <pc:chgData name="DJeff Kanda Nkashama" userId="S::nkad2101@usherbrooke.ca::c3c87171-fd8c-4e2b-8ca8-32e7de6ccf7b" providerId="AD" clId="Web-{B9962151-8073-4501-A1D7-50C78C2AAB03}" dt="2022-01-13T01:08:01.308" v="177"/>
      <pc:docMkLst>
        <pc:docMk/>
      </pc:docMkLst>
      <pc:sldChg chg="addSp delSp modSp">
        <pc:chgData name="DJeff Kanda Nkashama" userId="S::nkad2101@usherbrooke.ca::c3c87171-fd8c-4e2b-8ca8-32e7de6ccf7b" providerId="AD" clId="Web-{B9962151-8073-4501-A1D7-50C78C2AAB03}" dt="2022-01-13T01:08:01.308" v="177"/>
        <pc:sldMkLst>
          <pc:docMk/>
          <pc:sldMk cId="436770665" sldId="281"/>
        </pc:sldMkLst>
        <pc:spChg chg="ord">
          <ac:chgData name="DJeff Kanda Nkashama" userId="S::nkad2101@usherbrooke.ca::c3c87171-fd8c-4e2b-8ca8-32e7de6ccf7b" providerId="AD" clId="Web-{B9962151-8073-4501-A1D7-50C78C2AAB03}" dt="2022-01-13T01:07:40.996" v="172"/>
          <ac:spMkLst>
            <pc:docMk/>
            <pc:sldMk cId="436770665" sldId="281"/>
            <ac:spMk id="2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7:47.074" v="174"/>
          <ac:spMkLst>
            <pc:docMk/>
            <pc:sldMk cId="436770665" sldId="281"/>
            <ac:spMk id="5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8:01.308" v="177"/>
          <ac:spMkLst>
            <pc:docMk/>
            <pc:sldMk cId="436770665" sldId="281"/>
            <ac:spMk id="6" creationId="{00000000-0000-0000-0000-000000000000}"/>
          </ac:spMkLst>
        </pc:spChg>
        <pc:spChg chg="mod">
          <ac:chgData name="DJeff Kanda Nkashama" userId="S::nkad2101@usherbrooke.ca::c3c87171-fd8c-4e2b-8ca8-32e7de6ccf7b" providerId="AD" clId="Web-{B9962151-8073-4501-A1D7-50C78C2AAB03}" dt="2022-01-13T01:07:08.073" v="167" actId="1076"/>
          <ac:spMkLst>
            <pc:docMk/>
            <pc:sldMk cId="436770665" sldId="281"/>
            <ac:spMk id="7" creationId="{00000000-0000-0000-0000-00000000000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22" v="119" actId="1076"/>
          <ac:spMkLst>
            <pc:docMk/>
            <pc:sldMk cId="436770665" sldId="281"/>
            <ac:spMk id="9" creationId="{601B2254-17E8-4F66-BF90-FF934237DCCC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0:57:41.553" v="95"/>
          <ac:spMkLst>
            <pc:docMk/>
            <pc:sldMk cId="436770665" sldId="281"/>
            <ac:spMk id="10" creationId="{43018D5B-79A3-41D1-AD5E-37DA209F943B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1:06:22.964" v="163"/>
          <ac:spMkLst>
            <pc:docMk/>
            <pc:sldMk cId="436770665" sldId="281"/>
            <ac:spMk id="11" creationId="{4C4CDC81-C8E2-46D3-A7B3-F324AB4DC2E1}"/>
          </ac:spMkLst>
        </pc:spChg>
        <pc:spChg chg="add mod ord">
          <ac:chgData name="DJeff Kanda Nkashama" userId="S::nkad2101@usherbrooke.ca::c3c87171-fd8c-4e2b-8ca8-32e7de6ccf7b" providerId="AD" clId="Web-{B9962151-8073-4501-A1D7-50C78C2AAB03}" dt="2022-01-13T01:07:49.855" v="175" actId="1076"/>
          <ac:spMkLst>
            <pc:docMk/>
            <pc:sldMk cId="436770665" sldId="281"/>
            <ac:spMk id="12" creationId="{C3C1CB57-B618-41E9-BC18-71D4D55CE323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0" actId="1076"/>
          <ac:spMkLst>
            <pc:docMk/>
            <pc:sldMk cId="436770665" sldId="281"/>
            <ac:spMk id="19" creationId="{55136E59-92EB-4274-B469-2A6A0DC417B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1" actId="1076"/>
          <ac:spMkLst>
            <pc:docMk/>
            <pc:sldMk cId="436770665" sldId="281"/>
            <ac:spMk id="20" creationId="{575BA779-77C0-4EA8-B186-56551600A0E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2" actId="1076"/>
          <ac:spMkLst>
            <pc:docMk/>
            <pc:sldMk cId="436770665" sldId="281"/>
            <ac:spMk id="21" creationId="{F2DF4EC5-9EA6-4AE8-A31A-BBF4E6A3C0E8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3" actId="1076"/>
          <ac:spMkLst>
            <pc:docMk/>
            <pc:sldMk cId="436770665" sldId="281"/>
            <ac:spMk id="22" creationId="{1CD58E65-4A83-4E67-B087-51703308588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1.460" v="127" actId="1076"/>
          <ac:spMkLst>
            <pc:docMk/>
            <pc:sldMk cId="436770665" sldId="281"/>
            <ac:spMk id="23" creationId="{828CD79F-004A-448B-8C40-642362EA0764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69" v="125" actId="1076"/>
          <ac:spMkLst>
            <pc:docMk/>
            <pc:sldMk cId="436770665" sldId="281"/>
            <ac:spMk id="24" creationId="{F7E4BF57-C40C-4E9A-A9CF-D32353D3269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4.241" v="128" actId="1076"/>
          <ac:spMkLst>
            <pc:docMk/>
            <pc:sldMk cId="436770665" sldId="281"/>
            <ac:spMk id="26" creationId="{846B4978-DA94-4624-A28C-38EC74C337BC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11.614" v="87" actId="1076"/>
          <ac:spMkLst>
            <pc:docMk/>
            <pc:sldMk cId="436770665" sldId="281"/>
            <ac:spMk id="28" creationId="{E8D12F97-8BC3-48AF-B860-844FE212F54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70" v="79"/>
          <ac:spMkLst>
            <pc:docMk/>
            <pc:sldMk cId="436770665" sldId="281"/>
            <ac:spMk id="29" creationId="{B45982FC-CA8F-4A31-A663-7687CE0715B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86" v="80"/>
          <ac:spMkLst>
            <pc:docMk/>
            <pc:sldMk cId="436770665" sldId="281"/>
            <ac:spMk id="31" creationId="{E66D7DF6-CE23-43D0-866D-30EB29E3D45D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1"/>
          <ac:spMkLst>
            <pc:docMk/>
            <pc:sldMk cId="436770665" sldId="281"/>
            <ac:spMk id="32" creationId="{8E0DB2ED-4D66-4EF4-9B6D-F73F93EE642A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2"/>
          <ac:spMkLst>
            <pc:docMk/>
            <pc:sldMk cId="436770665" sldId="281"/>
            <ac:spMk id="33" creationId="{32CD6BD1-87A8-4718-A24F-2F915097D7D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17" v="83"/>
          <ac:spMkLst>
            <pc:docMk/>
            <pc:sldMk cId="436770665" sldId="281"/>
            <ac:spMk id="34" creationId="{ABECA23B-93EA-4AC4-8E49-504F940F2FE1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33" v="84"/>
          <ac:spMkLst>
            <pc:docMk/>
            <pc:sldMk cId="436770665" sldId="281"/>
            <ac:spMk id="35" creationId="{C4A9877C-F368-4DF2-A10C-7FAB42D07EB5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07.224" v="86" actId="1076"/>
          <ac:spMkLst>
            <pc:docMk/>
            <pc:sldMk cId="436770665" sldId="281"/>
            <ac:spMk id="36" creationId="{EF81E761-F3FC-4321-8945-72E0F19F9DE1}"/>
          </ac:spMkLst>
        </pc:spChg>
        <pc:cxnChg chg="add mod">
          <ac:chgData name="DJeff Kanda Nkashama" userId="S::nkad2101@usherbrooke.ca::c3c87171-fd8c-4e2b-8ca8-32e7de6ccf7b" providerId="AD" clId="Web-{B9962151-8073-4501-A1D7-50C78C2AAB03}" dt="2022-01-13T00:56:20.880" v="88" actId="14100"/>
          <ac:cxnSpMkLst>
            <pc:docMk/>
            <pc:sldMk cId="436770665" sldId="281"/>
            <ac:cxnSpMk id="3" creationId="{E3926B5E-C120-46CC-8A3D-FD3224B14B3D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3:44.019" v="14" actId="1076"/>
          <ac:cxnSpMkLst>
            <pc:docMk/>
            <pc:sldMk cId="436770665" sldId="281"/>
            <ac:cxnSpMk id="15" creationId="{2B6D7380-16EA-45A0-B1A3-DA8D0196AB1B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4:09.660" v="18" actId="1076"/>
          <ac:cxnSpMkLst>
            <pc:docMk/>
            <pc:sldMk cId="436770665" sldId="281"/>
            <ac:cxnSpMk id="17" creationId="{18BDE2C9-6519-484B-AC25-3D03C6E89382}"/>
          </ac:cxnSpMkLst>
        </pc:cxnChg>
      </pc:sldChg>
    </pc:docChg>
  </pc:docChgLst>
  <pc:docChgLst>
    <pc:chgData name="DJeff Kanda Nkashama" userId="c3c87171-fd8c-4e2b-8ca8-32e7de6ccf7b" providerId="ADAL" clId="{F849A0A8-EE22-744B-8177-1351EA56CF80}"/>
    <pc:docChg chg="modSld">
      <pc:chgData name="DJeff Kanda Nkashama" userId="c3c87171-fd8c-4e2b-8ca8-32e7de6ccf7b" providerId="ADAL" clId="{F849A0A8-EE22-744B-8177-1351EA56CF80}" dt="2022-01-13T01:41:52.400" v="51" actId="1036"/>
      <pc:docMkLst>
        <pc:docMk/>
      </pc:docMkLst>
      <pc:sldChg chg="addSp modSp mod">
        <pc:chgData name="DJeff Kanda Nkashama" userId="c3c87171-fd8c-4e2b-8ca8-32e7de6ccf7b" providerId="ADAL" clId="{F849A0A8-EE22-744B-8177-1351EA56CF80}" dt="2022-01-13T01:41:52.400" v="51" actId="1036"/>
        <pc:sldMkLst>
          <pc:docMk/>
          <pc:sldMk cId="436770665" sldId="281"/>
        </pc:sldMkLst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9" creationId="{601B2254-17E8-4F66-BF90-FF934237DCCC}"/>
          </ac:spMkLst>
        </pc:spChg>
        <pc:spChg chg="add mod">
          <ac:chgData name="DJeff Kanda Nkashama" userId="c3c87171-fd8c-4e2b-8ca8-32e7de6ccf7b" providerId="ADAL" clId="{F849A0A8-EE22-744B-8177-1351EA56CF80}" dt="2022-01-13T01:40:12.273" v="31" actId="1035"/>
          <ac:spMkLst>
            <pc:docMk/>
            <pc:sldMk cId="436770665" sldId="281"/>
            <ac:spMk id="10" creationId="{BF34E7D5-0073-5D49-9939-4C0F460B2045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19" creationId="{55136E59-92EB-4274-B469-2A6A0DC417B0}"/>
          </ac:spMkLst>
        </pc:spChg>
        <pc:spChg chg="mod">
          <ac:chgData name="DJeff Kanda Nkashama" userId="c3c87171-fd8c-4e2b-8ca8-32e7de6ccf7b" providerId="ADAL" clId="{F849A0A8-EE22-744B-8177-1351EA56CF80}" dt="2022-01-13T01:41:47.111" v="48" actId="1035"/>
          <ac:spMkLst>
            <pc:docMk/>
            <pc:sldMk cId="436770665" sldId="281"/>
            <ac:spMk id="20" creationId="{575BA779-77C0-4EA8-B186-56551600A0E7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1" creationId="{F2DF4EC5-9EA6-4AE8-A31A-BBF4E6A3C0E8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c3c87171-fd8c-4e2b-8ca8-32e7de6ccf7b" providerId="ADAL" clId="{F849A0A8-EE22-744B-8177-1351EA56CF80}" dt="2022-01-13T01:41:52.400" v="51" actId="1036"/>
          <ac:spMkLst>
            <pc:docMk/>
            <pc:sldMk cId="436770665" sldId="281"/>
            <ac:spMk id="23" creationId="{828CD79F-004A-448B-8C40-642362EA0764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4" creationId="{F7E4BF57-C40C-4E9A-A9CF-D32353D3269F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c3c87171-fd8c-4e2b-8ca8-32e7de6ccf7b" providerId="ADAL" clId="{F849A0A8-EE22-744B-8177-1351EA56CF80}" dt="2022-01-13T01:41:22.802" v="42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c3c87171-fd8c-4e2b-8ca8-32e7de6ccf7b" providerId="ADAL" clId="{F849A0A8-EE22-744B-8177-1351EA56CF80}" dt="2022-01-13T01:41:25.967" v="43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c3c87171-fd8c-4e2b-8ca8-32e7de6ccf7b" providerId="ADAL" clId="{F849A0A8-EE22-744B-8177-1351EA56CF80}" dt="2022-01-13T01:41:28.236" v="44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c3c87171-fd8c-4e2b-8ca8-32e7de6ccf7b" providerId="ADAL" clId="{F849A0A8-EE22-744B-8177-1351EA56CF80}" dt="2022-01-13T01:41:06.067" v="38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c3c87171-fd8c-4e2b-8ca8-32e7de6ccf7b" providerId="ADAL" clId="{F849A0A8-EE22-744B-8177-1351EA56CF80}" dt="2022-01-13T01:41:20.687" v="41" actId="1076"/>
          <ac:spMkLst>
            <pc:docMk/>
            <pc:sldMk cId="436770665" sldId="281"/>
            <ac:spMk id="34" creationId="{ABECA23B-93EA-4AC4-8E49-504F940F2FE1}"/>
          </ac:spMkLst>
        </pc:spChg>
      </pc:sldChg>
    </pc:docChg>
  </pc:docChgLst>
  <pc:docChgLst>
    <pc:chgData name="Froduald Kabanza" userId="edf393d0-642b-4b9e-8c75-f62133241689" providerId="ADAL" clId="{4BE78164-BF56-4551-8338-1578041DAB0F}"/>
    <pc:docChg chg="undo custSel addSld delSld modSld sldOrd modMainMaster addSection delSection modSection">
      <pc:chgData name="Froduald Kabanza" userId="edf393d0-642b-4b9e-8c75-f62133241689" providerId="ADAL" clId="{4BE78164-BF56-4551-8338-1578041DAB0F}" dt="2022-01-24T15:59:40.722" v="13643" actId="729"/>
      <pc:docMkLst>
        <pc:docMk/>
      </pc:docMkLst>
      <pc:sldChg chg="modSp mod">
        <pc:chgData name="Froduald Kabanza" userId="edf393d0-642b-4b9e-8c75-f62133241689" providerId="ADAL" clId="{4BE78164-BF56-4551-8338-1578041DAB0F}" dt="2022-01-21T06:14:10.561" v="13568" actId="114"/>
        <pc:sldMkLst>
          <pc:docMk/>
          <pc:sldMk cId="0" sldId="316"/>
        </pc:sldMkLst>
        <pc:spChg chg="mod">
          <ac:chgData name="Froduald Kabanza" userId="edf393d0-642b-4b9e-8c75-f62133241689" providerId="ADAL" clId="{4BE78164-BF56-4551-8338-1578041DAB0F}" dt="2022-01-21T06:14:10.561" v="13568" actId="114"/>
          <ac:spMkLst>
            <pc:docMk/>
            <pc:sldMk cId="0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316"/>
            <ac:spMk id="19460" creationId="{2754B8AE-26BF-4A2E-A10A-5C642CFD2E05}"/>
          </ac:spMkLst>
        </pc:spChg>
      </pc:sldChg>
      <pc:sldChg chg="modSp mod">
        <pc:chgData name="Froduald Kabanza" userId="edf393d0-642b-4b9e-8c75-f62133241689" providerId="ADAL" clId="{4BE78164-BF56-4551-8338-1578041DAB0F}" dt="2022-01-20T20:17:26.735" v="6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BE78164-BF56-4551-8338-1578041DAB0F}" dt="2022-01-20T20:17:26.735" v="6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del mod">
        <pc:chgData name="Froduald Kabanza" userId="edf393d0-642b-4b9e-8c75-f62133241689" providerId="ADAL" clId="{4BE78164-BF56-4551-8338-1578041DAB0F}" dt="2022-01-21T03:03:22.826" v="9634" actId="2696"/>
        <pc:sldMkLst>
          <pc:docMk/>
          <pc:sldMk cId="0" sldId="333"/>
        </pc:sldMkLst>
        <pc:spChg chg="mod">
          <ac:chgData name="Froduald Kabanza" userId="edf393d0-642b-4b9e-8c75-f62133241689" providerId="ADAL" clId="{4BE78164-BF56-4551-8338-1578041DAB0F}" dt="2022-01-20T20:59:27.699" v="883" actId="5793"/>
          <ac:spMkLst>
            <pc:docMk/>
            <pc:sldMk cId="0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333"/>
            <ac:spMk id="31748" creationId="{4C04E4E3-3B24-46DA-8223-24E00DE1ADE2}"/>
          </ac:spMkLst>
        </pc:spChg>
      </pc:sldChg>
      <pc:sldChg chg="modSp mod ord modShow modNotesTx">
        <pc:chgData name="Froduald Kabanza" userId="edf393d0-642b-4b9e-8c75-f62133241689" providerId="ADAL" clId="{4BE78164-BF56-4551-8338-1578041DAB0F}" dt="2022-01-24T15:59:40.722" v="13643" actId="729"/>
        <pc:sldMkLst>
          <pc:docMk/>
          <pc:sldMk cId="0" sldId="355"/>
        </pc:sldMkLst>
        <pc:spChg chg="mod">
          <ac:chgData name="Froduald Kabanza" userId="edf393d0-642b-4b9e-8c75-f62133241689" providerId="ADAL" clId="{4BE78164-BF56-4551-8338-1578041DAB0F}" dt="2022-01-21T06:15:41.568" v="13574" actId="20577"/>
          <ac:spMkLst>
            <pc:docMk/>
            <pc:sldMk cId="0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4BE78164-BF56-4551-8338-1578041DAB0F}" dt="2022-01-21T06:15:55.058" v="13577" actId="20577"/>
          <ac:spMkLst>
            <pc:docMk/>
            <pc:sldMk cId="0" sldId="355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355"/>
            <ac:spMk id="21508" creationId="{2BFFDF21-DDF7-4DCF-AD80-AAE175567002}"/>
          </ac:spMkLst>
        </pc:spChg>
      </pc:sldChg>
      <pc:sldChg chg="modSp mod">
        <pc:chgData name="Froduald Kabanza" userId="edf393d0-642b-4b9e-8c75-f62133241689" providerId="ADAL" clId="{4BE78164-BF56-4551-8338-1578041DAB0F}" dt="2022-01-21T06:11:46.814" v="13508"/>
        <pc:sldMkLst>
          <pc:docMk/>
          <pc:sldMk cId="0" sldId="405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0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05"/>
            <ac:spMk id="92164" creationId="{18B0593F-DE69-4C3C-9E1D-7CE6736E7CAC}"/>
          </ac:spMkLst>
        </pc:spChg>
      </pc:sldChg>
      <pc:sldChg chg="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07"/>
        </pc:sldMkLst>
        <pc:spChg chg="mod">
          <ac:chgData name="Froduald Kabanza" userId="edf393d0-642b-4b9e-8c75-f62133241689" providerId="ADAL" clId="{4BE78164-BF56-4551-8338-1578041DAB0F}" dt="2022-01-20T20:52:31.601" v="444" actId="20577"/>
          <ac:spMkLst>
            <pc:docMk/>
            <pc:sldMk cId="0" sldId="407"/>
            <ac:spMk id="23554" creationId="{A77E7360-4440-4A07-B91F-5C817CECAF3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07"/>
            <ac:spMk id="23556" creationId="{15C82115-0392-45EA-A9E0-5A72F86CC4ED}"/>
          </ac:spMkLst>
        </pc:spChg>
        <pc:spChg chg="mod">
          <ac:chgData name="Froduald Kabanza" userId="edf393d0-642b-4b9e-8c75-f62133241689" providerId="ADAL" clId="{4BE78164-BF56-4551-8338-1578041DAB0F}" dt="2022-01-20T20:52:04.533" v="412" actId="20577"/>
          <ac:spMkLst>
            <pc:docMk/>
            <pc:sldMk cId="0" sldId="407"/>
            <ac:spMk id="23558" creationId="{D6A3D060-FAA3-4D49-B51A-7B606854511C}"/>
          </ac:spMkLst>
        </pc:sp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54"/>
        </pc:sldMkLst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7"/>
        </pc:sldMkLst>
        <pc:spChg chg="mod">
          <ac:chgData name="Froduald Kabanza" userId="edf393d0-642b-4b9e-8c75-f62133241689" providerId="ADAL" clId="{4BE78164-BF56-4551-8338-1578041DAB0F}" dt="2022-01-20T20:57:29.808" v="862" actId="14100"/>
          <ac:spMkLst>
            <pc:docMk/>
            <pc:sldMk cId="0" sldId="457"/>
            <ac:spMk id="25602" creationId="{9E01F7C9-FDE2-4406-96F0-80E1FE0A2771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7"/>
            <ac:spMk id="25604" creationId="{47D4D586-9591-4E82-AD43-A12E9BD18BF5}"/>
          </ac:spMkLst>
        </pc:spChg>
        <pc:spChg chg="del">
          <ac:chgData name="Froduald Kabanza" userId="edf393d0-642b-4b9e-8c75-f62133241689" providerId="ADAL" clId="{4BE78164-BF56-4551-8338-1578041DAB0F}" dt="2022-01-20T20:57:24.441" v="860" actId="478"/>
          <ac:spMkLst>
            <pc:docMk/>
            <pc:sldMk cId="0" sldId="457"/>
            <ac:spMk id="25606" creationId="{92D6954A-B6A4-4AA4-BF98-6F0369FD4201}"/>
          </ac:spMkLst>
        </pc:spChg>
        <pc:picChg chg="del">
          <ac:chgData name="Froduald Kabanza" userId="edf393d0-642b-4b9e-8c75-f62133241689" providerId="ADAL" clId="{4BE78164-BF56-4551-8338-1578041DAB0F}" dt="2022-01-20T20:57:25.360" v="861" actId="478"/>
          <ac:picMkLst>
            <pc:docMk/>
            <pc:sldMk cId="0" sldId="457"/>
            <ac:picMk id="9" creationId="{6DB9E37E-6940-4CF2-8243-B1497E24B8F8}"/>
          </ac:picMkLst>
        </pc:pic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9"/>
        </pc:sldMkLst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4BE78164-BF56-4551-8338-1578041DAB0F}" dt="2022-01-20T20:53:16.712" v="501" actId="20577"/>
          <ac:spMkLst>
            <pc:docMk/>
            <pc:sldMk cId="0" sldId="459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9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4BE78164-BF56-4551-8338-1578041DAB0F}" dt="2022-01-20T20:53:32.226" v="502" actId="478"/>
          <ac:picMkLst>
            <pc:docMk/>
            <pc:sldMk cId="0" sldId="459"/>
            <ac:picMk id="29703" creationId="{E9362959-53B3-4DE2-8805-D27DC7261ADE}"/>
          </ac:picMkLst>
        </pc:pic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5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8"/>
        </pc:sldMkLst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6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7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2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0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0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11"/>
        </pc:sldMkLst>
      </pc:sldChg>
      <pc:sldChg chg="modSp mod">
        <pc:chgData name="Froduald Kabanza" userId="edf393d0-642b-4b9e-8c75-f62133241689" providerId="ADAL" clId="{4BE78164-BF56-4551-8338-1578041DAB0F}" dt="2022-01-24T15:56:01.074" v="13642" actId="20577"/>
        <pc:sldMkLst>
          <pc:docMk/>
          <pc:sldMk cId="0" sldId="514"/>
        </pc:sldMkLst>
        <pc:spChg chg="mod">
          <ac:chgData name="Froduald Kabanza" userId="edf393d0-642b-4b9e-8c75-f62133241689" providerId="ADAL" clId="{4BE78164-BF56-4551-8338-1578041DAB0F}" dt="2022-01-24T15:56:01.074" v="13642" actId="20577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514"/>
            <ac:spMk id="88068" creationId="{150F7534-AAE2-40DF-A3F1-6B0C88B93132}"/>
          </ac:spMkLst>
        </pc:sp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2"/>
        </pc:sldMkLst>
      </pc:sldChg>
      <pc:sldChg chg="addSp modSp mod">
        <pc:chgData name="Froduald Kabanza" userId="edf393d0-642b-4b9e-8c75-f62133241689" providerId="ADAL" clId="{4BE78164-BF56-4551-8338-1578041DAB0F}" dt="2022-01-21T02:54:12.365" v="8824" actId="20577"/>
        <pc:sldMkLst>
          <pc:docMk/>
          <pc:sldMk cId="0" sldId="696"/>
        </pc:sldMkLst>
        <pc:spChg chg="mod">
          <ac:chgData name="Froduald Kabanza" userId="edf393d0-642b-4b9e-8c75-f62133241689" providerId="ADAL" clId="{4BE78164-BF56-4551-8338-1578041DAB0F}" dt="2022-01-21T02:54:12.365" v="8824" actId="20577"/>
          <ac:spMkLst>
            <pc:docMk/>
            <pc:sldMk cId="0" sldId="696"/>
            <ac:spMk id="29" creationId="{30C3C5B1-5776-4650-8EF8-E56C7045F286}"/>
          </ac:spMkLst>
        </pc:spChg>
        <pc:spChg chg="mod">
          <ac:chgData name="Froduald Kabanza" userId="edf393d0-642b-4b9e-8c75-f62133241689" providerId="ADAL" clId="{4BE78164-BF56-4551-8338-1578041DAB0F}" dt="2022-01-21T02:53:50.590" v="8790" actId="1076"/>
          <ac:spMkLst>
            <pc:docMk/>
            <pc:sldMk cId="0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696"/>
            <ac:spMk id="22533" creationId="{00000000-0000-0000-0000-000000000000}"/>
          </ac:spMkLst>
        </pc:spChg>
        <pc:grpChg chg="add mod">
          <ac:chgData name="Froduald Kabanza" userId="edf393d0-642b-4b9e-8c75-f62133241689" providerId="ADAL" clId="{4BE78164-BF56-4551-8338-1578041DAB0F}" dt="2022-01-21T02:53:32.520" v="8787" actId="1076"/>
          <ac:grpSpMkLst>
            <pc:docMk/>
            <pc:sldMk cId="0" sldId="696"/>
            <ac:grpSpMk id="28" creationId="{C6BE69DD-9012-4A03-AC2F-149ED3FD767C}"/>
          </ac:grpSpMkLst>
        </pc:grpChg>
        <pc:cxnChg chg="mod">
          <ac:chgData name="Froduald Kabanza" userId="edf393d0-642b-4b9e-8c75-f62133241689" providerId="ADAL" clId="{4BE78164-BF56-4551-8338-1578041DAB0F}" dt="2022-01-21T02:54:12.365" v="8824" actId="20577"/>
          <ac:cxnSpMkLst>
            <pc:docMk/>
            <pc:sldMk cId="0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4BE78164-BF56-4551-8338-1578041DAB0F}" dt="2022-01-21T02:53:46.892" v="8789" actId="14100"/>
          <ac:cxnSpMkLst>
            <pc:docMk/>
            <pc:sldMk cId="0" sldId="696"/>
            <ac:cxnSpMk id="36" creationId="{190EDA56-222D-419F-BA7A-13282E10550F}"/>
          </ac:cxnSpMkLst>
        </pc:cxn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4717944" sldId="697"/>
        </pc:sldMkLst>
        <pc:spChg chg="del">
          <ac:chgData name="Froduald Kabanza" userId="edf393d0-642b-4b9e-8c75-f62133241689" providerId="ADAL" clId="{4BE78164-BF56-4551-8338-1578041DAB0F}" dt="2022-01-20T20:57:57.931" v="878" actId="478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4BE78164-BF56-4551-8338-1578041DAB0F}" dt="2022-01-20T20:57:53.391" v="875" actId="14100"/>
          <ac:spMkLst>
            <pc:docMk/>
            <pc:sldMk cId="34717944" sldId="697"/>
            <ac:spMk id="27650" creationId="{1378A0FF-2DAB-47B5-A10D-2A972AEBF252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717944" sldId="697"/>
            <ac:spMk id="27652" creationId="{CC4D8302-B167-4515-9CE7-85FAC5485543}"/>
          </ac:spMkLst>
        </pc:spChg>
        <pc:spChg chg="del">
          <ac:chgData name="Froduald Kabanza" userId="edf393d0-642b-4b9e-8c75-f62133241689" providerId="ADAL" clId="{4BE78164-BF56-4551-8338-1578041DAB0F}" dt="2022-01-20T20:57:54.991" v="876" actId="478"/>
          <ac:spMkLst>
            <pc:docMk/>
            <pc:sldMk cId="34717944" sldId="697"/>
            <ac:spMk id="27654" creationId="{DF2E97B9-45ED-41CB-A29D-A648032E0F25}"/>
          </ac:spMkLst>
        </pc:spChg>
        <pc:picChg chg="del">
          <ac:chgData name="Froduald Kabanza" userId="edf393d0-642b-4b9e-8c75-f62133241689" providerId="ADAL" clId="{4BE78164-BF56-4551-8338-1578041DAB0F}" dt="2022-01-20T20:57:55.884" v="877" actId="478"/>
          <ac:picMkLst>
            <pc:docMk/>
            <pc:sldMk cId="34717944" sldId="697"/>
            <ac:picMk id="3" creationId="{74A71E99-0DB2-4837-82E9-E20B15C0F8E0}"/>
          </ac:picMkLst>
        </pc:pic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812313677" sldId="69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60748642" sldId="69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2097260269" sldId="70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658075881" sldId="7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90551740" sldId="70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35912615" sldId="70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697407249" sldId="70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05148594" sldId="70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47768194" sldId="70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327219017" sldId="70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94286932" sldId="70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1340959" sldId="71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709353636" sldId="71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9330187" sldId="71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75463291" sldId="71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596125750" sldId="715"/>
        </pc:sldMkLst>
      </pc:sldChg>
      <pc:sldChg chg="delSp 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24724254" sldId="716"/>
        </pc:sldMkLst>
        <pc:spChg chg="mod">
          <ac:chgData name="Froduald Kabanza" userId="edf393d0-642b-4b9e-8c75-f62133241689" providerId="ADAL" clId="{4BE78164-BF56-4551-8338-1578041DAB0F}" dt="2022-01-20T20:53:51.078" v="526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24724254" sldId="716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9:18.708" v="881" actId="478"/>
          <ac:spMkLst>
            <pc:docMk/>
            <pc:sldMk cId="324724254" sldId="716"/>
            <ac:spMk id="29702" creationId="{5D9BCDBA-92A1-48FC-ADE1-E3511EEFD355}"/>
          </ac:spMkLst>
        </pc:spChg>
      </pc:sldChg>
      <pc:sldChg chg="modSp add mod ord modAnim modNotesTx">
        <pc:chgData name="Froduald Kabanza" userId="edf393d0-642b-4b9e-8c75-f62133241689" providerId="ADAL" clId="{4BE78164-BF56-4551-8338-1578041DAB0F}" dt="2022-01-21T03:03:08.135" v="9631"/>
        <pc:sldMkLst>
          <pc:docMk/>
          <pc:sldMk cId="844883617" sldId="717"/>
        </pc:sldMkLst>
        <pc:spChg chg="mod">
          <ac:chgData name="Froduald Kabanza" userId="edf393d0-642b-4b9e-8c75-f62133241689" providerId="ADAL" clId="{4BE78164-BF56-4551-8338-1578041DAB0F}" dt="2022-01-21T03:01:51.603" v="9618" actId="20577"/>
          <ac:spMkLst>
            <pc:docMk/>
            <pc:sldMk cId="844883617" sldId="717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844883617" sldId="717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4BE78164-BF56-4551-8338-1578041DAB0F}" dt="2022-01-20T20:53:57.411" v="527" actId="2696"/>
        <pc:sldMkLst>
          <pc:docMk/>
          <pc:sldMk cId="2717736005" sldId="717"/>
        </pc:sldMkLst>
      </pc:sldChg>
      <pc:sldChg chg="addSp delSp modSp add mod modAnim modNotesTx">
        <pc:chgData name="Froduald Kabanza" userId="edf393d0-642b-4b9e-8c75-f62133241689" providerId="ADAL" clId="{4BE78164-BF56-4551-8338-1578041DAB0F}" dt="2022-01-20T23:53:27.219" v="4995" actId="113"/>
        <pc:sldMkLst>
          <pc:docMk/>
          <pc:sldMk cId="3363106040" sldId="718"/>
        </pc:sldMkLst>
        <pc:spChg chg="del">
          <ac:chgData name="Froduald Kabanza" userId="edf393d0-642b-4b9e-8c75-f62133241689" providerId="ADAL" clId="{4BE78164-BF56-4551-8338-1578041DAB0F}" dt="2022-01-20T23:17:24.569" v="3491" actId="478"/>
          <ac:spMkLst>
            <pc:docMk/>
            <pc:sldMk cId="3363106040" sldId="718"/>
            <ac:spMk id="5" creationId="{C37DEE60-A719-47B0-BCE0-15E8D2919BC4}"/>
          </ac:spMkLst>
        </pc:spChg>
        <pc:spChg chg="add del mod">
          <ac:chgData name="Froduald Kabanza" userId="edf393d0-642b-4b9e-8c75-f62133241689" providerId="ADAL" clId="{4BE78164-BF56-4551-8338-1578041DAB0F}" dt="2022-01-20T23:53:27.219" v="4995" actId="113"/>
          <ac:spMkLst>
            <pc:docMk/>
            <pc:sldMk cId="3363106040" sldId="718"/>
            <ac:spMk id="14" creationId="{1552FF3D-3F43-4BCA-9914-CF982845D457}"/>
          </ac:spMkLst>
        </pc:spChg>
        <pc:spChg chg="add del mod">
          <ac:chgData name="Froduald Kabanza" userId="edf393d0-642b-4b9e-8c75-f62133241689" providerId="ADAL" clId="{4BE78164-BF56-4551-8338-1578041DAB0F}" dt="2022-01-20T23:23:29.121" v="3694" actId="478"/>
          <ac:spMkLst>
            <pc:docMk/>
            <pc:sldMk cId="3363106040" sldId="718"/>
            <ac:spMk id="15" creationId="{94C44524-1A7D-40EA-8517-391C7B782AE7}"/>
          </ac:spMkLst>
        </pc:spChg>
        <pc:spChg chg="add mod">
          <ac:chgData name="Froduald Kabanza" userId="edf393d0-642b-4b9e-8c75-f62133241689" providerId="ADAL" clId="{4BE78164-BF56-4551-8338-1578041DAB0F}" dt="2022-01-20T23:50:18.337" v="4923" actId="1076"/>
          <ac:spMkLst>
            <pc:docMk/>
            <pc:sldMk cId="3363106040" sldId="718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17:07.569" v="3487" actId="20577"/>
          <ac:spMkLst>
            <pc:docMk/>
            <pc:sldMk cId="3363106040" sldId="718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4BE78164-BF56-4551-8338-1578041DAB0F}" dt="2022-01-20T23:50:08.365" v="4921" actId="1076"/>
          <ac:spMkLst>
            <pc:docMk/>
            <pc:sldMk cId="3363106040" sldId="718"/>
            <ac:spMk id="29698" creationId="{921C408D-CC23-41DB-B791-F54E9DE80EC4}"/>
          </ac:spMkLst>
        </pc:sp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3" creationId="{E3A30471-0600-4563-9778-FC1FAA6A7588}"/>
          </ac:picMkLst>
        </pc:picChg>
        <pc:picChg chg="add del">
          <ac:chgData name="Froduald Kabanza" userId="edf393d0-642b-4b9e-8c75-f62133241689" providerId="ADAL" clId="{4BE78164-BF56-4551-8338-1578041DAB0F}" dt="2022-01-20T23:18:38.831" v="3545" actId="478"/>
          <ac:picMkLst>
            <pc:docMk/>
            <pc:sldMk cId="3363106040" sldId="718"/>
            <ac:picMk id="6" creationId="{C9DF25C5-614E-4348-8E26-FEA81078B763}"/>
          </ac:picMkLst>
        </pc:pic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8" creationId="{50E4467A-B6B7-4981-AFEE-7CDBFBAF905D}"/>
          </ac:picMkLst>
        </pc:picChg>
      </pc:sldChg>
      <pc:sldChg chg="addSp delSp modSp add mod modAnim modNotesTx">
        <pc:chgData name="Froduald Kabanza" userId="edf393d0-642b-4b9e-8c75-f62133241689" providerId="ADAL" clId="{4BE78164-BF56-4551-8338-1578041DAB0F}" dt="2022-01-21T00:03:59.852" v="6198" actId="255"/>
        <pc:sldMkLst>
          <pc:docMk/>
          <pc:sldMk cId="2240964647" sldId="719"/>
        </pc:sldMkLst>
        <pc:spChg chg="add del mod">
          <ac:chgData name="Froduald Kabanza" userId="edf393d0-642b-4b9e-8c75-f62133241689" providerId="ADAL" clId="{4BE78164-BF56-4551-8338-1578041DAB0F}" dt="2022-01-20T23:52:23.133" v="4988" actId="478"/>
          <ac:spMkLst>
            <pc:docMk/>
            <pc:sldMk cId="2240964647" sldId="719"/>
            <ac:spMk id="2" creationId="{57CE6340-A50B-4BBB-92CB-A12BB026DE58}"/>
          </ac:spMkLst>
        </pc:spChg>
        <pc:spChg chg="mod">
          <ac:chgData name="Froduald Kabanza" userId="edf393d0-642b-4b9e-8c75-f62133241689" providerId="ADAL" clId="{4BE78164-BF56-4551-8338-1578041DAB0F}" dt="2022-01-20T23:54:23.340" v="5075" actId="14100"/>
          <ac:spMkLst>
            <pc:docMk/>
            <pc:sldMk cId="2240964647" sldId="719"/>
            <ac:spMk id="14" creationId="{1552FF3D-3F43-4BCA-9914-CF982845D457}"/>
          </ac:spMkLst>
        </pc:spChg>
        <pc:spChg chg="del">
          <ac:chgData name="Froduald Kabanza" userId="edf393d0-642b-4b9e-8c75-f62133241689" providerId="ADAL" clId="{4BE78164-BF56-4551-8338-1578041DAB0F}" dt="2022-01-20T23:52:36.155" v="4990" actId="478"/>
          <ac:spMkLst>
            <pc:docMk/>
            <pc:sldMk cId="2240964647" sldId="719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52:12.238" v="4985" actId="20577"/>
          <ac:spMkLst>
            <pc:docMk/>
            <pc:sldMk cId="2240964647" sldId="719"/>
            <ac:spMk id="29697" creationId="{477D0D71-70FC-44C4-8BEF-3D17C9358C4F}"/>
          </ac:spMkLst>
        </pc:spChg>
        <pc:spChg chg="del mod">
          <ac:chgData name="Froduald Kabanza" userId="edf393d0-642b-4b9e-8c75-f62133241689" providerId="ADAL" clId="{4BE78164-BF56-4551-8338-1578041DAB0F}" dt="2022-01-20T23:52:20.171" v="4987" actId="478"/>
          <ac:spMkLst>
            <pc:docMk/>
            <pc:sldMk cId="2240964647" sldId="719"/>
            <ac:spMk id="29698" creationId="{921C408D-CC23-41DB-B791-F54E9DE80EC4}"/>
          </ac:spMkLst>
        </pc:spChg>
      </pc:sldChg>
      <pc:sldChg chg="addSp modSp add mod modAnim modNotesTx">
        <pc:chgData name="Froduald Kabanza" userId="edf393d0-642b-4b9e-8c75-f62133241689" providerId="ADAL" clId="{4BE78164-BF56-4551-8338-1578041DAB0F}" dt="2022-01-21T02:11:08.742" v="6756" actId="20577"/>
        <pc:sldMkLst>
          <pc:docMk/>
          <pc:sldMk cId="725492544" sldId="720"/>
        </pc:sldMkLst>
        <pc:spChg chg="add 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9" creationId="{94BA3705-16CE-466A-BC8A-2A2662FCBCD7}"/>
          </ac:spMkLst>
        </pc:spChg>
        <pc:spChg chg="add mod">
          <ac:chgData name="Froduald Kabanza" userId="edf393d0-642b-4b9e-8c75-f62133241689" providerId="ADAL" clId="{4BE78164-BF56-4551-8338-1578041DAB0F}" dt="2022-01-21T02:11:08.742" v="6756" actId="20577"/>
          <ac:spMkLst>
            <pc:docMk/>
            <pc:sldMk cId="725492544" sldId="720"/>
            <ac:spMk id="10" creationId="{09A7C6B8-9F1A-4DA4-90D4-F83151C8DE31}"/>
          </ac:spMkLst>
        </pc:spChg>
        <pc:spChg chg="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14" creationId="{1552FF3D-3F43-4BCA-9914-CF982845D457}"/>
          </ac:spMkLst>
        </pc:spChg>
        <pc:spChg chg="mod">
          <ac:chgData name="Froduald Kabanza" userId="edf393d0-642b-4b9e-8c75-f62133241689" providerId="ADAL" clId="{4BE78164-BF56-4551-8338-1578041DAB0F}" dt="2022-01-21T00:03:00.888" v="6190" actId="20577"/>
          <ac:spMkLst>
            <pc:docMk/>
            <pc:sldMk cId="725492544" sldId="720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8" creationId="{50E4467A-B6B7-4981-AFEE-7CDBFBAF905D}"/>
          </ac:picMkLst>
        </pc:picChg>
      </pc:sldChg>
      <pc:sldChg chg="addSp delSp modSp add modAnim modNotesTx">
        <pc:chgData name="Froduald Kabanza" userId="edf393d0-642b-4b9e-8c75-f62133241689" providerId="ADAL" clId="{4BE78164-BF56-4551-8338-1578041DAB0F}" dt="2022-01-21T03:05:43.440" v="9653" actId="20577"/>
        <pc:sldMkLst>
          <pc:docMk/>
          <pc:sldMk cId="1098472937" sldId="721"/>
        </pc:sldMkLst>
        <pc:spChg chg="del">
          <ac:chgData name="Froduald Kabanza" userId="edf393d0-642b-4b9e-8c75-f62133241689" providerId="ADAL" clId="{4BE78164-BF56-4551-8338-1578041DAB0F}" dt="2022-01-21T02:09:57.812" v="6746" actId="478"/>
          <ac:spMkLst>
            <pc:docMk/>
            <pc:sldMk cId="1098472937" sldId="721"/>
            <ac:spMk id="9" creationId="{94BA3705-16CE-466A-BC8A-2A2662FCBCD7}"/>
          </ac:spMkLst>
        </pc:spChg>
        <pc:spChg chg="mod">
          <ac:chgData name="Froduald Kabanza" userId="edf393d0-642b-4b9e-8c75-f62133241689" providerId="ADAL" clId="{4BE78164-BF56-4551-8338-1578041DAB0F}" dt="2022-01-21T02:13:23.863" v="6938" actId="20577"/>
          <ac:spMkLst>
            <pc:docMk/>
            <pc:sldMk cId="1098472937" sldId="721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14:34.267" v="6978" actId="1076"/>
          <ac:spMkLst>
            <pc:docMk/>
            <pc:sldMk cId="1098472937" sldId="721"/>
            <ac:spMk id="11" creationId="{6C04B6E3-E01F-4034-B157-08E9FC769A60}"/>
          </ac:spMkLst>
        </pc:spChg>
        <pc:spChg chg="add mod">
          <ac:chgData name="Froduald Kabanza" userId="edf393d0-642b-4b9e-8c75-f62133241689" providerId="ADAL" clId="{4BE78164-BF56-4551-8338-1578041DAB0F}" dt="2022-01-21T02:15:25.202" v="7064" actId="113"/>
          <ac:spMkLst>
            <pc:docMk/>
            <pc:sldMk cId="1098472937" sldId="721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10:00.608" v="6747" actId="478"/>
          <ac:spMkLst>
            <pc:docMk/>
            <pc:sldMk cId="1098472937" sldId="721"/>
            <ac:spMk id="14" creationId="{1552FF3D-3F43-4BCA-9914-CF982845D457}"/>
          </ac:spMkLst>
        </pc:spChg>
      </pc:sldChg>
      <pc:sldChg chg="addSp delSp modSp add del modAnim">
        <pc:chgData name="Froduald Kabanza" userId="edf393d0-642b-4b9e-8c75-f62133241689" providerId="ADAL" clId="{4BE78164-BF56-4551-8338-1578041DAB0F}" dt="2022-01-21T02:30:17.354" v="7554" actId="2696"/>
        <pc:sldMkLst>
          <pc:docMk/>
          <pc:sldMk cId="3328449811" sldId="722"/>
        </pc:sldMkLst>
        <pc:spChg chg="mod">
          <ac:chgData name="Froduald Kabanza" userId="edf393d0-642b-4b9e-8c75-f62133241689" providerId="ADAL" clId="{4BE78164-BF56-4551-8338-1578041DAB0F}" dt="2022-01-21T02:24:19.786" v="7370" actId="14100"/>
          <ac:spMkLst>
            <pc:docMk/>
            <pc:sldMk cId="3328449811" sldId="722"/>
            <ac:spMk id="10" creationId="{09A7C6B8-9F1A-4DA4-90D4-F83151C8DE31}"/>
          </ac:spMkLst>
        </pc:spChg>
        <pc:spChg chg="del mod">
          <ac:chgData name="Froduald Kabanza" userId="edf393d0-642b-4b9e-8c75-f62133241689" providerId="ADAL" clId="{4BE78164-BF56-4551-8338-1578041DAB0F}" dt="2022-01-21T02:24:12.549" v="7367" actId="478"/>
          <ac:spMkLst>
            <pc:docMk/>
            <pc:sldMk cId="3328449811" sldId="722"/>
            <ac:spMk id="11" creationId="{6C04B6E3-E01F-4034-B157-08E9FC769A60}"/>
          </ac:spMkLst>
        </pc:spChg>
        <pc:spChg chg="mod">
          <ac:chgData name="Froduald Kabanza" userId="edf393d0-642b-4b9e-8c75-f62133241689" providerId="ADAL" clId="{4BE78164-BF56-4551-8338-1578041DAB0F}" dt="2022-01-21T02:24:23.110" v="7371" actId="1076"/>
          <ac:spMkLst>
            <pc:docMk/>
            <pc:sldMk cId="3328449811" sldId="722"/>
            <ac:spMk id="12" creationId="{906A3A18-CEB0-46A0-AEAC-EB1D3498C3F9}"/>
          </ac:spMkLst>
        </pc:spChg>
        <pc:spChg chg="add mod">
          <ac:chgData name="Froduald Kabanza" userId="edf393d0-642b-4b9e-8c75-f62133241689" providerId="ADAL" clId="{4BE78164-BF56-4551-8338-1578041DAB0F}" dt="2022-01-21T02:29:07.970" v="7547" actId="114"/>
          <ac:spMkLst>
            <pc:docMk/>
            <pc:sldMk cId="3328449811" sldId="722"/>
            <ac:spMk id="13" creationId="{6D0DB6BE-3805-4336-A3A3-8388893B8928}"/>
          </ac:spMkLst>
        </pc:spChg>
      </pc:sldChg>
      <pc:sldChg chg="addSp modSp add mod ord modAnim modNotesTx">
        <pc:chgData name="Froduald Kabanza" userId="edf393d0-642b-4b9e-8c75-f62133241689" providerId="ADAL" clId="{4BE78164-BF56-4551-8338-1578041DAB0F}" dt="2022-01-21T02:33:40.987" v="7816" actId="113"/>
        <pc:sldMkLst>
          <pc:docMk/>
          <pc:sldMk cId="1903065243" sldId="723"/>
        </pc:sldMkLst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33:40.987" v="7816" actId="113"/>
          <ac:spMkLst>
            <pc:docMk/>
            <pc:sldMk cId="1903065243" sldId="723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2:33:34.765" v="7815" actId="114"/>
          <ac:spMkLst>
            <pc:docMk/>
            <pc:sldMk cId="1903065243" sldId="723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33:21.243" v="7813" actId="20577"/>
          <ac:spMkLst>
            <pc:docMk/>
            <pc:sldMk cId="1903065243" sldId="723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8" creationId="{50E4467A-B6B7-4981-AFEE-7CDBFBAF905D}"/>
          </ac:picMkLst>
        </pc:picChg>
      </pc:sldChg>
      <pc:sldChg chg="delSp modSp add mod delAnim modAnim modNotesTx">
        <pc:chgData name="Froduald Kabanza" userId="edf393d0-642b-4b9e-8c75-f62133241689" providerId="ADAL" clId="{4BE78164-BF56-4551-8338-1578041DAB0F}" dt="2022-01-21T05:56:25.955" v="12831" actId="20577"/>
        <pc:sldMkLst>
          <pc:docMk/>
          <pc:sldMk cId="2543898889" sldId="724"/>
        </pc:sldMkLst>
        <pc:spChg chg="del">
          <ac:chgData name="Froduald Kabanza" userId="edf393d0-642b-4b9e-8c75-f62133241689" providerId="ADAL" clId="{4BE78164-BF56-4551-8338-1578041DAB0F}" dt="2022-01-21T02:34:07.962" v="7823" actId="478"/>
          <ac:spMkLst>
            <pc:docMk/>
            <pc:sldMk cId="2543898889" sldId="724"/>
            <ac:spMk id="10" creationId="{09A7C6B8-9F1A-4DA4-90D4-F83151C8DE31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5:56:25.955" v="12831" actId="20577"/>
          <ac:spMkLst>
            <pc:docMk/>
            <pc:sldMk cId="2543898889" sldId="724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48:19.850" v="8345" actId="20577"/>
          <ac:spMkLst>
            <pc:docMk/>
            <pc:sldMk cId="2543898889" sldId="724"/>
            <ac:spMk id="29697" creationId="{477D0D71-70FC-44C4-8BEF-3D17C9358C4F}"/>
          </ac:spMkLst>
        </pc:sp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3" creationId="{E3A30471-0600-4563-9778-FC1FAA6A7588}"/>
          </ac:picMkLst>
        </pc:pic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8" creationId="{50E4467A-B6B7-4981-AFEE-7CDBFBAF905D}"/>
          </ac:picMkLst>
        </pc:picChg>
      </pc:sldChg>
      <pc:sldChg chg="modSp add mod">
        <pc:chgData name="Froduald Kabanza" userId="edf393d0-642b-4b9e-8c75-f62133241689" providerId="ADAL" clId="{4BE78164-BF56-4551-8338-1578041DAB0F}" dt="2022-01-21T06:11:10.709" v="13507" actId="313"/>
        <pc:sldMkLst>
          <pc:docMk/>
          <pc:sldMk cId="198210693" sldId="725"/>
        </pc:sldMkLst>
        <pc:spChg chg="mod">
          <ac:chgData name="Froduald Kabanza" userId="edf393d0-642b-4b9e-8c75-f62133241689" providerId="ADAL" clId="{4BE78164-BF56-4551-8338-1578041DAB0F}" dt="2022-01-21T06:11:10.709" v="13507" actId="313"/>
          <ac:spMkLst>
            <pc:docMk/>
            <pc:sldMk cId="198210693" sldId="725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4:51:43.125" v="9701" actId="20577"/>
          <ac:spMkLst>
            <pc:docMk/>
            <pc:sldMk cId="198210693" sldId="725"/>
            <ac:spMk id="29697" creationId="{477D0D71-70FC-44C4-8BEF-3D17C9358C4F}"/>
          </ac:spMkLst>
        </pc:spChg>
      </pc:sldChg>
      <pc:sldChg chg="new del">
        <pc:chgData name="Froduald Kabanza" userId="edf393d0-642b-4b9e-8c75-f62133241689" providerId="ADAL" clId="{4BE78164-BF56-4551-8338-1578041DAB0F}" dt="2022-01-21T03:04:20.326" v="9642" actId="2696"/>
        <pc:sldMkLst>
          <pc:docMk/>
          <pc:sldMk cId="554902975" sldId="725"/>
        </pc:sldMkLst>
      </pc:sldChg>
      <pc:sldChg chg="new del">
        <pc:chgData name="Froduald Kabanza" userId="edf393d0-642b-4b9e-8c75-f62133241689" providerId="ADAL" clId="{4BE78164-BF56-4551-8338-1578041DAB0F}" dt="2022-01-21T04:49:54.830" v="9660" actId="680"/>
        <pc:sldMkLst>
          <pc:docMk/>
          <pc:sldMk cId="1663305877" sldId="725"/>
        </pc:sldMkLst>
      </pc:sldChg>
      <pc:sldChg chg="new del">
        <pc:chgData name="Froduald Kabanza" userId="edf393d0-642b-4b9e-8c75-f62133241689" providerId="ADAL" clId="{4BE78164-BF56-4551-8338-1578041DAB0F}" dt="2022-01-21T03:03:33.079" v="9636" actId="2696"/>
        <pc:sldMkLst>
          <pc:docMk/>
          <pc:sldMk cId="2626557127" sldId="725"/>
        </pc:sldMkLst>
      </pc:sldChg>
      <pc:sldChg chg="add del">
        <pc:chgData name="Froduald Kabanza" userId="edf393d0-642b-4b9e-8c75-f62133241689" providerId="ADAL" clId="{4BE78164-BF56-4551-8338-1578041DAB0F}" dt="2022-01-21T02:48:13.737" v="8331" actId="2696"/>
        <pc:sldMkLst>
          <pc:docMk/>
          <pc:sldMk cId="3530227974" sldId="725"/>
        </pc:sldMkLst>
      </pc:sldChg>
      <pc:sldChg chg="new del">
        <pc:chgData name="Froduald Kabanza" userId="edf393d0-642b-4b9e-8c75-f62133241689" providerId="ADAL" clId="{4BE78164-BF56-4551-8338-1578041DAB0F}" dt="2022-01-21T03:04:26.395" v="9644" actId="2696"/>
        <pc:sldMkLst>
          <pc:docMk/>
          <pc:sldMk cId="4132644346" sldId="725"/>
        </pc:sldMkLst>
      </pc:sldChg>
      <pc:sldChg chg="modSp add mod">
        <pc:chgData name="Froduald Kabanza" userId="edf393d0-642b-4b9e-8c75-f62133241689" providerId="ADAL" clId="{4BE78164-BF56-4551-8338-1578041DAB0F}" dt="2022-01-21T05:32:38.695" v="11775" actId="114"/>
        <pc:sldMkLst>
          <pc:docMk/>
          <pc:sldMk cId="3382995067" sldId="726"/>
        </pc:sldMkLst>
        <pc:spChg chg="mod">
          <ac:chgData name="Froduald Kabanza" userId="edf393d0-642b-4b9e-8c75-f62133241689" providerId="ADAL" clId="{4BE78164-BF56-4551-8338-1578041DAB0F}" dt="2022-01-21T05:07:00.265" v="10750" actId="14100"/>
          <ac:spMkLst>
            <pc:docMk/>
            <pc:sldMk cId="3382995067" sldId="726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38.695" v="11775" actId="114"/>
          <ac:spMkLst>
            <pc:docMk/>
            <pc:sldMk cId="3382995067" sldId="726"/>
            <ac:spMk id="29697" creationId="{477D0D71-70FC-44C4-8BEF-3D17C9358C4F}"/>
          </ac:spMkLst>
        </pc:spChg>
      </pc:sldChg>
      <pc:sldChg chg="addSp delSp modSp add mod ord">
        <pc:chgData name="Froduald Kabanza" userId="edf393d0-642b-4b9e-8c75-f62133241689" providerId="ADAL" clId="{4BE78164-BF56-4551-8338-1578041DAB0F}" dt="2022-01-21T06:25:27.578" v="13581"/>
        <pc:sldMkLst>
          <pc:docMk/>
          <pc:sldMk cId="1561292342" sldId="727"/>
        </pc:sldMkLst>
        <pc:spChg chg="add del mod">
          <ac:chgData name="Froduald Kabanza" userId="edf393d0-642b-4b9e-8c75-f62133241689" providerId="ADAL" clId="{4BE78164-BF56-4551-8338-1578041DAB0F}" dt="2022-01-21T05:15:56.868" v="11191" actId="478"/>
          <ac:spMkLst>
            <pc:docMk/>
            <pc:sldMk cId="1561292342" sldId="727"/>
            <ac:spMk id="2" creationId="{12AE870E-8AB3-4099-A2B9-362A0237411F}"/>
          </ac:spMkLst>
        </pc:spChg>
        <pc:spChg chg="add mod ord">
          <ac:chgData name="Froduald Kabanza" userId="edf393d0-642b-4b9e-8c75-f62133241689" providerId="ADAL" clId="{4BE78164-BF56-4551-8338-1578041DAB0F}" dt="2022-01-21T05:31:18.457" v="11760" actId="20577"/>
          <ac:spMkLst>
            <pc:docMk/>
            <pc:sldMk cId="1561292342" sldId="727"/>
            <ac:spMk id="5" creationId="{89BFB4D1-4B7E-447B-8D56-CE0BF070BBCD}"/>
          </ac:spMkLst>
        </pc:spChg>
        <pc:spChg chg="add mod">
          <ac:chgData name="Froduald Kabanza" userId="edf393d0-642b-4b9e-8c75-f62133241689" providerId="ADAL" clId="{4BE78164-BF56-4551-8338-1578041DAB0F}" dt="2022-01-21T05:30:44.424" v="11758" actId="1076"/>
          <ac:spMkLst>
            <pc:docMk/>
            <pc:sldMk cId="1561292342" sldId="727"/>
            <ac:spMk id="8" creationId="{7464E238-D401-4AA8-A438-D60EC2F899C4}"/>
          </ac:spMkLst>
        </pc:spChg>
        <pc:spChg chg="mod">
          <ac:chgData name="Froduald Kabanza" userId="edf393d0-642b-4b9e-8c75-f62133241689" providerId="ADAL" clId="{4BE78164-BF56-4551-8338-1578041DAB0F}" dt="2022-01-21T05:25:09.616" v="11675" actId="114"/>
          <ac:spMkLst>
            <pc:docMk/>
            <pc:sldMk cId="1561292342" sldId="727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4BE78164-BF56-4551-8338-1578041DAB0F}" dt="2022-01-21T05:15:52.611" v="11190" actId="478"/>
          <ac:spMkLst>
            <pc:docMk/>
            <pc:sldMk cId="1561292342" sldId="727"/>
            <ac:spMk id="92162" creationId="{8315D294-25C1-4B08-B7F5-BD720D2B3860}"/>
          </ac:spMkLst>
        </pc:spChg>
        <pc:grpChg chg="add mod">
          <ac:chgData name="Froduald Kabanza" userId="edf393d0-642b-4b9e-8c75-f62133241689" providerId="ADAL" clId="{4BE78164-BF56-4551-8338-1578041DAB0F}" dt="2022-01-21T05:30:49.921" v="11759" actId="164"/>
          <ac:grpSpMkLst>
            <pc:docMk/>
            <pc:sldMk cId="1561292342" sldId="727"/>
            <ac:grpSpMk id="9" creationId="{9CEB1261-F384-4131-A0C2-42391A5B7EB3}"/>
          </ac:grpSpMkLst>
        </pc:grpChg>
        <pc:picChg chg="add del mod">
          <ac:chgData name="Froduald Kabanza" userId="edf393d0-642b-4b9e-8c75-f62133241689" providerId="ADAL" clId="{4BE78164-BF56-4551-8338-1578041DAB0F}" dt="2022-01-21T05:25:11.703" v="11676" actId="478"/>
          <ac:picMkLst>
            <pc:docMk/>
            <pc:sldMk cId="1561292342" sldId="727"/>
            <ac:picMk id="4" creationId="{4A912122-1311-4906-A9FA-C6E17D3C1904}"/>
          </ac:picMkLst>
        </pc:picChg>
        <pc:picChg chg="add mod">
          <ac:chgData name="Froduald Kabanza" userId="edf393d0-642b-4b9e-8c75-f62133241689" providerId="ADAL" clId="{4BE78164-BF56-4551-8338-1578041DAB0F}" dt="2022-01-21T05:30:49.921" v="11759" actId="164"/>
          <ac:picMkLst>
            <pc:docMk/>
            <pc:sldMk cId="1561292342" sldId="727"/>
            <ac:picMk id="7" creationId="{44F4C595-B098-4CBF-B4E9-6A919B5A846D}"/>
          </ac:picMkLst>
        </pc:picChg>
      </pc:sldChg>
      <pc:sldChg chg="addSp modSp add mod modAnim">
        <pc:chgData name="Froduald Kabanza" userId="edf393d0-642b-4b9e-8c75-f62133241689" providerId="ADAL" clId="{4BE78164-BF56-4551-8338-1578041DAB0F}" dt="2022-01-21T05:38:45.897" v="11842" actId="1076"/>
        <pc:sldMkLst>
          <pc:docMk/>
          <pc:sldMk cId="1589095579" sldId="728"/>
        </pc:sldMkLst>
        <pc:spChg chg="mod">
          <ac:chgData name="Froduald Kabanza" userId="edf393d0-642b-4b9e-8c75-f62133241689" providerId="ADAL" clId="{4BE78164-BF56-4551-8338-1578041DAB0F}" dt="2022-01-21T05:38:05.714" v="11838" actId="20577"/>
          <ac:spMkLst>
            <pc:docMk/>
            <pc:sldMk cId="1589095579" sldId="728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46.724" v="11776"/>
          <ac:spMkLst>
            <pc:docMk/>
            <pc:sldMk cId="1589095579" sldId="728"/>
            <ac:spMk id="29697" creationId="{477D0D71-70FC-44C4-8BEF-3D17C9358C4F}"/>
          </ac:spMkLst>
        </pc:spChg>
        <pc:graphicFrameChg chg="add mod modGraphic">
          <ac:chgData name="Froduald Kabanza" userId="edf393d0-642b-4b9e-8c75-f62133241689" providerId="ADAL" clId="{4BE78164-BF56-4551-8338-1578041DAB0F}" dt="2022-01-21T05:38:45.897" v="11842" actId="1076"/>
          <ac:graphicFrameMkLst>
            <pc:docMk/>
            <pc:sldMk cId="1589095579" sldId="728"/>
            <ac:graphicFrameMk id="3" creationId="{30F718D9-33E3-4FAC-8D23-D498B668B6CD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5" creationId="{AC345B3B-3731-4C7C-BFD8-0B07F9FAA621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7" creationId="{7B31E582-2271-43E9-BA21-46671981DA6D}"/>
          </ac:graphicFrameMkLst>
        </pc:graphicFrameChg>
      </pc:sldChg>
      <pc:sldChg chg="addSp delSp modSp add mod">
        <pc:chgData name="Froduald Kabanza" userId="edf393d0-642b-4b9e-8c75-f62133241689" providerId="ADAL" clId="{4BE78164-BF56-4551-8338-1578041DAB0F}" dt="2022-01-21T05:24:17.942" v="11629" actId="20577"/>
        <pc:sldMkLst>
          <pc:docMk/>
          <pc:sldMk cId="1443168960" sldId="729"/>
        </pc:sldMkLst>
        <pc:spChg chg="mod">
          <ac:chgData name="Froduald Kabanza" userId="edf393d0-642b-4b9e-8c75-f62133241689" providerId="ADAL" clId="{4BE78164-BF56-4551-8338-1578041DAB0F}" dt="2022-01-21T05:24:17.942" v="11629" actId="20577"/>
          <ac:spMkLst>
            <pc:docMk/>
            <pc:sldMk cId="1443168960" sldId="729"/>
            <ac:spMk id="5" creationId="{89BFB4D1-4B7E-447B-8D56-CE0BF070BBCD}"/>
          </ac:spMkLst>
        </pc:spChg>
        <pc:spChg chg="mod">
          <ac:chgData name="Froduald Kabanza" userId="edf393d0-642b-4b9e-8c75-f62133241689" providerId="ADAL" clId="{4BE78164-BF56-4551-8338-1578041DAB0F}" dt="2022-01-21T05:21:37.835" v="11496" actId="20577"/>
          <ac:spMkLst>
            <pc:docMk/>
            <pc:sldMk cId="1443168960" sldId="729"/>
            <ac:spMk id="92161" creationId="{E66A69D8-EA4B-4EF1-95A3-BCBDF7FFA477}"/>
          </ac:spMkLst>
        </pc:spChg>
        <pc:picChg chg="add mod">
          <ac:chgData name="Froduald Kabanza" userId="edf393d0-642b-4b9e-8c75-f62133241689" providerId="ADAL" clId="{4BE78164-BF56-4551-8338-1578041DAB0F}" dt="2022-01-21T05:23:39.456" v="11603" actId="14100"/>
          <ac:picMkLst>
            <pc:docMk/>
            <pc:sldMk cId="1443168960" sldId="729"/>
            <ac:picMk id="3" creationId="{A5FD3259-9EBE-4C4F-8187-7BEF46EEFD27}"/>
          </ac:picMkLst>
        </pc:picChg>
        <pc:picChg chg="del">
          <ac:chgData name="Froduald Kabanza" userId="edf393d0-642b-4b9e-8c75-f62133241689" providerId="ADAL" clId="{4BE78164-BF56-4551-8338-1578041DAB0F}" dt="2022-01-21T05:21:41.232" v="11497" actId="478"/>
          <ac:picMkLst>
            <pc:docMk/>
            <pc:sldMk cId="1443168960" sldId="729"/>
            <ac:picMk id="4" creationId="{4A912122-1311-4906-A9FA-C6E17D3C1904}"/>
          </ac:picMkLst>
        </pc:picChg>
      </pc:sldChg>
      <pc:sldChg chg="add">
        <pc:chgData name="Froduald Kabanza" userId="edf393d0-642b-4b9e-8c75-f62133241689" providerId="ADAL" clId="{4BE78164-BF56-4551-8338-1578041DAB0F}" dt="2022-01-21T05:24:47.282" v="11630" actId="2890"/>
        <pc:sldMkLst>
          <pc:docMk/>
          <pc:sldMk cId="1296834776" sldId="730"/>
        </pc:sldMkLst>
      </pc:sldChg>
      <pc:sldChg chg="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271404291" sldId="731"/>
        </pc:sldMkLst>
        <pc:spChg chg="mod">
          <ac:chgData name="Froduald Kabanza" userId="edf393d0-642b-4b9e-8c75-f62133241689" providerId="ADAL" clId="{4BE78164-BF56-4551-8338-1578041DAB0F}" dt="2022-01-21T06:10:44.444" v="13505" actId="20577"/>
          <ac:spMkLst>
            <pc:docMk/>
            <pc:sldMk cId="2271404291" sldId="73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271404291" sldId="731"/>
            <ac:spMk id="88066" creationId="{0D3290DF-85AB-47E0-9329-4813CED7CA4C}"/>
          </ac:spMkLst>
        </pc:spChg>
      </pc:sldChg>
      <pc:sldChg chg="addSp delSp modSp add mod">
        <pc:chgData name="Froduald Kabanza" userId="edf393d0-642b-4b9e-8c75-f62133241689" providerId="ADAL" clId="{4BE78164-BF56-4551-8338-1578041DAB0F}" dt="2022-01-21T06:17:25.645" v="13579" actId="114"/>
        <pc:sldMkLst>
          <pc:docMk/>
          <pc:sldMk cId="2376456731" sldId="732"/>
        </pc:sldMkLst>
        <pc:spChg chg="add del mod">
          <ac:chgData name="Froduald Kabanza" userId="edf393d0-642b-4b9e-8c75-f62133241689" providerId="ADAL" clId="{4BE78164-BF56-4551-8338-1578041DAB0F}" dt="2022-01-21T05:53:37.658" v="12729" actId="478"/>
          <ac:spMkLst>
            <pc:docMk/>
            <pc:sldMk cId="2376456731" sldId="732"/>
            <ac:spMk id="2" creationId="{776103D9-B4A6-477A-A60C-FC5E0B08D667}"/>
          </ac:spMkLst>
        </pc:spChg>
        <pc:spChg chg="add mod">
          <ac:chgData name="Froduald Kabanza" userId="edf393d0-642b-4b9e-8c75-f62133241689" providerId="ADAL" clId="{4BE78164-BF56-4551-8338-1578041DAB0F}" dt="2022-01-21T05:54:55.405" v="12830" actId="790"/>
          <ac:spMkLst>
            <pc:docMk/>
            <pc:sldMk cId="2376456731" sldId="732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7:25.645" v="13579" actId="114"/>
          <ac:spMkLst>
            <pc:docMk/>
            <pc:sldMk cId="2376456731" sldId="732"/>
            <ac:spMk id="88065" creationId="{EB6D1A8E-EBB1-46C2-8016-CE6A4E8C056F}"/>
          </ac:spMkLst>
        </pc:spChg>
        <pc:spChg chg="del">
          <ac:chgData name="Froduald Kabanza" userId="edf393d0-642b-4b9e-8c75-f62133241689" providerId="ADAL" clId="{4BE78164-BF56-4551-8338-1578041DAB0F}" dt="2022-01-21T05:53:35.362" v="12728" actId="478"/>
          <ac:spMkLst>
            <pc:docMk/>
            <pc:sldMk cId="2376456731" sldId="732"/>
            <ac:spMk id="88066" creationId="{0D3290DF-85AB-47E0-9329-4813CED7CA4C}"/>
          </ac:spMkLst>
        </pc:spChg>
        <pc:picChg chg="add mod">
          <ac:chgData name="Froduald Kabanza" userId="edf393d0-642b-4b9e-8c75-f62133241689" providerId="ADAL" clId="{4BE78164-BF56-4551-8338-1578041DAB0F}" dt="2022-01-21T05:53:48.787" v="12734" actId="1076"/>
          <ac:picMkLst>
            <pc:docMk/>
            <pc:sldMk cId="2376456731" sldId="732"/>
            <ac:picMk id="4" creationId="{502BD30A-0D57-4342-A0CF-5A501F40B8B6}"/>
          </ac:picMkLst>
        </pc:picChg>
      </pc:sldChg>
      <pc:sldChg chg="addSp delSp 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585027715" sldId="733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88065" creationId="{EB6D1A8E-EBB1-46C2-8016-CE6A4E8C056F}"/>
          </ac:spMkLst>
        </pc:spChg>
        <pc:picChg chg="add del mod">
          <ac:chgData name="Froduald Kabanza" userId="edf393d0-642b-4b9e-8c75-f62133241689" providerId="ADAL" clId="{4BE78164-BF56-4551-8338-1578041DAB0F}" dt="2022-01-21T05:57:53.689" v="12839" actId="478"/>
          <ac:picMkLst>
            <pc:docMk/>
            <pc:sldMk cId="2585027715" sldId="733"/>
            <ac:picMk id="3" creationId="{719EB5A6-59E3-4326-9FE1-9302FA40EC0B}"/>
          </ac:picMkLst>
        </pc:picChg>
        <pc:picChg chg="del">
          <ac:chgData name="Froduald Kabanza" userId="edf393d0-642b-4b9e-8c75-f62133241689" providerId="ADAL" clId="{4BE78164-BF56-4551-8338-1578041DAB0F}" dt="2022-01-21T05:57:13.090" v="12836" actId="478"/>
          <ac:picMkLst>
            <pc:docMk/>
            <pc:sldMk cId="2585027715" sldId="733"/>
            <ac:picMk id="4" creationId="{502BD30A-0D57-4342-A0CF-5A501F40B8B6}"/>
          </ac:picMkLst>
        </pc:picChg>
        <pc:picChg chg="add mod">
          <ac:chgData name="Froduald Kabanza" userId="edf393d0-642b-4b9e-8c75-f62133241689" providerId="ADAL" clId="{4BE78164-BF56-4551-8338-1578041DAB0F}" dt="2022-01-21T05:58:09.766" v="12844" actId="1076"/>
          <ac:picMkLst>
            <pc:docMk/>
            <pc:sldMk cId="2585027715" sldId="733"/>
            <ac:picMk id="7" creationId="{8F77E981-3082-4937-AA12-218CBEE85972}"/>
          </ac:picMkLst>
        </pc:picChg>
      </pc:sldChg>
      <pc:sldChg chg="addSp modSp add mod modNotesTx">
        <pc:chgData name="Froduald Kabanza" userId="edf393d0-642b-4b9e-8c75-f62133241689" providerId="ADAL" clId="{4BE78164-BF56-4551-8338-1578041DAB0F}" dt="2022-01-21T06:05:33.324" v="13360" actId="20577"/>
        <pc:sldMkLst>
          <pc:docMk/>
          <pc:sldMk cId="2728600404" sldId="734"/>
        </pc:sldMkLst>
        <pc:spChg chg="add mod">
          <ac:chgData name="Froduald Kabanza" userId="edf393d0-642b-4b9e-8c75-f62133241689" providerId="ADAL" clId="{4BE78164-BF56-4551-8338-1578041DAB0F}" dt="2022-01-21T06:05:03.232" v="13344" actId="114"/>
          <ac:spMkLst>
            <pc:docMk/>
            <pc:sldMk cId="2728600404" sldId="734"/>
            <ac:spMk id="2" creationId="{1AE07AF0-DF4E-47A9-A05F-53F36DC6F78E}"/>
          </ac:spMkLst>
        </pc:spChg>
        <pc:spChg chg="mod">
          <ac:chgData name="Froduald Kabanza" userId="edf393d0-642b-4b9e-8c75-f62133241689" providerId="ADAL" clId="{4BE78164-BF56-4551-8338-1578041DAB0F}" dt="2022-01-21T06:02:20.289" v="12995" actId="313"/>
          <ac:spMkLst>
            <pc:docMk/>
            <pc:sldMk cId="2728600404" sldId="734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01:37.445" v="12929" actId="20577"/>
          <ac:spMkLst>
            <pc:docMk/>
            <pc:sldMk cId="2728600404" sldId="734"/>
            <ac:spMk id="88065" creationId="{EB6D1A8E-EBB1-46C2-8016-CE6A4E8C056F}"/>
          </ac:spMkLst>
        </pc:spChg>
        <pc:picChg chg="mod">
          <ac:chgData name="Froduald Kabanza" userId="edf393d0-642b-4b9e-8c75-f62133241689" providerId="ADAL" clId="{4BE78164-BF56-4551-8338-1578041DAB0F}" dt="2022-01-21T06:01:51.349" v="12933" actId="14100"/>
          <ac:picMkLst>
            <pc:docMk/>
            <pc:sldMk cId="2728600404" sldId="734"/>
            <ac:picMk id="7" creationId="{8F77E981-3082-4937-AA12-218CBEE85972}"/>
          </ac:picMkLst>
        </pc:picChg>
      </pc:sldChg>
      <pc:sldMasterChg chg="modSp modSldLayout">
        <pc:chgData name="Froduald Kabanza" userId="edf393d0-642b-4b9e-8c75-f62133241689" providerId="ADAL" clId="{4BE78164-BF56-4551-8338-1578041DAB0F}" dt="2022-01-20T23:10:49.824" v="3187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asterMk cId="0" sldId="2147483675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DJeff Kanda Nkashama" userId="S::nkad2101@usherbrooke.ca::c3c87171-fd8c-4e2b-8ca8-32e7de6ccf7b" providerId="AD" clId="Web-{A41AAC26-4EA1-4AE6-A3DC-FF4A62E05A7C}"/>
    <pc:docChg chg="modSld">
      <pc:chgData name="DJeff Kanda Nkashama" userId="S::nkad2101@usherbrooke.ca::c3c87171-fd8c-4e2b-8ca8-32e7de6ccf7b" providerId="AD" clId="Web-{A41AAC26-4EA1-4AE6-A3DC-FF4A62E05A7C}" dt="2022-01-13T00:48:50.147" v="0" actId="1076"/>
      <pc:docMkLst>
        <pc:docMk/>
      </pc:docMkLst>
      <pc:sldChg chg="modSp">
        <pc:chgData name="DJeff Kanda Nkashama" userId="S::nkad2101@usherbrooke.ca::c3c87171-fd8c-4e2b-8ca8-32e7de6ccf7b" providerId="AD" clId="Web-{A41AAC26-4EA1-4AE6-A3DC-FF4A62E05A7C}" dt="2022-01-13T00:48:50.147" v="0" actId="1076"/>
        <pc:sldMkLst>
          <pc:docMk/>
          <pc:sldMk cId="436770665" sldId="281"/>
        </pc:sldMkLst>
        <pc:grpChg chg="mod">
          <ac:chgData name="DJeff Kanda Nkashama" userId="S::nkad2101@usherbrooke.ca::c3c87171-fd8c-4e2b-8ca8-32e7de6ccf7b" providerId="AD" clId="Web-{A41AAC26-4EA1-4AE6-A3DC-FF4A62E05A7C}" dt="2022-01-13T00:48:50.147" v="0" actId="1076"/>
          <ac:grpSpMkLst>
            <pc:docMk/>
            <pc:sldMk cId="436770665" sldId="281"/>
            <ac:grpSpMk id="8" creationId="{ABD36CA1-A20C-48FD-89B5-93C7B47E30A9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8B900B-4E04-444A-912F-CE20CE57486D}" type="datetimeFigureOut">
              <a:rPr lang="fr-CA" smtClean="0"/>
              <a:t>2024-02-01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F992E-8896-854D-954B-B0D7E7EAD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2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4EA38E-80BD-3344-8C29-F9C1736B78D2}" type="datetimeFigureOut">
              <a:rPr lang="fr-CA" smtClean="0"/>
              <a:t>2024-02-01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CAEC78-AE16-A645-AA19-9BF2035CF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3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mpling_(statistics)#Replacement_of_selected_unit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Resampling_(statistics)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mpling_(statistics)#Replacement_of_selected_units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Resampling_(statistics)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10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951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11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715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12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7082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13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L’entropie mesure l’incertitude. Ou si l’on veut le désordre ou le manque d’homogénéité.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Dans le livre ils utilisent H(V) pour l’entropie de V. Parfois on utilise E aussi.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On mesure l’entropie en bits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Pour une </a:t>
            </a:r>
            <a:r>
              <a:rPr lang="fr-CA" altLang="en-US" u="sng" dirty="0">
                <a:ea typeface="굴림" panose="020B0600000101010101" pitchFamily="34" charset="-127"/>
              </a:rPr>
              <a:t>variable booléenne</a:t>
            </a:r>
            <a:r>
              <a:rPr lang="fr-CA" altLang="en-US" dirty="0">
                <a:ea typeface="굴림" panose="020B0600000101010101" pitchFamily="34" charset="-127"/>
              </a:rPr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dirty="0">
                <a:ea typeface="굴림" panose="020B0600000101010101" pitchFamily="34" charset="-127"/>
              </a:rPr>
              <a:t>L’entropie est toujours entre 0 et 1.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dirty="0">
                <a:ea typeface="굴림" panose="020B0600000101010101" pitchFamily="34" charset="-127"/>
              </a:rPr>
              <a:t>L’entropie la plus élevée est 1. Dans notre cas, dans le cas d’une classification binaire, elle correspond à nœud décision (état) ayant autant d’exemples positifs que négatif.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dirty="0">
                <a:ea typeface="굴림" panose="020B0600000101010101" pitchFamily="34" charset="-127"/>
              </a:rPr>
              <a:t>L’entropie la moins élevée est 0: aucune incertitude (probabilité de 1) ou événement impossible (probabilité de 0). Dans notre cas, elle correspond à un nœud pur (terminal): tous les exemples sont de la même classe.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dirty="0">
                <a:ea typeface="굴림" panose="020B0600000101010101" pitchFamily="34" charset="-127"/>
              </a:rPr>
              <a:t>Note: Pour un événement impossible (probabilité de 0), l’entropie est de 0 par définition (intuitivement, si l’événement est impossible, il n’y a aucune incertitude). Autrement, on ne peut pas appliquer la formule parce que log2 (0) est non définie et d’autre part on aurait log2 (1/0) qui n’est pas défini non plus.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9606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14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L’entropie mesure l’incertitude. Ou si l’on veut le désordre ou le manque d’</a:t>
            </a:r>
            <a:r>
              <a:rPr lang="fr-CA" altLang="en-US" dirty="0" err="1">
                <a:ea typeface="굴림" panose="020B0600000101010101" pitchFamily="34" charset="-127"/>
              </a:rPr>
              <a:t>homogéneité</a:t>
            </a:r>
            <a:r>
              <a:rPr lang="fr-CA" altLang="en-US" dirty="0">
                <a:ea typeface="굴림" panose="020B0600000101010101" pitchFamily="34" charset="-127"/>
              </a:rPr>
              <a:t>.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Dans le livre ils utilisent H(V) pour l’entropie de V. J’utilise E(V).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On mesure l’entropie en bits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Pour une variable booléenne, l’entropie est toujours entre 0 et 1. </a:t>
            </a:r>
          </a:p>
        </p:txBody>
      </p:sp>
    </p:spTree>
    <p:extLst>
      <p:ext uri="{BB962C8B-B14F-4D97-AF65-F5344CB8AC3E}">
        <p14:creationId xmlns:p14="http://schemas.microsoft.com/office/powerpoint/2010/main" val="189685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15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639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16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776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17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3883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18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Variable d’entrée signifie « attribue ». Le vecteur d’entrée est l’ensemble des variables d’entrées (l’ensemble des attributs). </a:t>
            </a:r>
          </a:p>
        </p:txBody>
      </p:sp>
    </p:spTree>
    <p:extLst>
      <p:ext uri="{BB962C8B-B14F-4D97-AF65-F5344CB8AC3E}">
        <p14:creationId xmlns:p14="http://schemas.microsoft.com/office/powerpoint/2010/main" val="3096807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19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https://towardsdatascience.com/decision-tree-overview-with-no-maths-66b256281e2b</a:t>
            </a:r>
          </a:p>
        </p:txBody>
      </p:sp>
    </p:spTree>
    <p:extLst>
      <p:ext uri="{BB962C8B-B14F-4D97-AF65-F5344CB8AC3E}">
        <p14:creationId xmlns:p14="http://schemas.microsoft.com/office/powerpoint/2010/main" val="337891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2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037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20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https://towardsdatascience.com/decision-tree-overview-with-no-maths-66b256281e2b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8506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21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https://towardsdatascience.com/decision-tree-overview-with-no-maths-66b256281e2b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3621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22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constate </a:t>
            </a:r>
            <a:r>
              <a:rPr lang="en-US" dirty="0" err="1"/>
              <a:t>donc</a:t>
            </a:r>
            <a:r>
              <a:rPr lang="en-US" dirty="0"/>
              <a:t> que la surface de decision d’un </a:t>
            </a:r>
            <a:r>
              <a:rPr lang="en-US" dirty="0" err="1"/>
              <a:t>arbre</a:t>
            </a:r>
            <a:r>
              <a:rPr lang="en-US" dirty="0"/>
              <a:t> de decision </a:t>
            </a:r>
            <a:r>
              <a:rPr lang="en-US" dirty="0" err="1"/>
              <a:t>est</a:t>
            </a:r>
            <a:r>
              <a:rPr lang="en-US" dirty="0"/>
              <a:t> un ensemble de regions </a:t>
            </a:r>
            <a:r>
              <a:rPr lang="en-US" dirty="0" err="1"/>
              <a:t>rectangulaires</a:t>
            </a:r>
            <a:r>
              <a:rPr lang="en-US" dirty="0"/>
              <a:t>! </a:t>
            </a:r>
            <a:r>
              <a:rPr lang="en-US" dirty="0" err="1"/>
              <a:t>Chaque</a:t>
            </a:r>
            <a:r>
              <a:rPr lang="en-US" dirty="0"/>
              <a:t> test trace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 droite </a:t>
            </a:r>
            <a:r>
              <a:rPr lang="en-US" dirty="0" err="1"/>
              <a:t>horizontale</a:t>
            </a:r>
            <a:r>
              <a:rPr lang="en-US" dirty="0"/>
              <a:t> (test sur la variable y </a:t>
            </a:r>
            <a:r>
              <a:rPr lang="en-US" dirty="0" err="1"/>
              <a:t>ou</a:t>
            </a:r>
            <a:r>
              <a:rPr lang="en-US" dirty="0"/>
              <a:t> vertical (sur la variable x)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À </a:t>
            </a:r>
            <a:r>
              <a:rPr lang="en-US" dirty="0" err="1"/>
              <a:t>contraster</a:t>
            </a:r>
            <a:r>
              <a:rPr lang="en-US" dirty="0"/>
              <a:t> avec le perceptron et un reseau de </a:t>
            </a:r>
            <a:r>
              <a:rPr lang="en-US" dirty="0" err="1"/>
              <a:t>neurones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659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320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478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Comme le montre </a:t>
            </a:r>
            <a:r>
              <a:rPr lang="en-CA" dirty="0" err="1"/>
              <a:t>l’exemple</a:t>
            </a:r>
            <a:r>
              <a:rPr lang="en-CA" dirty="0"/>
              <a:t> </a:t>
            </a:r>
            <a:r>
              <a:rPr lang="en-CA" dirty="0" err="1"/>
              <a:t>ici</a:t>
            </a:r>
            <a:r>
              <a:rPr lang="en-CA" dirty="0"/>
              <a:t>, </a:t>
            </a:r>
            <a:r>
              <a:rPr lang="en-CA" dirty="0" err="1"/>
              <a:t>tiré</a:t>
            </a:r>
            <a:r>
              <a:rPr lang="en-CA" dirty="0"/>
              <a:t> du </a:t>
            </a:r>
            <a:r>
              <a:rPr lang="en-CA" dirty="0" err="1"/>
              <a:t>compte</a:t>
            </a:r>
            <a:r>
              <a:rPr lang="en-CA" dirty="0"/>
              <a:t> YouTube Normalized Nerd, </a:t>
            </a:r>
            <a:r>
              <a:rPr lang="en-CA" dirty="0" err="1"/>
              <a:t>l’arbre</a:t>
            </a:r>
            <a:r>
              <a:rPr lang="en-CA" dirty="0"/>
              <a:t> de </a:t>
            </a:r>
            <a:r>
              <a:rPr lang="en-CA" dirty="0" err="1"/>
              <a:t>décision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sensible à de petites variations dans les données.</a:t>
            </a:r>
          </a:p>
          <a:p>
            <a:endParaRPr lang="en-CA" dirty="0"/>
          </a:p>
          <a:p>
            <a:r>
              <a:rPr lang="en-CA" dirty="0" err="1"/>
              <a:t>Cela</a:t>
            </a:r>
            <a:r>
              <a:rPr lang="en-CA" dirty="0"/>
              <a:t> </a:t>
            </a:r>
            <a:r>
              <a:rPr lang="en-CA" dirty="0" err="1"/>
              <a:t>va</a:t>
            </a:r>
            <a:r>
              <a:rPr lang="en-CA" dirty="0"/>
              <a:t> </a:t>
            </a:r>
            <a:r>
              <a:rPr lang="en-CA" dirty="0" err="1"/>
              <a:t>mener</a:t>
            </a:r>
            <a:r>
              <a:rPr lang="en-CA" dirty="0"/>
              <a:t> à des </a:t>
            </a:r>
            <a:r>
              <a:rPr lang="en-CA" dirty="0" err="1"/>
              <a:t>modèles</a:t>
            </a:r>
            <a:r>
              <a:rPr lang="en-CA" dirty="0"/>
              <a:t> trop complexes et du </a:t>
            </a:r>
            <a:r>
              <a:rPr lang="en-CA" dirty="0" err="1"/>
              <a:t>surapprentissage</a:t>
            </a:r>
            <a:r>
              <a:rPr lang="en-CA" dirty="0"/>
              <a:t>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Source: </a:t>
            </a:r>
            <a:r>
              <a:rPr lang="en-CA" dirty="0" err="1"/>
              <a:t>Youtube</a:t>
            </a:r>
            <a:r>
              <a:rPr lang="en-CA" dirty="0"/>
              <a:t> Normalized Nerd https://www.youtube.com/watch?v=v6VJ2RO66Ag&amp;list=PLLLnupE4uyT5WD6lJSrScZXLF2UIQcPDG&amp;index=99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4833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Wikipedia: https://en.wikipedia.org/wiki/Bootstrapping_(statistics)</a:t>
            </a:r>
          </a:p>
          <a:p>
            <a:endParaRPr lang="en-CA" dirty="0"/>
          </a:p>
          <a:p>
            <a:r>
              <a:rPr lang="en-CA" b="1" dirty="0"/>
              <a:t>Bootstrapping</a:t>
            </a:r>
            <a:r>
              <a:rPr lang="en-CA" dirty="0"/>
              <a:t> is any test or metric that uses </a:t>
            </a:r>
            <a:r>
              <a:rPr lang="en-CA" dirty="0">
                <a:hlinkClick r:id="rId3" tooltip="Sampling (statistics)"/>
              </a:rPr>
              <a:t>random sampling with replacement</a:t>
            </a:r>
            <a:r>
              <a:rPr lang="en-CA" dirty="0"/>
              <a:t> (e.g. mimicking the sampling process), and falls under the broader class of </a:t>
            </a:r>
            <a:r>
              <a:rPr lang="en-CA" dirty="0">
                <a:hlinkClick r:id="rId4" tooltip="Resampling (statistics)"/>
              </a:rPr>
              <a:t>resampling</a:t>
            </a:r>
            <a:r>
              <a:rPr lang="en-CA" dirty="0"/>
              <a:t>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5132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Wikipedia: https://en.wikipedia.org/wiki/Bootstrapping_(statistics)</a:t>
            </a:r>
          </a:p>
          <a:p>
            <a:endParaRPr lang="en-CA" dirty="0"/>
          </a:p>
          <a:p>
            <a:r>
              <a:rPr lang="en-CA" b="1" dirty="0"/>
              <a:t>Bootstrapping</a:t>
            </a:r>
            <a:r>
              <a:rPr lang="en-CA" dirty="0"/>
              <a:t> is any test or metric that uses </a:t>
            </a:r>
            <a:r>
              <a:rPr lang="en-CA" dirty="0">
                <a:hlinkClick r:id="rId3" tooltip="Sampling (statistics)"/>
              </a:rPr>
              <a:t>random sampling with replacement</a:t>
            </a:r>
            <a:r>
              <a:rPr lang="en-CA" dirty="0"/>
              <a:t> (e.g. mimicking the sampling process), and falls under the broader class of </a:t>
            </a:r>
            <a:r>
              <a:rPr lang="en-CA" dirty="0">
                <a:hlinkClick r:id="rId4" tooltip="Resampling (statistics)"/>
              </a:rPr>
              <a:t>resampling</a:t>
            </a:r>
            <a:r>
              <a:rPr lang="en-CA" dirty="0"/>
              <a:t>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9292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Recap</a:t>
            </a:r>
          </a:p>
          <a:p>
            <a:endParaRPr lang="en-CA" dirty="0"/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forêt aléatoire. Parce que nous avons utilisés deux processus aléatoires : </a:t>
            </a:r>
            <a:r>
              <a:rPr lang="fr-CA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bootstrapping</a:t>
            </a: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(génération des exemples); choix des </a:t>
            </a:r>
            <a:r>
              <a:rPr lang="fr-CA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(attributs)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‘</a:t>
            </a:r>
            <a:r>
              <a:rPr lang="fr-CA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bootstrapping</a:t>
            </a: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et ‘sélection des </a:t>
            </a:r>
            <a:r>
              <a:rPr lang="fr-CA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’?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Bootstapping</a:t>
            </a: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nous assure que nous n’allons pas utiliser les mêmes données dans chaque arbre (on permet ainsi de réduire la variance; le modèle devient en quelque sorte peu sensible aux données d’entrainement originales).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sélection aléatoire des </a:t>
            </a:r>
            <a:r>
              <a:rPr lang="fr-CA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aide à réduire la corrélation entre les arbres. Si nous utilisions tous les </a:t>
            </a:r>
            <a:r>
              <a:rPr lang="fr-CA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alors les arbres des décisions auraient des nœuds similaires et se comporteraient de façon similaire. Cela augmenterait la variance.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taille idéale pour le nombre de </a:t>
            </a:r>
            <a:r>
              <a:rPr lang="fr-CA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Racine carré du nombre de </a:t>
            </a:r>
            <a:r>
              <a:rPr lang="fr-CA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(OU LOG).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C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cas discret, prendre la majorité; dans le cas continue, prendre la moyenne.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4238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29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597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3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 err="1">
                <a:ea typeface="굴림" panose="020B0600000101010101" pitchFamily="34" charset="-127"/>
              </a:rPr>
              <a:t>Xij</a:t>
            </a:r>
            <a:r>
              <a:rPr lang="fr-CA" altLang="en-US" dirty="0">
                <a:ea typeface="굴림" panose="020B0600000101010101" pitchFamily="34" charset="-127"/>
              </a:rPr>
              <a:t> est une variable = attribut = </a:t>
            </a:r>
            <a:r>
              <a:rPr lang="fr-CA" altLang="en-US" dirty="0" err="1">
                <a:ea typeface="굴림" panose="020B0600000101010101" pitchFamily="34" charset="-127"/>
              </a:rPr>
              <a:t>feature</a:t>
            </a:r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Xi est une entrée</a:t>
            </a: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Yi l’étiquette = sortie = variable cible</a:t>
            </a:r>
          </a:p>
        </p:txBody>
      </p:sp>
    </p:spTree>
    <p:extLst>
      <p:ext uri="{BB962C8B-B14F-4D97-AF65-F5344CB8AC3E}">
        <p14:creationId xmlns:p14="http://schemas.microsoft.com/office/powerpoint/2010/main" val="2118319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30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Donc dans bagging, l’hypothèse (modèle) est basée sur le même type algorithme </a:t>
            </a:r>
            <a:r>
              <a:rPr lang="fr-FR" altLang="en-US" dirty="0"/>
              <a:t>(e.g., soit même architecture de réseau de neurones soit arbre de décision)</a:t>
            </a:r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5524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31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Contrairement à bagging, l’hypothèse (modèle) est basée sur des algorithmes différents </a:t>
            </a:r>
            <a:r>
              <a:rPr lang="fr-FR" altLang="en-US" dirty="0"/>
              <a:t>(e.g.,  réseau de neurones + arbre de décision)</a:t>
            </a:r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691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32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en-US" dirty="0"/>
              <a:t>Les poids des modèles sont différents de ceux des exemples</a:t>
            </a:r>
          </a:p>
          <a:p>
            <a:pPr eaLnBrk="1" hangingPunct="1"/>
            <a:endParaRPr lang="fr-FR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FR" altLang="en-US" dirty="0">
                <a:ea typeface="굴림" panose="020B0600000101010101" pitchFamily="34" charset="-127"/>
              </a:rPr>
              <a:t>La différence clé entre bagging (</a:t>
            </a:r>
            <a:r>
              <a:rPr lang="fr-FR" altLang="en-US" dirty="0" err="1">
                <a:ea typeface="굴림" panose="020B0600000101010101" pitchFamily="34" charset="-127"/>
              </a:rPr>
              <a:t>random</a:t>
            </a:r>
            <a:r>
              <a:rPr lang="fr-FR" altLang="en-US" dirty="0">
                <a:ea typeface="굴림" panose="020B0600000101010101" pitchFamily="34" charset="-127"/>
              </a:rPr>
              <a:t> </a:t>
            </a:r>
            <a:r>
              <a:rPr lang="fr-FR" altLang="en-US" dirty="0" err="1">
                <a:ea typeface="굴림" panose="020B0600000101010101" pitchFamily="34" charset="-127"/>
              </a:rPr>
              <a:t>forest</a:t>
            </a:r>
            <a:r>
              <a:rPr lang="fr-FR" altLang="en-US" dirty="0">
                <a:ea typeface="굴림" panose="020B0600000101010101" pitchFamily="34" charset="-127"/>
              </a:rPr>
              <a:t> par exemple) et </a:t>
            </a:r>
            <a:r>
              <a:rPr lang="fr-FR" altLang="en-US" dirty="0" err="1">
                <a:ea typeface="굴림" panose="020B0600000101010101" pitchFamily="34" charset="-127"/>
              </a:rPr>
              <a:t>boosting</a:t>
            </a:r>
            <a:r>
              <a:rPr lang="fr-FR" altLang="en-US" dirty="0">
                <a:ea typeface="굴림" panose="020B0600000101010101" pitchFamily="34" charset="-127"/>
              </a:rPr>
              <a:t> (</a:t>
            </a:r>
            <a:r>
              <a:rPr lang="fr-FR" altLang="en-US" dirty="0" err="1">
                <a:ea typeface="굴림" panose="020B0600000101010101" pitchFamily="34" charset="-127"/>
              </a:rPr>
              <a:t>adaboost</a:t>
            </a:r>
            <a:r>
              <a:rPr lang="fr-FR" altLang="en-US" dirty="0">
                <a:ea typeface="굴림" panose="020B0600000101010101" pitchFamily="34" charset="-127"/>
              </a:rPr>
              <a:t> par exemple) est la suivante:</a:t>
            </a:r>
          </a:p>
          <a:p>
            <a:pPr eaLnBrk="1" hangingPunct="1"/>
            <a:endParaRPr lang="fr-FR" altLang="en-US" dirty="0">
              <a:ea typeface="굴림" panose="020B0600000101010101" pitchFamily="34" charset="-127"/>
            </a:endParaRPr>
          </a:p>
          <a:p>
            <a:pPr marL="228600" indent="-228600" eaLnBrk="1" hangingPunct="1">
              <a:buAutoNum type="arabicPeriod"/>
            </a:pPr>
            <a:r>
              <a:rPr lang="fr-FR" altLang="en-US" dirty="0">
                <a:ea typeface="굴림" panose="020B0600000101010101" pitchFamily="34" charset="-127"/>
              </a:rPr>
              <a:t>Dans bagging, les modèles font des inférences en parallèles</a:t>
            </a:r>
          </a:p>
          <a:p>
            <a:pPr marL="228600" indent="-228600" eaLnBrk="1" hangingPunct="1">
              <a:buAutoNum type="arabicPeriod"/>
            </a:pPr>
            <a:r>
              <a:rPr lang="fr-FR" altLang="en-US" dirty="0" err="1">
                <a:ea typeface="굴림" panose="020B0600000101010101" pitchFamily="34" charset="-127"/>
              </a:rPr>
              <a:t>Das</a:t>
            </a:r>
            <a:r>
              <a:rPr lang="fr-FR" altLang="en-US" dirty="0">
                <a:ea typeface="굴림" panose="020B0600000101010101" pitchFamily="34" charset="-127"/>
              </a:rPr>
              <a:t> </a:t>
            </a:r>
            <a:r>
              <a:rPr lang="fr-FR" altLang="en-US" dirty="0" err="1">
                <a:ea typeface="굴림" panose="020B0600000101010101" pitchFamily="34" charset="-127"/>
              </a:rPr>
              <a:t>Boosting</a:t>
            </a:r>
            <a:r>
              <a:rPr lang="fr-FR" altLang="en-US" dirty="0">
                <a:ea typeface="굴림" panose="020B0600000101010101" pitchFamily="34" charset="-127"/>
              </a:rPr>
              <a:t>, les modèles sont séquentiels; ainsi chaque modèle apprend des erreurs </a:t>
            </a:r>
            <a:r>
              <a:rPr lang="fr-FR" altLang="en-US">
                <a:ea typeface="굴림" panose="020B0600000101010101" pitchFamily="34" charset="-127"/>
              </a:rPr>
              <a:t>de l’autre.</a:t>
            </a:r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25779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33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en-US" dirty="0"/>
              <a:t>Les poids des modèles sont différents de ceux des exemples</a:t>
            </a:r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2413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34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8322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289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Dans </a:t>
            </a:r>
            <a:r>
              <a:rPr lang="en-CA" dirty="0" err="1"/>
              <a:t>cet</a:t>
            </a:r>
            <a:r>
              <a:rPr lang="en-CA" dirty="0"/>
              <a:t> </a:t>
            </a:r>
            <a:r>
              <a:rPr lang="en-CA" dirty="0" err="1"/>
              <a:t>exemple</a:t>
            </a:r>
            <a:r>
              <a:rPr lang="en-CA" dirty="0"/>
              <a:t>, les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pourraient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facilement</a:t>
            </a:r>
            <a:r>
              <a:rPr lang="en-CA" dirty="0"/>
              <a:t> </a:t>
            </a:r>
            <a:r>
              <a:rPr lang="en-CA" dirty="0" err="1"/>
              <a:t>séparés</a:t>
            </a:r>
            <a:r>
              <a:rPr lang="en-CA" dirty="0"/>
              <a:t> par </a:t>
            </a:r>
            <a:r>
              <a:rPr lang="en-CA" dirty="0" err="1"/>
              <a:t>une</a:t>
            </a:r>
            <a:r>
              <a:rPr lang="en-CA" dirty="0"/>
              <a:t> diagonal (par </a:t>
            </a:r>
            <a:r>
              <a:rPr lang="en-CA" dirty="0" err="1"/>
              <a:t>exemple</a:t>
            </a:r>
            <a:r>
              <a:rPr lang="en-CA" dirty="0"/>
              <a:t>, par </a:t>
            </a:r>
            <a:r>
              <a:rPr lang="en-CA" dirty="0" err="1"/>
              <a:t>une</a:t>
            </a:r>
            <a:r>
              <a:rPr lang="en-CA" dirty="0"/>
              <a:t> regression </a:t>
            </a:r>
            <a:r>
              <a:rPr lang="en-CA" dirty="0" err="1"/>
              <a:t>linéaire</a:t>
            </a:r>
            <a:r>
              <a:rPr lang="en-CA" dirty="0"/>
              <a:t> avec le perceptron). Par </a:t>
            </a:r>
            <a:r>
              <a:rPr lang="en-CA" dirty="0" err="1"/>
              <a:t>contre</a:t>
            </a:r>
            <a:r>
              <a:rPr lang="en-CA" dirty="0"/>
              <a:t>, un </a:t>
            </a:r>
            <a:r>
              <a:rPr lang="en-CA" dirty="0" err="1"/>
              <a:t>arbre</a:t>
            </a:r>
            <a:r>
              <a:rPr lang="en-CA" dirty="0"/>
              <a:t> de decision a </a:t>
            </a:r>
            <a:r>
              <a:rPr lang="en-CA" dirty="0" err="1"/>
              <a:t>une</a:t>
            </a:r>
            <a:r>
              <a:rPr lang="en-CA" dirty="0"/>
              <a:t> surface de decision qui correspond à des rectangles. On se </a:t>
            </a:r>
            <a:r>
              <a:rPr lang="en-CA" dirty="0" err="1"/>
              <a:t>retrouve</a:t>
            </a:r>
            <a:r>
              <a:rPr lang="en-CA" dirty="0"/>
              <a:t> </a:t>
            </a:r>
            <a:r>
              <a:rPr lang="en-CA" dirty="0" err="1"/>
              <a:t>donc</a:t>
            </a:r>
            <a:r>
              <a:rPr lang="en-CA" dirty="0"/>
              <a:t> avec un </a:t>
            </a:r>
            <a:r>
              <a:rPr lang="en-CA" dirty="0" err="1"/>
              <a:t>modèle</a:t>
            </a:r>
            <a:r>
              <a:rPr lang="en-CA" dirty="0"/>
              <a:t> trop </a:t>
            </a:r>
            <a:r>
              <a:rPr lang="en-CA" dirty="0" err="1"/>
              <a:t>complexe</a:t>
            </a:r>
            <a:r>
              <a:rPr lang="en-CA" dirty="0"/>
              <a:t> (à gauche) </a:t>
            </a:r>
            <a:r>
              <a:rPr lang="en-CA" dirty="0" err="1"/>
              <a:t>alors</a:t>
            </a:r>
            <a:r>
              <a:rPr lang="en-CA" dirty="0"/>
              <a:t> </a:t>
            </a:r>
            <a:r>
              <a:rPr lang="en-CA" dirty="0" err="1"/>
              <a:t>qu’on</a:t>
            </a:r>
            <a:r>
              <a:rPr lang="en-CA" dirty="0"/>
              <a:t> </a:t>
            </a:r>
            <a:r>
              <a:rPr lang="en-CA" dirty="0" err="1"/>
              <a:t>pourrait</a:t>
            </a:r>
            <a:r>
              <a:rPr lang="en-CA" dirty="0"/>
              <a:t> </a:t>
            </a:r>
            <a:r>
              <a:rPr lang="en-CA" dirty="0" err="1"/>
              <a:t>avoir</a:t>
            </a:r>
            <a:r>
              <a:rPr lang="en-CA" dirty="0"/>
              <a:t> un </a:t>
            </a:r>
            <a:r>
              <a:rPr lang="en-CA" dirty="0" err="1"/>
              <a:t>modèle</a:t>
            </a:r>
            <a:r>
              <a:rPr lang="en-CA" dirty="0"/>
              <a:t> plus simple. </a:t>
            </a:r>
            <a:r>
              <a:rPr lang="en-CA" dirty="0" err="1"/>
              <a:t>C’est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source </a:t>
            </a:r>
            <a:r>
              <a:rPr lang="en-CA" dirty="0" err="1"/>
              <a:t>potentielle</a:t>
            </a:r>
            <a:r>
              <a:rPr lang="en-CA" dirty="0"/>
              <a:t> de </a:t>
            </a:r>
            <a:r>
              <a:rPr lang="en-CA" dirty="0" err="1"/>
              <a:t>surapprentissage</a:t>
            </a:r>
            <a:r>
              <a:rPr lang="en-CA" dirty="0"/>
              <a:t>. </a:t>
            </a:r>
          </a:p>
          <a:p>
            <a:endParaRPr lang="en-CA" dirty="0"/>
          </a:p>
          <a:p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utilisant</a:t>
            </a:r>
            <a:r>
              <a:rPr lang="en-CA" dirty="0"/>
              <a:t> un PCA on </a:t>
            </a:r>
            <a:r>
              <a:rPr lang="en-CA" dirty="0" err="1"/>
              <a:t>va</a:t>
            </a:r>
            <a:r>
              <a:rPr lang="en-CA" dirty="0"/>
              <a:t> </a:t>
            </a:r>
            <a:r>
              <a:rPr lang="en-CA" dirty="0" err="1"/>
              <a:t>mieux</a:t>
            </a:r>
            <a:r>
              <a:rPr lang="en-CA" dirty="0"/>
              <a:t> </a:t>
            </a:r>
            <a:r>
              <a:rPr lang="en-CA" dirty="0" err="1"/>
              <a:t>orienter</a:t>
            </a:r>
            <a:r>
              <a:rPr lang="en-CA" dirty="0"/>
              <a:t> les </a:t>
            </a:r>
            <a:r>
              <a:rPr lang="en-CA" dirty="0" err="1"/>
              <a:t>données</a:t>
            </a:r>
            <a:r>
              <a:rPr lang="en-CA" dirty="0"/>
              <a:t>, </a:t>
            </a:r>
            <a:r>
              <a:rPr lang="en-CA" dirty="0" err="1"/>
              <a:t>ce</a:t>
            </a:r>
            <a:r>
              <a:rPr lang="en-CA" dirty="0"/>
              <a:t> qui </a:t>
            </a:r>
            <a:r>
              <a:rPr lang="en-CA" dirty="0" err="1"/>
              <a:t>menera</a:t>
            </a:r>
            <a:r>
              <a:rPr lang="en-CA" dirty="0"/>
              <a:t> à un </a:t>
            </a:r>
            <a:r>
              <a:rPr lang="en-CA" dirty="0" err="1"/>
              <a:t>modèle</a:t>
            </a:r>
            <a:r>
              <a:rPr lang="en-CA" dirty="0"/>
              <a:t> plus simple d’un </a:t>
            </a:r>
            <a:r>
              <a:rPr lang="en-CA" dirty="0" err="1"/>
              <a:t>arbre</a:t>
            </a:r>
            <a:r>
              <a:rPr lang="en-CA" dirty="0"/>
              <a:t> de decision. Dans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cas</a:t>
            </a:r>
            <a:r>
              <a:rPr lang="en-CA" dirty="0"/>
              <a:t>-ci, un </a:t>
            </a:r>
            <a:r>
              <a:rPr lang="en-CA" dirty="0" err="1"/>
              <a:t>seul</a:t>
            </a:r>
            <a:r>
              <a:rPr lang="en-CA" dirty="0"/>
              <a:t> test deviant </a:t>
            </a:r>
            <a:r>
              <a:rPr lang="en-CA" dirty="0" err="1"/>
              <a:t>suffisant</a:t>
            </a:r>
            <a:r>
              <a:rPr lang="en-CA" dirty="0"/>
              <a:t> </a:t>
            </a:r>
            <a:r>
              <a:rPr lang="en-CA" dirty="0" err="1"/>
              <a:t>suffisant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570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4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20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5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Deux types de nœuds:</a:t>
            </a:r>
          </a:p>
          <a:p>
            <a:pPr marL="171450" indent="-171450" eaLnBrk="1" hangingPunct="1">
              <a:buFontTx/>
              <a:buChar char="-"/>
            </a:pPr>
            <a:r>
              <a:rPr lang="fr-CA" altLang="en-US" dirty="0">
                <a:ea typeface="굴림" panose="020B0600000101010101" pitchFamily="34" charset="-127"/>
              </a:rPr>
              <a:t>Nœud de décision (intérieur): les nœuds intérieures (qui ne sont pas des feuilles), y compris la racine. Ils correspondent aux variables d’entrées.</a:t>
            </a:r>
          </a:p>
          <a:p>
            <a:pPr marL="171450" indent="-171450" eaLnBrk="1" hangingPunct="1">
              <a:buFontTx/>
              <a:buChar char="-"/>
            </a:pPr>
            <a:r>
              <a:rPr lang="fr-CA" altLang="en-US" dirty="0">
                <a:ea typeface="굴림" panose="020B0600000101010101" pitchFamily="34" charset="-127"/>
              </a:rPr>
              <a:t>Nœud terminal (feuille): ils correspondent à la variable cible (qu’on veut prédire).</a:t>
            </a:r>
          </a:p>
        </p:txBody>
      </p:sp>
    </p:spTree>
    <p:extLst>
      <p:ext uri="{BB962C8B-B14F-4D97-AF65-F5344CB8AC3E}">
        <p14:creationId xmlns:p14="http://schemas.microsoft.com/office/powerpoint/2010/main" val="23995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6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L’arbre de décision est le modèle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À contraster avec un réseau de neurones. Dans les deux cas, on a un modèle d’inférence simple.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L’inférence dans un arbre de décision est plus facilement interprétable.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Garder à l’esprit que:</a:t>
            </a:r>
          </a:p>
          <a:p>
            <a:pPr eaLnBrk="1" hangingPunct="1"/>
            <a:r>
              <a:rPr lang="fr-CA" altLang="en-US" dirty="0" err="1">
                <a:ea typeface="굴림" panose="020B0600000101010101" pitchFamily="34" charset="-127"/>
              </a:rPr>
              <a:t>Xij</a:t>
            </a:r>
            <a:r>
              <a:rPr lang="fr-CA" altLang="en-US" dirty="0">
                <a:ea typeface="굴림" panose="020B0600000101010101" pitchFamily="34" charset="-127"/>
              </a:rPr>
              <a:t> est une variable = attribut = </a:t>
            </a:r>
            <a:r>
              <a:rPr lang="fr-CA" altLang="en-US" dirty="0" err="1">
                <a:ea typeface="굴림" panose="020B0600000101010101" pitchFamily="34" charset="-127"/>
              </a:rPr>
              <a:t>feature</a:t>
            </a:r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Xi est une entrée</a:t>
            </a: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Yi l’étiquette = sortie = variable cible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y pourrait être un vecteur ou une variable.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y pourrait être discret (classification) ou continue (régression)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Dans le cas d’un réseau de neurones, je dis que f est représenté par le vecteur de poids – mais il est sous entendu qu’il est représenté par le vecteur de poids ET l’architecture du réseau de neurones avec ses fonctions d’activation.</a:t>
            </a:r>
          </a:p>
        </p:txBody>
      </p:sp>
    </p:spTree>
    <p:extLst>
      <p:ext uri="{BB962C8B-B14F-4D97-AF65-F5344CB8AC3E}">
        <p14:creationId xmlns:p14="http://schemas.microsoft.com/office/powerpoint/2010/main" val="294548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7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Les arbres de décision sont principalement utilisés pour l’apprentissage supervisé alors que le réseau de neurones interviennent dans toutes les formes d’apprentissage (supervisé, non supervisé, par renforcement)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L’apprentissage des arbres de décision nécessite beaucoup moins de fortes puissances de calculs et moins de données d’apprentissage que les réseau de neurones. 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Ils sont donc particulièrement utilisés quand on dispose de peu de données ET quand on veut un modèle interprétable</a:t>
            </a:r>
          </a:p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Ils peuvent être utilisées pour la classification et la régression. </a:t>
            </a:r>
          </a:p>
        </p:txBody>
      </p:sp>
    </p:spTree>
    <p:extLst>
      <p:ext uri="{BB962C8B-B14F-4D97-AF65-F5344CB8AC3E}">
        <p14:creationId xmlns:p14="http://schemas.microsoft.com/office/powerpoint/2010/main" val="364037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8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en-US" dirty="0">
                <a:ea typeface="굴림" panose="020B0600000101010101" pitchFamily="34" charset="-127"/>
              </a:rPr>
              <a:t>Un nœud qui contient des exemples d’une même classe, est un nœud « pure ». Nous n’avons pas besoin de le splitter d’avantage. C’est un nœud terminal (feuille).</a:t>
            </a:r>
          </a:p>
        </p:txBody>
      </p:sp>
    </p:spTree>
    <p:extLst>
      <p:ext uri="{BB962C8B-B14F-4D97-AF65-F5344CB8AC3E}">
        <p14:creationId xmlns:p14="http://schemas.microsoft.com/office/powerpoint/2010/main" val="336683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0C770A0-4D6A-491A-9448-61060A7EE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8F42C72C-A479-448F-BE6E-28BDECC8A524}" type="slidenum">
              <a:rPr lang="en-US" altLang="ko-KR" sz="1200"/>
              <a:pPr eaLnBrk="1" hangingPunct="1"/>
              <a:t>9</a:t>
            </a:fld>
            <a:endParaRPr lang="ko-KR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29666-C600-4428-AAED-B7865A0C0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70A862-BFE2-40A5-842D-0C99938B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552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Froduald Kabanza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1F3D-9BAC-7446-BF7F-94A8A99FCA0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6C35373-7272-4165-962A-1CA037CF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6064376"/>
            <a:ext cx="1393824" cy="4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Froduald Kabanza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879-BF2F-3642-AEB1-951FD9604AA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Froduald Kabanza et Froduald Kabanza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12A-0751-9E42-95B4-628C007DB0E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Froduald Kabanza et Froduald Kabanza</a:t>
            </a: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3F5D-8C14-2B4D-BA4A-C833464EAF8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Froduald Kabanza et Froduald Kabanza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C847-49EC-2741-8CB3-4070EB2432D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 (clai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A40CE75-6CB4-094F-8AB9-11F153C0DA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521364"/>
            <a:ext cx="7886700" cy="55015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diapositive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407573-8F40-4131-8FFF-99D38224A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1" y="1628164"/>
            <a:ext cx="7594184" cy="415831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Shape 33">
            <a:extLst>
              <a:ext uri="{FF2B5EF4-FFF2-40B4-BE49-F238E27FC236}">
                <a16:creationId xmlns:a16="http://schemas.microsoft.com/office/drawing/2014/main" id="{31270278-06E2-421B-AFDD-20189BD7E7F7}"/>
              </a:ext>
            </a:extLst>
          </p:cNvPr>
          <p:cNvSpPr txBox="1">
            <a:spLocks/>
          </p:cNvSpPr>
          <p:nvPr userDrawn="1"/>
        </p:nvSpPr>
        <p:spPr>
          <a:xfrm>
            <a:off x="102905" y="6485392"/>
            <a:ext cx="196991" cy="193463"/>
          </a:xfrm>
          <a:prstGeom prst="rect">
            <a:avLst/>
          </a:prstGeom>
          <a:ln w="3175">
            <a:miter lim="400000"/>
          </a:ln>
        </p:spPr>
        <p:txBody>
          <a:bodyPr lIns="15786" tIns="15786" rIns="15786" bIns="1578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1251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+mn-lt"/>
                <a:ea typeface="+mn-ea"/>
                <a:cs typeface="+mn-cs"/>
                <a:sym typeface="Montserrat-Regular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9pPr>
          </a:lstStyle>
          <a:p>
            <a:pPr marL="0" marR="0" lvl="0" indent="0" algn="r" defTabSz="84381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CA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Montserrat-Regular"/>
              </a:rPr>
              <a:pPr marL="0" marR="0" lvl="0" indent="0" algn="r" defTabSz="84381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Montserrat-Regular"/>
            </a:endParaRPr>
          </a:p>
        </p:txBody>
      </p:sp>
      <p:pic>
        <p:nvPicPr>
          <p:cNvPr id="6" name="Image 37">
            <a:extLst>
              <a:ext uri="{FF2B5EF4-FFF2-40B4-BE49-F238E27FC236}">
                <a16:creationId xmlns:a16="http://schemas.microsoft.com/office/drawing/2014/main" id="{F3C5D313-1FC6-4B4D-B0EA-8AAF5F7DDA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7382" y="5884839"/>
            <a:ext cx="1946618" cy="1165889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FB9A0A7F-8632-47AE-82AD-46A1250274D6}"/>
              </a:ext>
            </a:extLst>
          </p:cNvPr>
          <p:cNvGrpSpPr/>
          <p:nvPr userDrawn="1"/>
        </p:nvGrpSpPr>
        <p:grpSpPr>
          <a:xfrm>
            <a:off x="726318" y="1245570"/>
            <a:ext cx="300775" cy="69515"/>
            <a:chOff x="0" y="0"/>
            <a:chExt cx="2069786" cy="3587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2CF6484-0FFD-43FE-B8B2-5436874E7034}"/>
                </a:ext>
              </a:extLst>
            </p:cNvPr>
            <p:cNvSpPr/>
            <p:nvPr/>
          </p:nvSpPr>
          <p:spPr>
            <a:xfrm>
              <a:off x="0" y="0"/>
              <a:ext cx="2069786" cy="358775"/>
            </a:xfrm>
            <a:custGeom>
              <a:avLst/>
              <a:gdLst/>
              <a:ahLst/>
              <a:cxnLst/>
              <a:rect l="l" t="t" r="r" b="b"/>
              <a:pathLst>
                <a:path w="2069786" h="358775">
                  <a:moveTo>
                    <a:pt x="0" y="0"/>
                  </a:moveTo>
                  <a:lnTo>
                    <a:pt x="2069786" y="0"/>
                  </a:lnTo>
                  <a:lnTo>
                    <a:pt x="2069786" y="358775"/>
                  </a:lnTo>
                  <a:lnTo>
                    <a:pt x="0" y="358775"/>
                  </a:lnTo>
                  <a:close/>
                </a:path>
              </a:pathLst>
            </a:custGeom>
            <a:solidFill>
              <a:srgbClr val="8CC540"/>
            </a:solidFill>
          </p:spPr>
        </p:sp>
      </p:grpSp>
    </p:spTree>
    <p:extLst>
      <p:ext uri="{BB962C8B-B14F-4D97-AF65-F5344CB8AC3E}">
        <p14:creationId xmlns:p14="http://schemas.microsoft.com/office/powerpoint/2010/main" val="78805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 dirty="0"/>
              <a:t> Froduald Kabanza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>
              <a:lumMod val="50000"/>
            </a:schemeClr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5.e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decision-tree-overview-with-no-maths-66b256281e2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decision-tree-overview-with-no-maths-66b256281e2b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decision-tree-overview-with-no-maths-66b256281e2b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decision-tree-overview-with-no-maths-66b256281e2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andom_fores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6VJ2RO66Ag&amp;list=PLLLnupE4uyT5WD6lJSrScZXLF2UIQcPDG&amp;index=9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6VJ2RO66Ag&amp;list=PLLLnupE4uyT5WD6lJSrScZXLF2UIQcPDG&amp;index=9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6VJ2RO66Ag&amp;list=PLLLnupE4uyT5WD6lJSrScZXLF2UIQcPDG&amp;index=99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decision-tree-overview-with-no-maths-66b256281e2b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0B0FB34-D872-45C2-9416-85ECF442F5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9150" y="1280209"/>
            <a:ext cx="7677150" cy="253365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fr-CA" altLang="en-US" dirty="0">
                <a:ea typeface="ＭＳ Ｐゴシック" pitchFamily="34" charset="-128"/>
              </a:rPr>
              <a:t>IFT 615 – Intelligence Artificielle</a:t>
            </a:r>
            <a:br>
              <a:rPr lang="fr-CA" alt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400" dirty="0">
                <a:ea typeface="ＭＳ Ｐゴシック" pitchFamily="34" charset="-128"/>
              </a:rPr>
            </a:br>
            <a:r>
              <a:rPr lang="fr-CA" altLang="en-US" sz="2400" dirty="0">
                <a:ea typeface="ＭＳ Ｐゴシック" pitchFamily="34" charset="-128"/>
              </a:rPr>
              <a:t>Apprentissage avec les arbres de décision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9D7E22-6E14-4E34-957C-A91469454C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40971" y="4453841"/>
            <a:ext cx="7543800" cy="1123950"/>
          </a:xfrm>
        </p:spPr>
        <p:txBody>
          <a:bodyPr/>
          <a:lstStyle/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Professeur: Froduald Kabanza</a:t>
            </a:r>
          </a:p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Assistants: D’Jeff Nkashama</a:t>
            </a:r>
          </a:p>
          <a:p>
            <a:endParaRPr lang="fr-CA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235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Algorithme d’apprentissage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ABB3C38-A4C1-4075-9857-91DAE59E55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8" y="1278258"/>
            <a:ext cx="8534402" cy="22840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CA" altLang="ko-KR" dirty="0"/>
              <a:t>Un nœud correspond à un test sur une variable et ensemble d’exemples.</a:t>
            </a:r>
          </a:p>
          <a:p>
            <a:pPr>
              <a:spcBef>
                <a:spcPts val="0"/>
              </a:spcBef>
            </a:pPr>
            <a:r>
              <a:rPr lang="fr-CA" altLang="ko-KR" dirty="0"/>
              <a:t>Le nœud racine correspond à tous les exemples.</a:t>
            </a:r>
          </a:p>
          <a:p>
            <a:pPr>
              <a:spcBef>
                <a:spcPts val="0"/>
              </a:spcBef>
            </a:pPr>
            <a:r>
              <a:rPr lang="fr-CA" altLang="ko-KR" dirty="0"/>
              <a:t>Itérativement</a:t>
            </a:r>
          </a:p>
          <a:p>
            <a:pPr lvl="1">
              <a:spcBef>
                <a:spcPts val="0"/>
              </a:spcBef>
            </a:pPr>
            <a:r>
              <a:rPr lang="fr-CA" altLang="ko-KR" sz="2000" dirty="0"/>
              <a:t>Choisir la </a:t>
            </a:r>
            <a:r>
              <a:rPr lang="fr-CA" altLang="ko-KR" sz="2000" b="1" dirty="0"/>
              <a:t>variable la plus importante</a:t>
            </a:r>
            <a:r>
              <a:rPr lang="fr-CA" altLang="ko-KR" sz="2000" dirty="0"/>
              <a:t> non encore choisie jusqu'ici</a:t>
            </a:r>
          </a:p>
          <a:p>
            <a:pPr lvl="1">
              <a:spcBef>
                <a:spcPts val="0"/>
              </a:spcBef>
            </a:pPr>
            <a:r>
              <a:rPr lang="fr-CA" altLang="ko-KR" sz="2000" dirty="0"/>
              <a:t>Lui appliquer un test sur ses valeurs </a:t>
            </a:r>
          </a:p>
          <a:p>
            <a:pPr lvl="1">
              <a:spcBef>
                <a:spcPts val="0"/>
              </a:spcBef>
            </a:pPr>
            <a:r>
              <a:rPr lang="fr-CA" altLang="ko-KR" sz="2000" dirty="0"/>
              <a:t>Pour chaque valeur du test</a:t>
            </a:r>
          </a:p>
          <a:p>
            <a:pPr lvl="2">
              <a:spcBef>
                <a:spcPts val="0"/>
              </a:spcBef>
            </a:pPr>
            <a:r>
              <a:rPr lang="fr-CA" altLang="ko-KR" sz="2000" dirty="0"/>
              <a:t>Générer un enfant contenant les exemples consistent avec le test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A3A609-B9B7-5769-5CBF-D63AFF5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766676"/>
            <a:ext cx="5953876" cy="2393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6569A-6316-F834-D950-F7A893442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094" y="3766676"/>
            <a:ext cx="2934179" cy="26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601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Exemple  –  Attendre pour un resto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60DEFD-7283-4A87-B74C-4253226B0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661" y="2440920"/>
            <a:ext cx="3625832" cy="31132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DD945D-D6B8-4652-8BDE-B57665BC2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5" y="1716490"/>
            <a:ext cx="4885238" cy="22797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E654AC-5540-4324-9A64-C9032EDA3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73" y="4295119"/>
            <a:ext cx="3352800" cy="19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4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Choix de la variable à tester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ABB3C38-A4C1-4075-9857-91DAE59E55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8" y="1278258"/>
            <a:ext cx="8553798" cy="799924"/>
          </a:xfrm>
        </p:spPr>
        <p:txBody>
          <a:bodyPr/>
          <a:lstStyle/>
          <a:p>
            <a:r>
              <a:rPr lang="fr-CA" altLang="ko-KR" dirty="0"/>
              <a:t>On veut choisir la variable qui réduit le plus l’incertitude dans les exemples restants à classer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1D968FD-16CF-4F59-8AE9-D4B77348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339011"/>
            <a:ext cx="8553798" cy="12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dirty="0"/>
              <a:t>Cela nous amène à définir d’abord les concepts:</a:t>
            </a:r>
          </a:p>
          <a:p>
            <a:pPr lvl="1"/>
            <a:r>
              <a:rPr lang="fr-CA" altLang="ko-KR" dirty="0"/>
              <a:t>Entropie comme mesure d’incertitude</a:t>
            </a:r>
          </a:p>
          <a:p>
            <a:pPr lvl="1"/>
            <a:r>
              <a:rPr lang="fr-CA" altLang="ko-KR" dirty="0"/>
              <a:t>Gain d’information en terme de réduction d’entropie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1EB85E9-4795-43A2-9EE2-ACB812959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5727914"/>
            <a:ext cx="8366877" cy="56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dirty="0"/>
              <a:t>On va alors choisir l’attribut qui apporte le plus de gain d’information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ED15E06B-CCA8-001F-86E8-74AE38717B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6543687"/>
                  </p:ext>
                </p:extLst>
              </p:nvPr>
            </p:nvGraphicFramePr>
            <p:xfrm>
              <a:off x="4657458" y="1720229"/>
              <a:ext cx="3498850" cy="2624138"/>
            </p:xfrm>
            <a:graphic>
              <a:graphicData uri="http://schemas.microsoft.com/office/powerpoint/2016/slidezoom">
                <pslz:sldZm>
                  <pslz:sldZmObj sldId="750" cId="1019804252">
                    <pslz:zmPr id="{B4FFA710-3217-4864-BC4B-240D3F143EA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98850" cy="26241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ED15E06B-CCA8-001F-86E8-74AE38717B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7458" y="1720229"/>
                <a:ext cx="3498850" cy="26241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4098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Entropie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3ABB3C38-A4C1-4075-9857-91DAE59E55E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8" y="1278258"/>
                <a:ext cx="8229600" cy="1588618"/>
              </a:xfrm>
            </p:spPr>
            <p:txBody>
              <a:bodyPr/>
              <a:lstStyle/>
              <a:p>
                <a:r>
                  <a:rPr lang="fr-CA" altLang="ko-KR" dirty="0"/>
                  <a:t>L’entropie d’une variable aléatoire V ayant les valeurs possibles </a:t>
                </a:r>
                <a:r>
                  <a:rPr lang="fr-CA" altLang="ko-KR" dirty="0" err="1"/>
                  <a:t>v</a:t>
                </a:r>
                <a:r>
                  <a:rPr lang="fr-CA" altLang="ko-KR" baseline="-25000" dirty="0" err="1"/>
                  <a:t>k</a:t>
                </a:r>
                <a:r>
                  <a:rPr lang="fr-CA" altLang="ko-KR" dirty="0"/>
                  <a:t> avec la distribution de probabilité P(</a:t>
                </a:r>
                <a:r>
                  <a:rPr lang="fr-CA" altLang="ko-KR" dirty="0" err="1"/>
                  <a:t>v</a:t>
                </a:r>
                <a:r>
                  <a:rPr lang="fr-CA" altLang="ko-KR" baseline="-25000" dirty="0" err="1"/>
                  <a:t>k</a:t>
                </a:r>
                <a:r>
                  <a:rPr lang="fr-CA" altLang="ko-KR" dirty="0"/>
                  <a:t>) est définie comme étant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H(V) </a:t>
                </a:r>
                <a:r>
                  <a:rPr lang="fr-CA" altLang="ko-KR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fr-CA" altLang="ko-KR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r-CA" altLang="ko-K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altLang="ko-KR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altLang="ko-KR" b="0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CA" altLang="ko-KR" b="0" i="0" dirty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fr-CA" altLang="ko-KR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 altLang="ko-KR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CA" altLang="ko-KR" b="0" i="0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fName>
                          <m:e>
                            <m:f>
                              <m:fPr>
                                <m:ctrlPr>
                                  <a:rPr lang="fr-CA" altLang="ko-KR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altLang="ko-KR" i="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A" altLang="ko-KR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CA" altLang="ko-KR" i="1" dirty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CA" altLang="ko-KR" i="1" dirty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altLang="ko-KR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CA" altLang="ko-KR" i="1" dirty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fr-CA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fr-CA" altLang="ko-K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r-CA" altLang="ko-K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altLang="ko-KR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altLang="ko-KR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CA" altLang="ko-KR" dirty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fr-CA" altLang="ko-KR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 altLang="ko-KR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CA" altLang="ko-KR" baseline="-25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CA" altLang="ko-KR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CA" altLang="ko-KR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altLang="ko-KR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𝑣𝑘</m:t>
                            </m:r>
                            <m:r>
                              <a:rPr lang="en-CA" altLang="ko-KR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fr-CA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3ABB3C38-A4C1-4075-9857-91DAE59E5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8" y="1278258"/>
                <a:ext cx="8229600" cy="1588618"/>
              </a:xfrm>
              <a:blipFill>
                <a:blip r:embed="rId3"/>
                <a:stretch>
                  <a:fillRect l="-1481" t="-107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id="{11D968FD-16CF-4F59-8AE9-D4B77348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2735121"/>
            <a:ext cx="8366876" cy="32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altLang="ko-KR" b="1" dirty="0"/>
              <a:t>Exemples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3D2A5A3-BE36-4FCD-8C9C-18A66542E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6" y="3252959"/>
            <a:ext cx="8162924" cy="85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dirty="0"/>
              <a:t>L’entropie d’un choix pile ou face:</a:t>
            </a:r>
          </a:p>
          <a:p>
            <a:pPr marL="0" indent="0">
              <a:buNone/>
            </a:pPr>
            <a:r>
              <a:rPr lang="fr-CA" altLang="ko-KR" dirty="0"/>
              <a:t>       </a:t>
            </a:r>
            <a:r>
              <a:rPr lang="fr-CA" altLang="ko-KR" i="1" dirty="0"/>
              <a:t>H(</a:t>
            </a:r>
            <a:r>
              <a:rPr lang="fr-CA" altLang="ko-KR" i="1" dirty="0" err="1"/>
              <a:t>PileOuFace</a:t>
            </a:r>
            <a:r>
              <a:rPr lang="fr-CA" altLang="ko-KR" i="1" dirty="0"/>
              <a:t>) = - (0.5 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0.5 + 0.5log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0.5) = 1 bit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546DA94-E76B-4D2E-A927-F69377949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6" y="4989662"/>
            <a:ext cx="6181724" cy="14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dirty="0"/>
              <a:t>L’entropie d’un dé à 4 faces non pipé</a:t>
            </a:r>
          </a:p>
          <a:p>
            <a:pPr marL="0" indent="0">
              <a:buNone/>
            </a:pPr>
            <a:r>
              <a:rPr lang="fr-CA" altLang="ko-KR" dirty="0"/>
              <a:t>       </a:t>
            </a:r>
            <a:r>
              <a:rPr lang="fr-CA" altLang="ko-KR" i="1" dirty="0"/>
              <a:t>H(de-4) = - (0.25 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0.25 + 0.25log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0.25 </a:t>
            </a:r>
          </a:p>
          <a:p>
            <a:pPr marL="0" indent="0">
              <a:buNone/>
            </a:pPr>
            <a:r>
              <a:rPr lang="fr-CA" altLang="ko-KR" i="1" dirty="0"/>
              <a:t>                           + 0.25log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0.25 + 0.25log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0.25) = 2 </a:t>
            </a:r>
          </a:p>
        </p:txBody>
      </p:sp>
      <p:pic>
        <p:nvPicPr>
          <p:cNvPr id="1028" name="Picture 4" descr="upload.wikimedia.org/wikipedia/commons/1/15/Coi...">
            <a:extLst>
              <a:ext uri="{FF2B5EF4-FFF2-40B4-BE49-F238E27FC236}">
                <a16:creationId xmlns:a16="http://schemas.microsoft.com/office/drawing/2014/main" id="{55587565-CBBB-4166-99C2-C3381B89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154340"/>
            <a:ext cx="503078" cy="6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E8CD1BB-82F8-47FE-8613-C3374F4C13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397" b="33845"/>
          <a:stretch/>
        </p:blipFill>
        <p:spPr>
          <a:xfrm>
            <a:off x="6584950" y="5308039"/>
            <a:ext cx="1030694" cy="856720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6CA104A8-175E-4DBA-93B0-3896830D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6" y="4156749"/>
            <a:ext cx="8162924" cy="85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dirty="0"/>
              <a:t>Si la pièce est biaisée à 99% pour la face :</a:t>
            </a:r>
          </a:p>
          <a:p>
            <a:pPr marL="0" indent="0">
              <a:buNone/>
            </a:pPr>
            <a:r>
              <a:rPr lang="fr-CA" altLang="ko-KR" dirty="0"/>
              <a:t>       </a:t>
            </a:r>
            <a:r>
              <a:rPr lang="fr-CA" altLang="ko-KR" i="1" dirty="0"/>
              <a:t>H(</a:t>
            </a:r>
            <a:r>
              <a:rPr lang="fr-CA" altLang="ko-KR" i="1" dirty="0" err="1"/>
              <a:t>PileOuFaceBiaise</a:t>
            </a:r>
            <a:r>
              <a:rPr lang="fr-CA" altLang="ko-KR" i="1" dirty="0"/>
              <a:t>) = - (0.99 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0.99 + 0.01log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0.01) ≈ 0.08 bits </a:t>
            </a:r>
          </a:p>
        </p:txBody>
      </p:sp>
    </p:spTree>
    <p:extLst>
      <p:ext uri="{BB962C8B-B14F-4D97-AF65-F5344CB8AC3E}">
        <p14:creationId xmlns:p14="http://schemas.microsoft.com/office/powerpoint/2010/main" val="2462133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9" grpId="0"/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Entropie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3ABB3C38-A4C1-4075-9857-91DAE59E55E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7" y="1278258"/>
                <a:ext cx="8312903" cy="766673"/>
              </a:xfrm>
            </p:spPr>
            <p:txBody>
              <a:bodyPr/>
              <a:lstStyle/>
              <a:p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H(V) </a:t>
                </a:r>
                <a:r>
                  <a:rPr lang="fr-CA" altLang="ko-KR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fr-CA" altLang="ko-KR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r-CA" altLang="ko-K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altLang="ko-KR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altLang="ko-KR" b="0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CA" altLang="ko-KR" b="0" i="0" dirty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fr-CA" altLang="ko-KR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 altLang="ko-KR" i="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CA" altLang="ko-KR" b="0" i="0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fName>
                          <m:e>
                            <m:f>
                              <m:fPr>
                                <m:ctrlPr>
                                  <a:rPr lang="fr-CA" altLang="ko-KR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altLang="ko-KR" i="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A" altLang="ko-KR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CA" altLang="ko-KR" i="1" dirty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CA" altLang="ko-KR" i="1" dirty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altLang="ko-KR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CA" altLang="ko-KR" i="1" dirty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fr-CA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fr-CA" altLang="ko-K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r-CA" altLang="ko-K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altLang="ko-KR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altLang="ko-KR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CA" altLang="ko-KR" dirty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fr-CA" altLang="ko-KR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 altLang="ko-KR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CA" altLang="ko-KR" baseline="-25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CA" altLang="ko-KR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CA" altLang="ko-KR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altLang="ko-KR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𝑣𝑘</m:t>
                            </m:r>
                            <m:r>
                              <a:rPr lang="en-CA" altLang="ko-KR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fr-CA" altLang="ko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3ABB3C38-A4C1-4075-9857-91DAE59E5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7" y="1278258"/>
                <a:ext cx="8312903" cy="766673"/>
              </a:xfrm>
              <a:blipFill>
                <a:blip r:embed="rId3"/>
                <a:stretch>
                  <a:fillRect l="-1466" t="-7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>
            <a:extLst>
              <a:ext uri="{FF2B5EF4-FFF2-40B4-BE49-F238E27FC236}">
                <a16:creationId xmlns:a16="http://schemas.microsoft.com/office/drawing/2014/main" id="{83D2A5A3-BE36-4FCD-8C9C-18A66542E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11" y="3486638"/>
            <a:ext cx="8162924" cy="85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dirty="0"/>
              <a:t>Par exemple :</a:t>
            </a:r>
          </a:p>
          <a:p>
            <a:pPr marL="0" indent="0">
              <a:buNone/>
            </a:pPr>
            <a:r>
              <a:rPr lang="fr-CA" altLang="ko-KR" dirty="0"/>
              <a:t>       </a:t>
            </a:r>
            <a:r>
              <a:rPr lang="fr-CA" altLang="ko-KR" i="1" dirty="0"/>
              <a:t>H(</a:t>
            </a:r>
            <a:r>
              <a:rPr lang="fr-CA" altLang="ko-KR" i="1" dirty="0" err="1"/>
              <a:t>PileOuFace</a:t>
            </a:r>
            <a:r>
              <a:rPr lang="fr-CA" altLang="ko-KR" i="1" dirty="0"/>
              <a:t>) = B(0.5) = - (0.5 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0.5 + 0.5log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0.5) = 1 bit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2546DA94-E76B-4D2E-A927-F693779496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26" y="4713450"/>
                <a:ext cx="8740774" cy="163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altLang="ko-KR" dirty="0"/>
                  <a:t>Pour un arbre de décision, si un ensemble de données contient </a:t>
                </a:r>
                <a:r>
                  <a:rPr lang="fr-CA" altLang="ko-KR" i="1" dirty="0"/>
                  <a:t>p</a:t>
                </a:r>
                <a:r>
                  <a:rPr lang="fr-CA" altLang="ko-KR" dirty="0"/>
                  <a:t> exemples positifs et </a:t>
                </a:r>
                <a:r>
                  <a:rPr lang="fr-CA" altLang="ko-KR" i="1" dirty="0"/>
                  <a:t>n</a:t>
                </a:r>
                <a:r>
                  <a:rPr lang="fr-CA" altLang="ko-KR" dirty="0"/>
                  <a:t> exemples négatifs, l’entropie de la sortie de l’arbre de décision sur cet ensemble est:</a:t>
                </a:r>
              </a:p>
              <a:p>
                <a:pPr marL="0" indent="0">
                  <a:buNone/>
                </a:pPr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H(Sortie) = 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ko-KR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CA" altLang="ko-K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2546DA94-E76B-4D2E-A927-F6937794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226" y="4713450"/>
                <a:ext cx="8740774" cy="1631565"/>
              </a:xfrm>
              <a:prstGeom prst="rect">
                <a:avLst/>
              </a:prstGeom>
              <a:blipFill>
                <a:blip r:embed="rId4"/>
                <a:stretch>
                  <a:fillRect l="-1395" t="-10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upload.wikimedia.org/wikipedia/commons/1/15/Coi...">
            <a:extLst>
              <a:ext uri="{FF2B5EF4-FFF2-40B4-BE49-F238E27FC236}">
                <a16:creationId xmlns:a16="http://schemas.microsoft.com/office/drawing/2014/main" id="{55587565-CBBB-4166-99C2-C3381B89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11" y="3609882"/>
            <a:ext cx="503078" cy="6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6CA104A8-175E-4DBA-93B0-3896830D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4" y="2225803"/>
            <a:ext cx="8283575" cy="116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dirty="0"/>
              <a:t>Notons B(q), l’entropie d’une variable aléatoire binaire qui est vraie avec une probabilité q :</a:t>
            </a:r>
          </a:p>
          <a:p>
            <a:pPr marL="0" indent="0">
              <a:buNone/>
            </a:pPr>
            <a:r>
              <a:rPr lang="fr-CA" altLang="ko-KR" dirty="0"/>
              <a:t>       </a:t>
            </a:r>
            <a:r>
              <a:rPr lang="fr-CA" altLang="ko-KR" i="1" dirty="0"/>
              <a:t>                                    B(q) = - (q 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q + (1 – q) log</a:t>
            </a:r>
            <a:r>
              <a:rPr lang="fr-CA" altLang="ko-KR" i="1" baseline="-25000" dirty="0"/>
              <a:t>2</a:t>
            </a:r>
            <a:r>
              <a:rPr lang="fr-CA" altLang="ko-KR" i="1" dirty="0"/>
              <a:t> (1 – q))</a:t>
            </a:r>
          </a:p>
        </p:txBody>
      </p:sp>
    </p:spTree>
    <p:extLst>
      <p:ext uri="{BB962C8B-B14F-4D97-AF65-F5344CB8AC3E}">
        <p14:creationId xmlns:p14="http://schemas.microsoft.com/office/powerpoint/2010/main" val="14519247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347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Entropie d’un nœud parent et des enfants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ko-KR" sz="1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2546DA94-E76B-4D2E-A927-F693779496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96" y="1799600"/>
                <a:ext cx="2895600" cy="556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altLang="ko-KR" sz="18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H(</a:t>
                </a:r>
                <a:r>
                  <a:rPr lang="fr-CA" altLang="ko-KR" sz="1800" i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CA" altLang="ko-KR" sz="1800" i="1" baseline="-250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</a:t>
                </a:r>
                <a:r>
                  <a:rPr lang="fr-CA" altLang="ko-KR" sz="18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CA" altLang="ko-KR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CA" altLang="ko-KR" sz="1800" b="0" i="1" dirty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2546DA94-E76B-4D2E-A927-F6937794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96" y="1799600"/>
                <a:ext cx="2895600" cy="556853"/>
              </a:xfrm>
              <a:prstGeom prst="rect">
                <a:avLst/>
              </a:prstGeom>
              <a:blipFill>
                <a:blip r:embed="rId3"/>
                <a:stretch>
                  <a:fillRect l="-3579" t="-16304" b="-54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3">
            <a:extLst>
              <a:ext uri="{FF2B5EF4-FFF2-40B4-BE49-F238E27FC236}">
                <a16:creationId xmlns:a16="http://schemas.microsoft.com/office/drawing/2014/main" id="{6CA104A8-175E-4DBA-93B0-3896830D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96" y="1242746"/>
            <a:ext cx="4551161" cy="55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sz="1800" i="1" dirty="0">
                <a:solidFill>
                  <a:schemeClr val="accent1"/>
                </a:solidFill>
              </a:rPr>
              <a:t>B(q) = - (q log</a:t>
            </a:r>
            <a:r>
              <a:rPr lang="fr-CA" altLang="ko-KR" sz="1800" i="1" baseline="-25000" dirty="0">
                <a:solidFill>
                  <a:schemeClr val="accent1"/>
                </a:solidFill>
              </a:rPr>
              <a:t>2</a:t>
            </a:r>
            <a:r>
              <a:rPr lang="fr-CA" altLang="ko-KR" sz="1800" i="1" dirty="0">
                <a:solidFill>
                  <a:schemeClr val="accent1"/>
                </a:solidFill>
              </a:rPr>
              <a:t> q + (1 – q) log</a:t>
            </a:r>
            <a:r>
              <a:rPr lang="fr-CA" altLang="ko-KR" sz="1800" i="1" baseline="-25000" dirty="0">
                <a:solidFill>
                  <a:schemeClr val="accent1"/>
                </a:solidFill>
              </a:rPr>
              <a:t>2</a:t>
            </a:r>
            <a:r>
              <a:rPr lang="fr-CA" altLang="ko-KR" sz="1800" i="1" dirty="0">
                <a:solidFill>
                  <a:schemeClr val="accent1"/>
                </a:solidFill>
              </a:rPr>
              <a:t> (1 – q))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8D8D2E-E5B7-473A-97AB-44C2F0B8CB9F}"/>
              </a:ext>
            </a:extLst>
          </p:cNvPr>
          <p:cNvSpPr txBox="1"/>
          <p:nvPr/>
        </p:nvSpPr>
        <p:spPr>
          <a:xfrm>
            <a:off x="4548651" y="1180383"/>
            <a:ext cx="384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/>
              <a:t>Entropie pour une variable booléenne vraie </a:t>
            </a:r>
          </a:p>
          <a:p>
            <a:r>
              <a:rPr lang="fr-CA" sz="1600" dirty="0"/>
              <a:t>avec une probabilité </a:t>
            </a:r>
            <a:r>
              <a:rPr lang="fr-CA" sz="1600" i="1" dirty="0"/>
              <a:t>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9CD9D-CB2B-48B6-9418-1A50FB10DDB5}"/>
              </a:ext>
            </a:extLst>
          </p:cNvPr>
          <p:cNvSpPr txBox="1"/>
          <p:nvPr/>
        </p:nvSpPr>
        <p:spPr>
          <a:xfrm>
            <a:off x="3429503" y="1730715"/>
            <a:ext cx="491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Entropie pour un </a:t>
            </a:r>
            <a:r>
              <a:rPr lang="fr-CA" sz="1600" b="1" dirty="0"/>
              <a:t>nœud parent</a:t>
            </a:r>
            <a:r>
              <a:rPr lang="fr-CA" sz="1600" dirty="0"/>
              <a:t>, avec</a:t>
            </a:r>
          </a:p>
          <a:p>
            <a:r>
              <a:rPr lang="fr-CA" sz="1600" i="1" dirty="0"/>
              <a:t>p </a:t>
            </a:r>
            <a:r>
              <a:rPr lang="fr-CA" sz="1600" dirty="0"/>
              <a:t>exemples positifs et</a:t>
            </a:r>
            <a:r>
              <a:rPr lang="fr-CA" sz="1600" i="1" dirty="0"/>
              <a:t> n </a:t>
            </a:r>
            <a:r>
              <a:rPr lang="fr-CA" sz="1600" dirty="0"/>
              <a:t>exemples négatives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FBFA5DB7-746D-4963-BB15-A8938B033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96" y="2356453"/>
                <a:ext cx="7103090" cy="3846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CA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</a:t>
                </a:r>
                <a:r>
                  <a:rPr lang="fr-CA" altLang="ko-KR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attribue </a:t>
                </a:r>
                <a:r>
                  <a:rPr lang="fr-CA" altLang="ko-KR" sz="1800" b="1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CA" altLang="ko-KR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</a:t>
                </a:r>
                <a:r>
                  <a:rPr lang="fr-CA" altLang="ko-KR" sz="1800" b="1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CA" altLang="ko-KR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valeurs distinctes </a:t>
                </a:r>
                <a:r>
                  <a:rPr lang="fr-CA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sépare l’ensemble d’entrainement parent </a:t>
                </a:r>
                <a:r>
                  <a:rPr lang="fr-CA" altLang="ko-KR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</a:t>
                </a:r>
                <a:r>
                  <a:rPr lang="fr-CA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sous-ensembles enfants </a:t>
                </a:r>
                <a:r>
                  <a:rPr lang="fr-CA" altLang="ko-KR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CA" altLang="ko-KR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CA" altLang="ko-KR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E</a:t>
                </a:r>
                <a:r>
                  <a:rPr lang="fr-CA" altLang="ko-KR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CA" altLang="ko-K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CA" altLang="ko-KR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L’entropie d’un enfant </a:t>
                </a:r>
                <a:r>
                  <a:rPr lang="fr-CA" altLang="ko-KR" sz="1800" b="1" i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CA" altLang="ko-KR" sz="1800" b="1" i="1" baseline="-250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altLang="ko-KR" sz="1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 </a:t>
                </a:r>
                <a:r>
                  <a:rPr lang="fr-CA" altLang="ko-KR" sz="18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sz="1800" b="0" i="1" baseline="-2500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sz="1800" b="0" i="1" baseline="-2500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den>
                    </m:f>
                    <m:r>
                      <a:rPr lang="en-CA" altLang="ko-KR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altLang="ko-KR" sz="1600" b="0" dirty="0">
                    <a:latin typeface="Times New Roman" panose="02020603050405020304" pitchFamily="18" charset="0"/>
                  </a:rPr>
                  <a:t>(parce que </a:t>
                </a:r>
                <a:r>
                  <a:rPr lang="fr-CA" altLang="ko-KR" sz="1600" b="0" i="1" dirty="0" err="1">
                    <a:latin typeface="Times New Roman" panose="02020603050405020304" pitchFamily="18" charset="0"/>
                  </a:rPr>
                  <a:t>E</a:t>
                </a:r>
                <a:r>
                  <a:rPr lang="fr-CA" altLang="ko-KR" sz="1600" b="0" i="1" baseline="-25000" dirty="0" err="1">
                    <a:latin typeface="Times New Roman" panose="02020603050405020304" pitchFamily="18" charset="0"/>
                  </a:rPr>
                  <a:t>k</a:t>
                </a:r>
                <a:r>
                  <a:rPr lang="fr-CA" altLang="ko-KR" sz="1600" b="0" dirty="0">
                    <a:latin typeface="Times New Roman" panose="02020603050405020304" pitchFamily="18" charset="0"/>
                  </a:rPr>
                  <a:t> a</a:t>
                </a:r>
                <a:r>
                  <a:rPr lang="fr-CA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altLang="ko-K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CA" altLang="ko-KR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exemples positifs et </a:t>
                </a:r>
                <a:r>
                  <a:rPr lang="fr-CA" altLang="ko-KR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CA" altLang="ko-KR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exemples négatifs). Autrement dit, si on choisit le </a:t>
                </a:r>
                <a:r>
                  <a:rPr lang="fr-CA" altLang="ko-KR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CA" altLang="ko-KR" sz="16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ième</a:t>
                </a:r>
                <a:r>
                  <a:rPr lang="fr-CA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enfant, on aura besoin de </a:t>
                </a:r>
                <a:r>
                  <a:rPr lang="fr-CA" altLang="ko-KR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sz="16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CA" altLang="ko-K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sz="1600" i="1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ko-K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den>
                    </m:f>
                    <m:r>
                      <a:rPr lang="en-CA" altLang="ko-KR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altLang="ko-KR" sz="1600" b="0" dirty="0">
                    <a:latin typeface="Times New Roman" panose="02020603050405020304" pitchFamily="18" charset="0"/>
                  </a:rPr>
                  <a:t>bits supplémentaires pour arriver à un nœud pur (feuille)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CA" altLang="ko-KR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La probabilité d’un enfant </a:t>
                </a:r>
                <a:r>
                  <a:rPr lang="fr-CA" altLang="ko-KR" sz="1800" b="1" i="1" dirty="0" err="1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fr-CA" altLang="ko-KR" sz="1800" b="1" i="1" baseline="-25000" dirty="0" err="1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lang="fr-CA" altLang="ko-KR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 est </a:t>
                </a:r>
                <a:r>
                  <a:rPr lang="fr-CA" altLang="ko-KR" sz="18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sz="1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sz="1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CA" altLang="ko-KR" sz="1800" b="1" i="1" baseline="-25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CA" altLang="ko-KR" sz="1800" b="1" i="1" baseline="-25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CA" altLang="ko-KR" sz="1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altLang="ko-KR" sz="1800" b="1" i="1" baseline="-25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fr-CA" altLang="ko-KR" sz="1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fr-CA" altLang="ko-KR" sz="1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ko-KR" sz="18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CA" altLang="ko-KR" sz="1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altLang="ko-KR" sz="18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CA" altLang="ko-KR" sz="1600" dirty="0">
                    <a:latin typeface="Times New Roman" panose="02020603050405020304" pitchFamily="18" charset="0"/>
                  </a:rPr>
                  <a:t>(Intuitivement, un exemple choisi aléatoirement sera dans </a:t>
                </a:r>
                <a:r>
                  <a:rPr lang="fr-CA" altLang="ko-KR" sz="1600" i="1" dirty="0" err="1">
                    <a:latin typeface="Times New Roman" panose="02020603050405020304" pitchFamily="18" charset="0"/>
                  </a:rPr>
                  <a:t>E</a:t>
                </a:r>
                <a:r>
                  <a:rPr lang="fr-CA" altLang="ko-KR" sz="1600" i="1" baseline="-25000" dirty="0" err="1">
                    <a:latin typeface="Times New Roman" panose="02020603050405020304" pitchFamily="18" charset="0"/>
                  </a:rPr>
                  <a:t>k</a:t>
                </a:r>
                <a:r>
                  <a:rPr lang="fr-CA" altLang="ko-KR" sz="1600" dirty="0">
                    <a:latin typeface="Times New Roman" panose="02020603050405020304" pitchFamily="18" charset="0"/>
                  </a:rPr>
                  <a:t> (c.-à-d., aura la </a:t>
                </a:r>
                <a:r>
                  <a:rPr lang="fr-CA" altLang="ko-KR" sz="1600" i="1" dirty="0" err="1">
                    <a:latin typeface="Times New Roman" panose="02020603050405020304" pitchFamily="18" charset="0"/>
                  </a:rPr>
                  <a:t>k</a:t>
                </a:r>
                <a:r>
                  <a:rPr lang="fr-CA" altLang="ko-KR" sz="1600" i="1" baseline="30000" dirty="0" err="1">
                    <a:latin typeface="Times New Roman" panose="02020603050405020304" pitchFamily="18" charset="0"/>
                  </a:rPr>
                  <a:t>ème</a:t>
                </a:r>
                <a:r>
                  <a:rPr lang="fr-CA" altLang="ko-KR" sz="1600" dirty="0">
                    <a:latin typeface="Times New Roman" panose="02020603050405020304" pitchFamily="18" charset="0"/>
                  </a:rPr>
                  <a:t> valeur de l’attribut) avec cette probabilité)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CA" altLang="ko-KR" sz="1800" b="0" dirty="0">
                    <a:latin typeface="Times New Roman" panose="02020603050405020304" pitchFamily="18" charset="0"/>
                  </a:rPr>
                  <a:t>L’entropie de l’ensemble des enfants (</a:t>
                </a:r>
                <a:r>
                  <a:rPr lang="fr-CA" altLang="ko-KR" sz="1800" b="0" dirty="0" err="1">
                    <a:latin typeface="Times New Roman" panose="02020603050405020304" pitchFamily="18" charset="0"/>
                  </a:rPr>
                  <a:t>c.à-.d</a:t>
                </a:r>
                <a:r>
                  <a:rPr lang="fr-CA" altLang="ko-KR" sz="1800" b="0" dirty="0">
                    <a:latin typeface="Times New Roman" panose="02020603050405020304" pitchFamily="18" charset="0"/>
                  </a:rPr>
                  <a:t>, entropie restante après avoir testé </a:t>
                </a:r>
                <a:r>
                  <a:rPr lang="fr-CA" altLang="ko-KR" sz="1800" b="0" i="1" dirty="0">
                    <a:latin typeface="Times New Roman" panose="02020603050405020304" pitchFamily="18" charset="0"/>
                  </a:rPr>
                  <a:t>a</a:t>
                </a:r>
                <a:r>
                  <a:rPr lang="fr-CA" altLang="ko-KR" sz="1800" b="0" dirty="0">
                    <a:latin typeface="Times New Roman" panose="02020603050405020304" pitchFamily="18" charset="0"/>
                  </a:rPr>
                  <a:t>)  est donc</a:t>
                </a:r>
              </a:p>
              <a:p>
                <a:pPr marL="0" indent="0">
                  <a:spcBef>
                    <a:spcPts val="100"/>
                  </a:spcBef>
                  <a:spcAft>
                    <a:spcPts val="0"/>
                  </a:spcAft>
                  <a:buNone/>
                </a:pPr>
                <a:r>
                  <a:rPr lang="fr-CA" altLang="ko-KR" sz="1800" dirty="0">
                    <a:latin typeface="Times New Roman" panose="02020603050405020304" pitchFamily="18" charset="0"/>
                  </a:rPr>
                  <a:t>     </a:t>
                </a:r>
                <a:r>
                  <a:rPr lang="fr-CA" altLang="ko-KR" sz="1800" i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Remainder(a)</a:t>
                </a:r>
                <a:r>
                  <a:rPr lang="fr-CA" altLang="ko-KR" sz="1800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CA" altLang="ko-KR" sz="1800" i="1" baseline="-25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CA" altLang="ko-KR" sz="1800" i="1" baseline="-25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CA" altLang="ko-KR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altLang="ko-KR" sz="1800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fr-CA" altLang="ko-KR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8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altLang="ko-KR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fr-CA" altLang="ko-KR" sz="1800" dirty="0">
                            <a:solidFill>
                              <a:schemeClr val="accent1"/>
                            </a:solidFill>
                          </a:rPr>
                          <m:t>(</m:t>
                        </m:r>
                        <m:f>
                          <m:fPr>
                            <m:ctrlPr>
                              <a:rPr lang="fr-CA" altLang="ko-KR" sz="1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altLang="ko-KR" sz="1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CA" altLang="ko-KR" sz="1800" i="1" baseline="-2500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altLang="ko-KR" sz="1800" i="1" baseline="-2500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CA" altLang="ko-KR" sz="1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altLang="ko-KR" sz="1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altLang="ko-KR" sz="1800" i="1" baseline="-2500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r-CA" altLang="ko-KR" sz="1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CA" altLang="ko-KR" sz="1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CA" altLang="ko-KR" sz="1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fr-CA" altLang="ko-KR" sz="180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fr-CA" altLang="ko-KR" sz="18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sz="1800" i="1" baseline="-25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sz="1800" i="1" baseline="-25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altLang="ko-KR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altLang="ko-KR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altLang="ko-KR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altLang="ko-KR" sz="1800" i="1" baseline="-25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CA" altLang="ko-KR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CA" altLang="ko-KR" sz="1800" b="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FBFA5DB7-746D-4963-BB15-A8938B033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96" y="2356453"/>
                <a:ext cx="7103090" cy="3846107"/>
              </a:xfrm>
              <a:prstGeom prst="rect">
                <a:avLst/>
              </a:prstGeom>
              <a:blipFill>
                <a:blip r:embed="rId4"/>
                <a:stretch>
                  <a:fillRect l="-1459" t="-3810" r="-1459" b="-74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DE9F85C6-F3DA-4168-B209-B813D9EF4751}"/>
              </a:ext>
            </a:extLst>
          </p:cNvPr>
          <p:cNvGrpSpPr/>
          <p:nvPr/>
        </p:nvGrpSpPr>
        <p:grpSpPr>
          <a:xfrm>
            <a:off x="7308248" y="3698732"/>
            <a:ext cx="1747455" cy="1420014"/>
            <a:chOff x="6538147" y="4954385"/>
            <a:chExt cx="1987611" cy="14598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8DB3A5-D5EF-468C-AE35-CF2B417A217A}"/>
                </a:ext>
              </a:extLst>
            </p:cNvPr>
            <p:cNvSpPr/>
            <p:nvPr/>
          </p:nvSpPr>
          <p:spPr>
            <a:xfrm>
              <a:off x="7317133" y="4954385"/>
              <a:ext cx="599681" cy="4361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BBB60A9-883D-48E1-8E33-E8639D4306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0733" y="5390509"/>
              <a:ext cx="526974" cy="5968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9CC67DE-BFF2-4FBE-B00B-D82EE3350BAE}"/>
                </a:ext>
              </a:extLst>
            </p:cNvPr>
            <p:cNvCxnSpPr>
              <a:cxnSpLocks/>
              <a:stCxn id="4" idx="2"/>
              <a:endCxn id="25" idx="0"/>
            </p:cNvCxnSpPr>
            <p:nvPr/>
          </p:nvCxnSpPr>
          <p:spPr>
            <a:xfrm>
              <a:off x="7616974" y="5390509"/>
              <a:ext cx="467734" cy="5876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ECF15B-F33A-49F4-909D-DCEEE29FC2AE}"/>
                </a:ext>
              </a:extLst>
            </p:cNvPr>
            <p:cNvSpPr/>
            <p:nvPr/>
          </p:nvSpPr>
          <p:spPr>
            <a:xfrm>
              <a:off x="6558741" y="5975354"/>
              <a:ext cx="523702" cy="4361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0FE5AD-932F-4E56-8C20-4BF302EDE82C}"/>
                </a:ext>
              </a:extLst>
            </p:cNvPr>
            <p:cNvSpPr/>
            <p:nvPr/>
          </p:nvSpPr>
          <p:spPr>
            <a:xfrm>
              <a:off x="7822856" y="5978111"/>
              <a:ext cx="523703" cy="4361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0BEF3D-B830-4D35-B57A-32481034FA74}"/>
                </a:ext>
              </a:extLst>
            </p:cNvPr>
            <p:cNvSpPr txBox="1"/>
            <p:nvPr/>
          </p:nvSpPr>
          <p:spPr>
            <a:xfrm>
              <a:off x="6538147" y="5404603"/>
              <a:ext cx="766154" cy="348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 = a</a:t>
              </a:r>
              <a:r>
                <a:rPr lang="en-CA" sz="1600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  <a:endParaRPr lang="en-US" sz="16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57BCFE-D83A-4541-AF3B-BF394047473E}"/>
                </a:ext>
              </a:extLst>
            </p:cNvPr>
            <p:cNvSpPr txBox="1"/>
            <p:nvPr/>
          </p:nvSpPr>
          <p:spPr>
            <a:xfrm>
              <a:off x="7757781" y="5408799"/>
              <a:ext cx="767977" cy="348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 = a</a:t>
              </a:r>
              <a:r>
                <a:rPr lang="en-CA" sz="1600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</a:t>
              </a:r>
              <a:endParaRPr lang="en-US" sz="16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79F843-9545-4149-BADD-3995851D3A4C}"/>
                </a:ext>
              </a:extLst>
            </p:cNvPr>
            <p:cNvSpPr txBox="1"/>
            <p:nvPr/>
          </p:nvSpPr>
          <p:spPr>
            <a:xfrm>
              <a:off x="6584950" y="6048166"/>
              <a:ext cx="403315" cy="348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</a:t>
              </a:r>
              <a:r>
                <a:rPr lang="en-CA" sz="1600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  <a:endParaRPr lang="en-US" sz="16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1F32DD-F951-4E7C-8498-6D709E5FD449}"/>
                </a:ext>
              </a:extLst>
            </p:cNvPr>
            <p:cNvSpPr txBox="1"/>
            <p:nvPr/>
          </p:nvSpPr>
          <p:spPr>
            <a:xfrm>
              <a:off x="7917866" y="6026448"/>
              <a:ext cx="400910" cy="348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</a:t>
              </a:r>
              <a:r>
                <a:rPr lang="en-CA" sz="1600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</a:t>
              </a:r>
              <a:endParaRPr lang="en-US" sz="16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AB04E1-187D-4D8C-A9A7-1AEE7BC9D9BB}"/>
                </a:ext>
              </a:extLst>
            </p:cNvPr>
            <p:cNvSpPr txBox="1"/>
            <p:nvPr/>
          </p:nvSpPr>
          <p:spPr>
            <a:xfrm>
              <a:off x="7457707" y="4969942"/>
              <a:ext cx="324914" cy="348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</a:t>
              </a:r>
              <a:endPara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BFABBB71-6C4A-6297-F129-4B66AE4A3B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0714111"/>
                  </p:ext>
                </p:extLst>
              </p:nvPr>
            </p:nvGraphicFramePr>
            <p:xfrm>
              <a:off x="8194848" y="2776640"/>
              <a:ext cx="294832" cy="221124"/>
            </p:xfrm>
            <a:graphic>
              <a:graphicData uri="http://schemas.microsoft.com/office/powerpoint/2016/slidezoom">
                <pslz:sldZm>
                  <pslz:sldZmObj sldId="732" cId="2715205508">
                    <pslz:zmPr id="{62E1C78A-2AD2-409A-8221-2BAB2527D5CA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4832" cy="22112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BFABBB71-6C4A-6297-F129-4B66AE4A3B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4848" y="2776640"/>
                <a:ext cx="294832" cy="22112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726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Gain d’information pour une variable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ko-KR" sz="1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FBFA5DB7-746D-4963-BB15-A8938B033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345" y="2570440"/>
                <a:ext cx="7495758" cy="1248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CA" altLang="ko-KR" sz="1800" dirty="0">
                    <a:latin typeface="Times New Roman" panose="02020603050405020304" pitchFamily="18" charset="0"/>
                  </a:rPr>
                  <a:t>L’entropie des </a:t>
                </a:r>
                <a:r>
                  <a:rPr lang="fr-CA" altLang="ko-KR" sz="1800" b="1" dirty="0">
                    <a:latin typeface="Times New Roman" panose="02020603050405020304" pitchFamily="18" charset="0"/>
                  </a:rPr>
                  <a:t>enfants </a:t>
                </a:r>
                <a:r>
                  <a:rPr lang="fr-CA" altLang="ko-KR" sz="1800" b="1" i="1" dirty="0" err="1">
                    <a:latin typeface="Times New Roman" panose="02020603050405020304" pitchFamily="18" charset="0"/>
                  </a:rPr>
                  <a:t>E</a:t>
                </a:r>
                <a:r>
                  <a:rPr lang="fr-CA" altLang="ko-KR" sz="1800" b="1" i="1" baseline="-25000" dirty="0" err="1">
                    <a:latin typeface="Times New Roman" panose="02020603050405020304" pitchFamily="18" charset="0"/>
                  </a:rPr>
                  <a:t>k</a:t>
                </a:r>
                <a:r>
                  <a:rPr lang="fr-CA" altLang="ko-KR" sz="1800" b="1" dirty="0">
                    <a:latin typeface="Times New Roman" panose="02020603050405020304" pitchFamily="18" charset="0"/>
                  </a:rPr>
                  <a:t> </a:t>
                </a:r>
                <a:r>
                  <a:rPr lang="fr-CA" altLang="ko-KR" sz="1800" dirty="0">
                    <a:latin typeface="Times New Roman" panose="02020603050405020304" pitchFamily="18" charset="0"/>
                  </a:rPr>
                  <a:t>(entropie restante après avoir testé A) </a:t>
                </a:r>
              </a:p>
              <a:p>
                <a:pPr marL="0" indent="0"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fr-CA" altLang="ko-KR" sz="1800" dirty="0">
                    <a:latin typeface="Times New Roman" panose="02020603050405020304" pitchFamily="18" charset="0"/>
                  </a:rPr>
                  <a:t>     </a:t>
                </a:r>
                <a:r>
                  <a:rPr lang="fr-CA" altLang="ko-KR" sz="1800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Remainder(a)</a:t>
                </a:r>
                <a:r>
                  <a:rPr lang="fr-CA" altLang="ko-KR" sz="18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CA" altLang="ko-KR" sz="1800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CA" altLang="ko-KR" sz="1800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CA" altLang="ko-KR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altLang="ko-KR" sz="18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fr-CA" altLang="ko-KR" sz="1800" dirty="0">
                            <a:solidFill>
                              <a:schemeClr val="tx2"/>
                            </a:solidFill>
                          </a:rPr>
                          <m:t>(</m:t>
                        </m:r>
                        <m:f>
                          <m:fPr>
                            <m:ctrlPr>
                              <a:rPr lang="fr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CA" altLang="ko-KR" sz="1800" i="1" baseline="-2500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altLang="ko-KR" sz="1800" i="1" baseline="-2500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altLang="ko-KR" sz="1800" i="1" baseline="-2500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r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fr-CA" altLang="ko-KR" sz="180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fr-CA" altLang="ko-KR" sz="1800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sz="1800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sz="1800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A" altLang="ko-KR" sz="1800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CA" altLang="ko-KR" sz="1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CA" altLang="ko-KR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FBFA5DB7-746D-4963-BB15-A8938B033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45" y="2570440"/>
                <a:ext cx="7495758" cy="1248107"/>
              </a:xfrm>
              <a:prstGeom prst="rect">
                <a:avLst/>
              </a:prstGeom>
              <a:blipFill>
                <a:blip r:embed="rId3"/>
                <a:stretch>
                  <a:fillRect l="-1382" t="-1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0A56270-1184-49BD-8B9B-5FAB8C8CD3B9}"/>
              </a:ext>
            </a:extLst>
          </p:cNvPr>
          <p:cNvSpPr txBox="1"/>
          <p:nvPr/>
        </p:nvSpPr>
        <p:spPr>
          <a:xfrm>
            <a:off x="6772662" y="3721434"/>
            <a:ext cx="2281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fr-CA" altLang="ko-KR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CA" altLang="ko-K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exemples </a:t>
            </a:r>
            <a:r>
              <a:rPr lang="fr-CA" altLang="ko-KR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altLang="ko-K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</a:p>
          <a:p>
            <a:r>
              <a:rPr lang="fr-CA" altLang="ko-K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exemples négatifs</a:t>
            </a:r>
          </a:p>
          <a:p>
            <a:r>
              <a:rPr lang="fr-CA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sz="1600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C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CA" altLang="ko-KR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CA" altLang="ko-KR" sz="1600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CA" altLang="ko-K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exemples et </a:t>
            </a:r>
          </a:p>
          <a:p>
            <a:r>
              <a:rPr lang="fr-CA" altLang="ko-KR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CA" altLang="ko-KR" sz="1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altLang="ko-KR" sz="1600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CA" altLang="ko-K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exemples négatifs</a:t>
            </a:r>
            <a:r>
              <a:rPr lang="en-C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8C6058BA-AD77-4E5D-AEF4-DFB25C2BD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467" y="3678859"/>
                <a:ext cx="6193502" cy="276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altLang="ko-KR" sz="1800" b="0" dirty="0">
                    <a:latin typeface="Times New Roman" panose="02020603050405020304" pitchFamily="18" charset="0"/>
                  </a:rPr>
                  <a:t>Le gain d’information pour l’attribut A est </a:t>
                </a:r>
              </a:p>
              <a:p>
                <a:pPr marL="0" indent="0">
                  <a:buNone/>
                </a:pPr>
                <a:r>
                  <a:rPr lang="fr-CA" altLang="ko-KR" sz="1800" dirty="0">
                    <a:latin typeface="Times New Roman" panose="02020603050405020304" pitchFamily="18" charset="0"/>
                  </a:rPr>
                  <a:t>      </a:t>
                </a:r>
                <a:r>
                  <a:rPr lang="fr-CA" altLang="ko-KR" sz="1800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Gain (a) </a:t>
                </a:r>
                <a:r>
                  <a:rPr lang="fr-CA" altLang="ko-KR" sz="18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= H(Parent) </a:t>
                </a:r>
                <a:r>
                  <a:rPr lang="fr-CA" altLang="ko-KR" sz="1800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- Remainder(A)</a:t>
                </a:r>
              </a:p>
              <a:p>
                <a:pPr marL="0" indent="0">
                  <a:buNone/>
                </a:pPr>
                <a:r>
                  <a:rPr lang="fr-CA" altLang="ko-KR" sz="1800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                    =H(E )-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CA" altLang="ko-KR" sz="1800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CA" altLang="ko-KR" sz="1800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CA" altLang="ko-KR" sz="1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CA" altLang="ko-KR" sz="1800" i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CA" altLang="ko-KR" sz="1800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                    = </a:t>
                </a:r>
                <a:r>
                  <a:rPr lang="fr-CA" altLang="ko-KR" sz="1800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CA" altLang="ko-KR" sz="1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altLang="ko-KR" sz="1800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fr-CA" altLang="ko-KR" sz="1800" dirty="0">
                            <a:solidFill>
                              <a:schemeClr val="tx2"/>
                            </a:solidFill>
                          </a:rPr>
                          <m:t>(</m:t>
                        </m:r>
                        <m:f>
                          <m:fPr>
                            <m:ctrlPr>
                              <a:rPr lang="fr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CA" altLang="ko-KR" sz="1800" i="1" baseline="-2500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altLang="ko-KR" sz="1800" i="1" baseline="-2500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altLang="ko-KR" sz="1800" i="1" baseline="-2500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r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CA" altLang="ko-K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fr-CA" altLang="ko-KR" sz="1800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fr-CA" altLang="ko-KR" sz="1800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sz="1800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sz="1800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altLang="ko-K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A" altLang="ko-KR" sz="1800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CA" altLang="ko-KR" sz="1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CA" altLang="ko-KR" sz="1800" b="0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  <a:p>
                <a:r>
                  <a:rPr lang="fr-CA" altLang="ko-KR" sz="1800" b="0" dirty="0">
                    <a:latin typeface="Times New Roman" panose="02020603050405020304" pitchFamily="18" charset="0"/>
                  </a:rPr>
                  <a:t>La fonction </a:t>
                </a:r>
                <a:r>
                  <a:rPr lang="fr-CA" altLang="ko-KR" sz="1800" b="0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IMPORTANCE(a, </a:t>
                </a:r>
                <a:r>
                  <a:rPr lang="fr-CA" altLang="ko-KR" sz="1800" b="0" i="1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examples</a:t>
                </a:r>
                <a:r>
                  <a:rPr lang="fr-CA" altLang="ko-KR" sz="1800" b="0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fr-CA" altLang="ko-KR" sz="1800" b="0" dirty="0">
                    <a:latin typeface="Times New Roman" panose="02020603050405020304" pitchFamily="18" charset="0"/>
                  </a:rPr>
                  <a:t>retourne </a:t>
                </a:r>
                <a:r>
                  <a:rPr lang="fr-CA" altLang="ko-KR" sz="1800" b="0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Gain(a)</a:t>
                </a:r>
                <a:r>
                  <a:rPr lang="fr-CA" altLang="ko-KR" sz="1800" b="0" i="1" dirty="0">
                    <a:latin typeface="Times New Roman" panose="02020603050405020304" pitchFamily="18" charset="0"/>
                  </a:rPr>
                  <a:t>.</a:t>
                </a:r>
              </a:p>
              <a:p>
                <a:r>
                  <a:rPr lang="fr-CA" altLang="ko-KR" sz="1800" dirty="0">
                    <a:latin typeface="Times New Roman" panose="02020603050405020304" pitchFamily="18" charset="0"/>
                  </a:rPr>
                  <a:t>L’algorithme choisit la variable qui donne le plus grand gain d’information.</a:t>
                </a:r>
                <a:endParaRPr lang="fr-CA" altLang="ko-KR" sz="1800" b="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CA" altLang="ko-KR" sz="1800" dirty="0">
                    <a:latin typeface="Times New Roman" panose="02020603050405020304" pitchFamily="18" charset="0"/>
                  </a:rPr>
                  <a:t> </a:t>
                </a:r>
                <a:endParaRPr lang="fr-CA" altLang="ko-KR" sz="1800" b="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8C6058BA-AD77-4E5D-AEF4-DFB25C2BD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67" y="3678859"/>
                <a:ext cx="6193502" cy="2768763"/>
              </a:xfrm>
              <a:prstGeom prst="rect">
                <a:avLst/>
              </a:prstGeom>
              <a:blipFill>
                <a:blip r:embed="rId4"/>
                <a:stretch>
                  <a:fillRect l="-1673" t="-5055" b="-3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6EF67B72-7C94-8DE6-72EE-54C847D426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2566530"/>
                  </p:ext>
                </p:extLst>
              </p:nvPr>
            </p:nvGraphicFramePr>
            <p:xfrm>
              <a:off x="8119489" y="3223522"/>
              <a:ext cx="344010" cy="258008"/>
            </p:xfrm>
            <a:graphic>
              <a:graphicData uri="http://schemas.microsoft.com/office/powerpoint/2016/slidezoom">
                <pslz:sldZm>
                  <pslz:sldZmObj sldId="735" cId="173926013">
                    <pslz:zmPr id="{C0AF88A9-58A8-43D6-93C0-189EFCA6FEB7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4010" cy="2580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6EF67B72-7C94-8DE6-72EE-54C847D426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9489" y="3223522"/>
                <a:ext cx="344010" cy="25800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282A386-22A0-7DD8-BB00-D0C909532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467" y="1928814"/>
                <a:ext cx="2895600" cy="556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altLang="ko-KR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H(</a:t>
                </a:r>
                <a:r>
                  <a:rPr lang="fr-CA" altLang="ko-KR" i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CA" altLang="ko-KR" i="1" baseline="-250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</a:t>
                </a:r>
                <a:r>
                  <a:rPr lang="fr-CA" altLang="ko-KR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CA" altLang="ko-KR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CA" altLang="ko-KR" b="0" i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282A386-22A0-7DD8-BB00-D0C909532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67" y="1928814"/>
                <a:ext cx="2895600" cy="556853"/>
              </a:xfrm>
              <a:prstGeom prst="rect">
                <a:avLst/>
              </a:prstGeom>
              <a:blipFill>
                <a:blip r:embed="rId6"/>
                <a:stretch>
                  <a:fillRect l="-4211" t="-17391" b="-152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id="{299A334F-1FDE-F83E-0EE3-E95FB335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67" y="1371960"/>
            <a:ext cx="4551161" cy="55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i="1" dirty="0">
                <a:solidFill>
                  <a:schemeClr val="tx2"/>
                </a:solidFill>
              </a:rPr>
              <a:t>B(q) = - (q log</a:t>
            </a:r>
            <a:r>
              <a:rPr lang="fr-CA" altLang="ko-KR" i="1" baseline="-25000" dirty="0">
                <a:solidFill>
                  <a:schemeClr val="tx2"/>
                </a:solidFill>
              </a:rPr>
              <a:t>2</a:t>
            </a:r>
            <a:r>
              <a:rPr lang="fr-CA" altLang="ko-KR" i="1" dirty="0">
                <a:solidFill>
                  <a:schemeClr val="tx2"/>
                </a:solidFill>
              </a:rPr>
              <a:t> q + (1 – q) log</a:t>
            </a:r>
            <a:r>
              <a:rPr lang="fr-CA" altLang="ko-KR" i="1" baseline="-25000" dirty="0">
                <a:solidFill>
                  <a:schemeClr val="tx2"/>
                </a:solidFill>
              </a:rPr>
              <a:t>2</a:t>
            </a:r>
            <a:r>
              <a:rPr lang="fr-CA" altLang="ko-KR" i="1" dirty="0">
                <a:solidFill>
                  <a:schemeClr val="tx2"/>
                </a:solidFill>
              </a:rPr>
              <a:t> (1 – q))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1A70E-E5E0-F808-C44D-F404FD0C6A3F}"/>
              </a:ext>
            </a:extLst>
          </p:cNvPr>
          <p:cNvSpPr txBox="1"/>
          <p:nvPr/>
        </p:nvSpPr>
        <p:spPr>
          <a:xfrm>
            <a:off x="4429022" y="1309597"/>
            <a:ext cx="384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/>
              <a:t>Entropie pour une variable </a:t>
            </a:r>
            <a:r>
              <a:rPr lang="fr-CA" sz="1600"/>
              <a:t>booléenne vraie </a:t>
            </a:r>
            <a:endParaRPr lang="fr-CA" sz="1600" dirty="0"/>
          </a:p>
          <a:p>
            <a:r>
              <a:rPr lang="fr-CA" sz="1600" dirty="0"/>
              <a:t>avec une probabilité </a:t>
            </a:r>
            <a:r>
              <a:rPr lang="fr-CA" sz="1600" i="1" dirty="0"/>
              <a:t>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6337F-75E7-5F33-5DE6-26E54BC0D944}"/>
              </a:ext>
            </a:extLst>
          </p:cNvPr>
          <p:cNvSpPr txBox="1"/>
          <p:nvPr/>
        </p:nvSpPr>
        <p:spPr>
          <a:xfrm>
            <a:off x="3309874" y="1859929"/>
            <a:ext cx="491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Entropie pour un </a:t>
            </a:r>
            <a:r>
              <a:rPr lang="fr-CA" sz="1600" b="1" dirty="0"/>
              <a:t>nœud parent E </a:t>
            </a:r>
            <a:r>
              <a:rPr lang="fr-CA" sz="1600" dirty="0"/>
              <a:t>ayant</a:t>
            </a:r>
          </a:p>
          <a:p>
            <a:r>
              <a:rPr lang="fr-CA" sz="1600" i="1" dirty="0"/>
              <a:t>p </a:t>
            </a:r>
            <a:r>
              <a:rPr lang="fr-CA" sz="1600" dirty="0"/>
              <a:t>exemples positifs et</a:t>
            </a:r>
            <a:r>
              <a:rPr lang="fr-CA" sz="1600" i="1" dirty="0"/>
              <a:t> n </a:t>
            </a:r>
            <a:r>
              <a:rPr lang="fr-CA" sz="1600" dirty="0"/>
              <a:t>exemples négatives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F907D5-DE4B-28E7-C37A-0C1A427E9276}"/>
              </a:ext>
            </a:extLst>
          </p:cNvPr>
          <p:cNvGrpSpPr/>
          <p:nvPr/>
        </p:nvGrpSpPr>
        <p:grpSpPr>
          <a:xfrm>
            <a:off x="6584950" y="4987772"/>
            <a:ext cx="2138322" cy="1463113"/>
            <a:chOff x="6487871" y="4954385"/>
            <a:chExt cx="2138322" cy="14631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C1920E-00DE-B163-F367-F2FC7CD8B362}"/>
                </a:ext>
              </a:extLst>
            </p:cNvPr>
            <p:cNvSpPr/>
            <p:nvPr/>
          </p:nvSpPr>
          <p:spPr>
            <a:xfrm>
              <a:off x="7317133" y="4954385"/>
              <a:ext cx="599681" cy="4361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3C64B0-7959-2B26-FA19-78E4DD6C1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0733" y="5390509"/>
              <a:ext cx="526974" cy="5968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E62CEA6-2941-660F-F4BA-B6B7ACFB5941}"/>
                </a:ext>
              </a:extLst>
            </p:cNvPr>
            <p:cNvCxnSpPr>
              <a:cxnSpLocks/>
              <a:stCxn id="13" idx="2"/>
              <a:endCxn id="31" idx="0"/>
            </p:cNvCxnSpPr>
            <p:nvPr/>
          </p:nvCxnSpPr>
          <p:spPr>
            <a:xfrm>
              <a:off x="7616974" y="5390509"/>
              <a:ext cx="467734" cy="5876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3F3A2F-E57C-F3B0-F24F-8A76EABF8175}"/>
                </a:ext>
              </a:extLst>
            </p:cNvPr>
            <p:cNvSpPr/>
            <p:nvPr/>
          </p:nvSpPr>
          <p:spPr>
            <a:xfrm>
              <a:off x="6558741" y="5975354"/>
              <a:ext cx="523702" cy="4361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13BEB8-1CC7-DEA9-F4EF-0C3A931BACA6}"/>
                </a:ext>
              </a:extLst>
            </p:cNvPr>
            <p:cNvSpPr/>
            <p:nvPr/>
          </p:nvSpPr>
          <p:spPr>
            <a:xfrm>
              <a:off x="7822856" y="5978111"/>
              <a:ext cx="523703" cy="4361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D985B6-BAFC-6D1A-0B63-FEA5D49C5A03}"/>
                </a:ext>
              </a:extLst>
            </p:cNvPr>
            <p:cNvSpPr txBox="1"/>
            <p:nvPr/>
          </p:nvSpPr>
          <p:spPr>
            <a:xfrm>
              <a:off x="6487871" y="5448805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 = a</a:t>
              </a:r>
              <a:r>
                <a:rPr lang="en-CA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  <a:endPara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7E59B2-5A6E-F580-44CD-A0FBF355CF1C}"/>
                </a:ext>
              </a:extLst>
            </p:cNvPr>
            <p:cNvSpPr txBox="1"/>
            <p:nvPr/>
          </p:nvSpPr>
          <p:spPr>
            <a:xfrm>
              <a:off x="7896506" y="5448805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 = a</a:t>
              </a:r>
              <a:r>
                <a:rPr lang="en-CA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</a:t>
              </a:r>
              <a:endPara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B8CAB8-5CD0-AB77-1EA4-F3FE1CCF4D62}"/>
                </a:ext>
              </a:extLst>
            </p:cNvPr>
            <p:cNvSpPr txBox="1"/>
            <p:nvPr/>
          </p:nvSpPr>
          <p:spPr>
            <a:xfrm>
              <a:off x="6584950" y="60481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</a:t>
              </a:r>
              <a:r>
                <a:rPr lang="en-CA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  <a:endPara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E1A0D1-794C-C680-123C-EDDBC12078D3}"/>
                </a:ext>
              </a:extLst>
            </p:cNvPr>
            <p:cNvSpPr txBox="1"/>
            <p:nvPr/>
          </p:nvSpPr>
          <p:spPr>
            <a:xfrm>
              <a:off x="7917866" y="6026448"/>
              <a:ext cx="373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</a:t>
              </a:r>
              <a:r>
                <a:rPr lang="en-CA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</a:t>
              </a:r>
              <a:endPara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FC85C6-AA33-EC23-73C7-B2027770DD4A}"/>
                </a:ext>
              </a:extLst>
            </p:cNvPr>
            <p:cNvSpPr txBox="1"/>
            <p:nvPr/>
          </p:nvSpPr>
          <p:spPr>
            <a:xfrm>
              <a:off x="7457707" y="496994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</a:t>
              </a:r>
              <a:endParaRPr lang="en-US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109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Exemple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CA104A8-175E-4DBA-93B0-3896830D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4" y="1242746"/>
            <a:ext cx="4551161" cy="55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i="1" dirty="0">
                <a:solidFill>
                  <a:schemeClr val="tx2"/>
                </a:solidFill>
              </a:rPr>
              <a:t>B(q) = - (q log</a:t>
            </a:r>
            <a:r>
              <a:rPr lang="fr-CA" altLang="ko-KR" i="1" baseline="-25000" dirty="0">
                <a:solidFill>
                  <a:schemeClr val="tx2"/>
                </a:solidFill>
              </a:rPr>
              <a:t>2</a:t>
            </a:r>
            <a:r>
              <a:rPr lang="fr-CA" altLang="ko-KR" i="1" dirty="0">
                <a:solidFill>
                  <a:schemeClr val="tx2"/>
                </a:solidFill>
              </a:rPr>
              <a:t> q + (1 – q) log</a:t>
            </a:r>
            <a:r>
              <a:rPr lang="fr-CA" altLang="ko-KR" i="1" baseline="-25000" dirty="0">
                <a:solidFill>
                  <a:schemeClr val="tx2"/>
                </a:solidFill>
              </a:rPr>
              <a:t>2</a:t>
            </a:r>
            <a:r>
              <a:rPr lang="fr-CA" altLang="ko-KR" i="1" dirty="0">
                <a:solidFill>
                  <a:schemeClr val="tx2"/>
                </a:solidFill>
              </a:rPr>
              <a:t> (1 – </a:t>
            </a:r>
            <a:r>
              <a:rPr lang="fr-CA" altLang="ko-KR" i="1">
                <a:solidFill>
                  <a:schemeClr val="tx2"/>
                </a:solidFill>
              </a:rPr>
              <a:t>q))</a:t>
            </a:r>
            <a:endParaRPr lang="fr-CA" altLang="ko-KR" i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8C6058BA-AD77-4E5D-AEF4-DFB25C2BD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344" y="2243165"/>
                <a:ext cx="5574169" cy="604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altLang="ko-KR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Gain (A) </a:t>
                </a:r>
                <a:r>
                  <a:rPr lang="fr-CA" altLang="ko-KR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fr-CA" altLang="ko-KR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CA" altLang="ko-KR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altLang="ko-KR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fr-CA" altLang="ko-KR" dirty="0">
                            <a:solidFill>
                              <a:schemeClr val="tx2"/>
                            </a:solidFill>
                          </a:rPr>
                          <m:t>(</m:t>
                        </m:r>
                        <m:f>
                          <m:fPr>
                            <m:ctrlPr>
                              <a:rPr lang="fr-CA" altLang="ko-KR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altLang="ko-KR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CA" altLang="ko-KR" i="1" baseline="-2500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altLang="ko-KR" i="1" baseline="-2500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CA" altLang="ko-KR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altLang="ko-KR" i="1" baseline="-2500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r-CA" altLang="ko-KR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CA" altLang="ko-KR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CA" altLang="ko-KR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fr-CA" altLang="ko-KR" dirty="0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fr-CA" altLang="ko-KR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CA" altLang="ko-KR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A" altLang="ko-KR" i="1" baseline="-25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CA" altLang="ko-KR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CA" altLang="ko-KR" b="0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8C6058BA-AD77-4E5D-AEF4-DFB25C2BD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44" y="2243165"/>
                <a:ext cx="5574169" cy="604602"/>
              </a:xfrm>
              <a:prstGeom prst="rect">
                <a:avLst/>
              </a:prstGeom>
              <a:blipFill>
                <a:blip r:embed="rId3"/>
                <a:stretch>
                  <a:fillRect l="-2186" b="-252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4D011035-20ED-415F-882E-55E786F91D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344" y="1718045"/>
                <a:ext cx="2895600" cy="556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altLang="ko-KR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H(</a:t>
                </a:r>
                <a:r>
                  <a:rPr lang="fr-CA" altLang="ko-KR" i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CA" altLang="ko-KR" i="1" baseline="-250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</a:t>
                </a:r>
                <a:r>
                  <a:rPr lang="fr-CA" altLang="ko-KR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altLang="ko-KR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CA" altLang="ko-KR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CA" altLang="ko-KR" b="0" i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4D011035-20ED-415F-882E-55E786F91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44" y="1718045"/>
                <a:ext cx="2895600" cy="556853"/>
              </a:xfrm>
              <a:prstGeom prst="rect">
                <a:avLst/>
              </a:prstGeom>
              <a:blipFill>
                <a:blip r:embed="rId4"/>
                <a:stretch>
                  <a:fillRect l="-4211" t="-17582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B9CC3B6-A73C-46FD-A9CA-268F2DB77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56" y="1253199"/>
            <a:ext cx="3352800" cy="28787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34E82D-ACA7-4139-92C7-A4B555127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856" y="4335851"/>
            <a:ext cx="3352800" cy="19568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">
                <a:extLst>
                  <a:ext uri="{FF2B5EF4-FFF2-40B4-BE49-F238E27FC236}">
                    <a16:creationId xmlns:a16="http://schemas.microsoft.com/office/drawing/2014/main" id="{F288023C-463E-4811-B0F2-7F6F0BFAA1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055" y="3906787"/>
                <a:ext cx="5350512" cy="1187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 (Patrons) </a:t>
                </a:r>
                <a:r>
                  <a:rPr lang="fr-CA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</a:p>
              <a:p>
                <a:pPr marL="0" indent="0">
                  <a:buNone/>
                </a:pPr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1-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altLang="ko-K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fr-CA" altLang="ko-K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CA" altLang="ko-K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altLang="ko-KR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altLang="ko-KR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CA" altLang="ko-KR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fr-CA" altLang="ko-K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CA" altLang="ko-K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CA" altLang="ko-KR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CA" altLang="ko-KR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fr-CA" altLang="ko-K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CA" altLang="ko-KR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CA" altLang="ko-KR" b="0" i="0" dirty="0" smtClean="0">
                        <a:latin typeface="Cambria Math" panose="02040503050406030204" pitchFamily="18" charset="0"/>
                      </a:rPr>
                      <m:t>] </m:t>
                    </m:r>
                    <m:r>
                      <a:rPr lang="en-CA" altLang="ko-KR" b="0" i="1" dirty="0" smtClean="0">
                        <a:latin typeface="Cambria Math" panose="02040503050406030204" pitchFamily="18" charset="0"/>
                      </a:rPr>
                      <m:t>≈0.541 </m:t>
                    </m:r>
                    <m:r>
                      <a:rPr lang="en-CA" altLang="ko-KR" b="0" i="1" dirty="0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fr-CA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2" name="Rectangle 3">
                <a:extLst>
                  <a:ext uri="{FF2B5EF4-FFF2-40B4-BE49-F238E27FC236}">
                    <a16:creationId xmlns:a16="http://schemas.microsoft.com/office/drawing/2014/main" id="{F288023C-463E-4811-B0F2-7F6F0BFAA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055" y="3906787"/>
                <a:ext cx="5350512" cy="1187011"/>
              </a:xfrm>
              <a:prstGeom prst="rect">
                <a:avLst/>
              </a:prstGeom>
              <a:blipFill>
                <a:blip r:embed="rId7"/>
                <a:stretch>
                  <a:fillRect l="-2278" t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">
                <a:extLst>
                  <a:ext uri="{FF2B5EF4-FFF2-40B4-BE49-F238E27FC236}">
                    <a16:creationId xmlns:a16="http://schemas.microsoft.com/office/drawing/2014/main" id="{E8EDFC26-9699-4BDB-92D6-46145E13F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65" y="4960797"/>
                <a:ext cx="5350512" cy="1187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 (Type) </a:t>
                </a:r>
                <a:r>
                  <a:rPr lang="fr-CA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</a:p>
              <a:p>
                <a:pPr marL="0" indent="0">
                  <a:buNone/>
                </a:pPr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1-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altLang="ko-K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fr-CA" altLang="ko-K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altLang="ko-K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altLang="ko-KR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altLang="ko-KR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altLang="ko-KR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fr-CA" altLang="ko-K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altLang="ko-KR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CA" altLang="ko-KR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fr-CA" altLang="ko-K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CA" altLang="ko-K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CA" altLang="ko-K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CA" altLang="ko-KR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fr-CA" altLang="ko-K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CA" altLang="ko-KR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fr-CA" altLang="ko-KR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fr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ko-K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CA" altLang="ko-K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altLang="ko-KR" b="0" i="0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CA" altLang="ko-KR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altLang="ko-KR" b="0" dirty="0"/>
                  <a:t>      </a:t>
                </a:r>
                <a14:m>
                  <m:oMath xmlns:m="http://schemas.openxmlformats.org/officeDocument/2006/math">
                    <m:r>
                      <a:rPr lang="en-CA" altLang="ko-KR" b="0" i="1" dirty="0" smtClean="0">
                        <a:latin typeface="Cambria Math" panose="02040503050406030204" pitchFamily="18" charset="0"/>
                      </a:rPr>
                      <m:t>≈0 </m:t>
                    </m:r>
                    <m:r>
                      <a:rPr lang="en-CA" altLang="ko-KR" b="0" i="1" dirty="0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fr-CA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3" name="Rectangle 3">
                <a:extLst>
                  <a:ext uri="{FF2B5EF4-FFF2-40B4-BE49-F238E27FC236}">
                    <a16:creationId xmlns:a16="http://schemas.microsoft.com/office/drawing/2014/main" id="{E8EDFC26-9699-4BDB-92D6-46145E13F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65" y="4960797"/>
                <a:ext cx="5350512" cy="1187011"/>
              </a:xfrm>
              <a:prstGeom prst="rect">
                <a:avLst/>
              </a:prstGeom>
              <a:blipFill>
                <a:blip r:embed="rId8"/>
                <a:stretch>
                  <a:fillRect l="-2278" t="-13402" b="-61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C540B8-CF74-9F6C-99A6-804D7E7C17A7}"/>
              </a:ext>
            </a:extLst>
          </p:cNvPr>
          <p:cNvSpPr txBox="1"/>
          <p:nvPr/>
        </p:nvSpPr>
        <p:spPr>
          <a:xfrm>
            <a:off x="1475159" y="3204571"/>
            <a:ext cx="110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00B0F0"/>
                </a:solidFill>
              </a:rPr>
              <a:t>Entropie</a:t>
            </a:r>
            <a:r>
              <a:rPr lang="en-CA" dirty="0">
                <a:solidFill>
                  <a:srgbClr val="00B0F0"/>
                </a:solidFill>
              </a:rPr>
              <a:t> </a:t>
            </a:r>
          </a:p>
          <a:p>
            <a:r>
              <a:rPr lang="en-CA" dirty="0">
                <a:solidFill>
                  <a:srgbClr val="00B0F0"/>
                </a:solidFill>
              </a:rPr>
              <a:t>du parent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A0884-D526-F112-71FE-030DEB666C28}"/>
              </a:ext>
            </a:extLst>
          </p:cNvPr>
          <p:cNvSpPr txBox="1"/>
          <p:nvPr/>
        </p:nvSpPr>
        <p:spPr>
          <a:xfrm>
            <a:off x="2714887" y="3255446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00B0F0"/>
                </a:solidFill>
              </a:rPr>
              <a:t>Probabilité</a:t>
            </a:r>
            <a:r>
              <a:rPr lang="en-CA" dirty="0">
                <a:solidFill>
                  <a:srgbClr val="00B0F0"/>
                </a:solidFill>
              </a:rPr>
              <a:t> </a:t>
            </a:r>
          </a:p>
          <a:p>
            <a:r>
              <a:rPr lang="en-CA" dirty="0">
                <a:solidFill>
                  <a:srgbClr val="00B0F0"/>
                </a:solidFill>
              </a:rPr>
              <a:t>de </a:t>
            </a:r>
            <a:r>
              <a:rPr lang="en-CA" dirty="0" err="1">
                <a:solidFill>
                  <a:srgbClr val="00B0F0"/>
                </a:solidFill>
              </a:rPr>
              <a:t>l’enfant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98EA4-CED4-7199-4F20-32DB61154590}"/>
              </a:ext>
            </a:extLst>
          </p:cNvPr>
          <p:cNvSpPr txBox="1"/>
          <p:nvPr/>
        </p:nvSpPr>
        <p:spPr>
          <a:xfrm>
            <a:off x="4109016" y="3233825"/>
            <a:ext cx="1324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00B0F0"/>
                </a:solidFill>
              </a:rPr>
              <a:t>Entropie</a:t>
            </a:r>
            <a:r>
              <a:rPr lang="en-CA" dirty="0">
                <a:solidFill>
                  <a:srgbClr val="00B0F0"/>
                </a:solidFill>
              </a:rPr>
              <a:t> de </a:t>
            </a:r>
          </a:p>
          <a:p>
            <a:r>
              <a:rPr lang="en-CA" dirty="0">
                <a:solidFill>
                  <a:srgbClr val="00B0F0"/>
                </a:solidFill>
              </a:rPr>
              <a:t>de </a:t>
            </a:r>
            <a:r>
              <a:rPr lang="en-CA" dirty="0" err="1">
                <a:solidFill>
                  <a:srgbClr val="00B0F0"/>
                </a:solidFill>
              </a:rPr>
              <a:t>l’enfant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8E23BA-9F4A-EA76-C984-DC5EC91E0A0C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2026592" y="2914325"/>
            <a:ext cx="249469" cy="2902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583F91-D619-533D-0732-70633CE8197D}"/>
              </a:ext>
            </a:extLst>
          </p:cNvPr>
          <p:cNvCxnSpPr>
            <a:cxnSpLocks/>
          </p:cNvCxnSpPr>
          <p:nvPr/>
        </p:nvCxnSpPr>
        <p:spPr>
          <a:xfrm flipV="1">
            <a:off x="3673989" y="2960190"/>
            <a:ext cx="249469" cy="2902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AEF558-099B-86E2-28ED-04F5E9C7742D}"/>
              </a:ext>
            </a:extLst>
          </p:cNvPr>
          <p:cNvCxnSpPr>
            <a:cxnSpLocks/>
          </p:cNvCxnSpPr>
          <p:nvPr/>
        </p:nvCxnSpPr>
        <p:spPr>
          <a:xfrm flipV="1">
            <a:off x="4757825" y="2993736"/>
            <a:ext cx="249469" cy="2902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10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/>
      <p:bldP spid="32" grpId="0"/>
      <p:bldP spid="33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Expressivité des arbres de décision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ABB3C38-A4C1-4075-9857-91DAE59E55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8" y="1278258"/>
            <a:ext cx="8347755" cy="1783442"/>
          </a:xfrm>
        </p:spPr>
        <p:txBody>
          <a:bodyPr/>
          <a:lstStyle/>
          <a:p>
            <a:r>
              <a:rPr lang="fr-CA" altLang="ko-KR" dirty="0"/>
              <a:t>Un arbre de décision binaire est équivalent à une formule propositionnelle sous la forme normale conjonctive : </a:t>
            </a:r>
            <a:r>
              <a:rPr lang="fr-CA" altLang="ko-KR" i="1" dirty="0">
                <a:sym typeface="Wingdings" panose="05000000000000000000" pitchFamily="2" charset="2"/>
              </a:rPr>
              <a:t>Chemin</a:t>
            </a:r>
            <a:r>
              <a:rPr lang="fr-CA" altLang="ko-KR" i="1" baseline="-25000" dirty="0">
                <a:sym typeface="Wingdings" panose="05000000000000000000" pitchFamily="2" charset="2"/>
              </a:rPr>
              <a:t>1</a:t>
            </a:r>
            <a:r>
              <a:rPr lang="fr-CA" altLang="ko-KR" i="1" dirty="0">
                <a:sym typeface="Wingdings" panose="05000000000000000000" pitchFamily="2" charset="2"/>
              </a:rPr>
              <a:t> </a:t>
            </a:r>
            <a:r>
              <a:rPr lang="el-GR" altLang="ko-KR" i="1" dirty="0">
                <a:sym typeface="Wingdings" panose="05000000000000000000" pitchFamily="2" charset="2"/>
              </a:rPr>
              <a:t>ᴧ</a:t>
            </a:r>
            <a:r>
              <a:rPr lang="fr-CA" altLang="ko-KR" i="1" dirty="0">
                <a:sym typeface="Wingdings" panose="05000000000000000000" pitchFamily="2" charset="2"/>
              </a:rPr>
              <a:t> Chemin</a:t>
            </a:r>
            <a:r>
              <a:rPr lang="fr-CA" altLang="ko-KR" i="1" baseline="-25000" dirty="0">
                <a:sym typeface="Wingdings" panose="05000000000000000000" pitchFamily="2" charset="2"/>
              </a:rPr>
              <a:t>2</a:t>
            </a:r>
            <a:r>
              <a:rPr lang="fr-CA" altLang="ko-KR" i="1" dirty="0">
                <a:sym typeface="Wingdings" panose="05000000000000000000" pitchFamily="2" charset="2"/>
              </a:rPr>
              <a:t> </a:t>
            </a:r>
            <a:r>
              <a:rPr lang="el-GR" altLang="ko-KR" i="1" dirty="0">
                <a:sym typeface="Wingdings" panose="05000000000000000000" pitchFamily="2" charset="2"/>
              </a:rPr>
              <a:t>ᴧ</a:t>
            </a:r>
            <a:r>
              <a:rPr lang="fr-CA" altLang="ko-KR" i="1" dirty="0">
                <a:sym typeface="Wingdings" panose="05000000000000000000" pitchFamily="2" charset="2"/>
              </a:rPr>
              <a:t> … </a:t>
            </a:r>
            <a:endParaRPr lang="fr-CA" altLang="ko-KR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CA" altLang="ko-KR" i="1" dirty="0">
                <a:sym typeface="Wingdings" panose="05000000000000000000" pitchFamily="2" charset="2"/>
              </a:rPr>
              <a:t>            </a:t>
            </a:r>
          </a:p>
          <a:p>
            <a:pPr marL="0" indent="0">
              <a:buNone/>
            </a:pPr>
            <a:r>
              <a:rPr lang="fr-CA" altLang="ko-KR" i="1" dirty="0">
                <a:sym typeface="Wingdings" panose="05000000000000000000" pitchFamily="2" charset="2"/>
              </a:rPr>
              <a:t>             </a:t>
            </a:r>
            <a:r>
              <a:rPr lang="fr-CA" altLang="ko-KR" i="1" dirty="0" err="1">
                <a:sym typeface="Wingdings" panose="05000000000000000000" pitchFamily="2" charset="2"/>
              </a:rPr>
              <a:t>Chemin</a:t>
            </a:r>
            <a:r>
              <a:rPr lang="fr-CA" altLang="ko-KR" i="1" baseline="-25000" dirty="0" err="1">
                <a:sym typeface="Wingdings" panose="05000000000000000000" pitchFamily="2" charset="2"/>
              </a:rPr>
              <a:t>i</a:t>
            </a:r>
            <a:r>
              <a:rPr lang="fr-CA" altLang="ko-KR" dirty="0">
                <a:sym typeface="Wingdings" panose="05000000000000000000" pitchFamily="2" charset="2"/>
              </a:rPr>
              <a:t> ≡  [ </a:t>
            </a:r>
            <a:r>
              <a:rPr lang="fr-CA" altLang="ko-KR" i="1" dirty="0">
                <a:sym typeface="Wingdings" panose="05000000000000000000" pitchFamily="2" charset="2"/>
              </a:rPr>
              <a:t>(x</a:t>
            </a:r>
            <a:r>
              <a:rPr lang="fr-CA" altLang="ko-KR" i="1" baseline="-25000" dirty="0">
                <a:sym typeface="Wingdings" panose="05000000000000000000" pitchFamily="2" charset="2"/>
              </a:rPr>
              <a:t>1</a:t>
            </a:r>
            <a:r>
              <a:rPr lang="fr-CA" altLang="ko-KR" i="1" dirty="0">
                <a:sym typeface="Wingdings" panose="05000000000000000000" pitchFamily="2" charset="2"/>
              </a:rPr>
              <a:t>= v</a:t>
            </a:r>
            <a:r>
              <a:rPr lang="fr-CA" altLang="ko-KR" i="1" baseline="-25000" dirty="0">
                <a:sym typeface="Wingdings" panose="05000000000000000000" pitchFamily="2" charset="2"/>
              </a:rPr>
              <a:t>1</a:t>
            </a:r>
            <a:r>
              <a:rPr lang="fr-CA" altLang="ko-KR" i="1" dirty="0">
                <a:sym typeface="Wingdings" panose="05000000000000000000" pitchFamily="2" charset="2"/>
              </a:rPr>
              <a:t> </a:t>
            </a:r>
            <a:r>
              <a:rPr lang="el-GR" altLang="ko-KR" i="1" dirty="0">
                <a:sym typeface="Wingdings" panose="05000000000000000000" pitchFamily="2" charset="2"/>
              </a:rPr>
              <a:t>ᴧ</a:t>
            </a:r>
            <a:r>
              <a:rPr lang="en-CA" altLang="ko-KR" i="1" dirty="0">
                <a:sym typeface="Wingdings" panose="05000000000000000000" pitchFamily="2" charset="2"/>
              </a:rPr>
              <a:t> x</a:t>
            </a:r>
            <a:r>
              <a:rPr lang="en-CA" altLang="ko-KR" i="1" baseline="-25000" dirty="0">
                <a:sym typeface="Wingdings" panose="05000000000000000000" pitchFamily="2" charset="2"/>
              </a:rPr>
              <a:t>2</a:t>
            </a:r>
            <a:r>
              <a:rPr lang="en-CA" altLang="ko-KR" i="1" dirty="0">
                <a:sym typeface="Wingdings" panose="05000000000000000000" pitchFamily="2" charset="2"/>
              </a:rPr>
              <a:t> = v</a:t>
            </a:r>
            <a:r>
              <a:rPr lang="en-CA" altLang="ko-KR" i="1" baseline="-25000" dirty="0">
                <a:sym typeface="Wingdings" panose="05000000000000000000" pitchFamily="2" charset="2"/>
              </a:rPr>
              <a:t>2</a:t>
            </a:r>
            <a:r>
              <a:rPr lang="en-CA" altLang="ko-KR" i="1" dirty="0">
                <a:sym typeface="Wingdings" panose="05000000000000000000" pitchFamily="2" charset="2"/>
              </a:rPr>
              <a:t> </a:t>
            </a:r>
            <a:r>
              <a:rPr lang="el-GR" altLang="ko-KR" i="1" dirty="0">
                <a:sym typeface="Wingdings" panose="05000000000000000000" pitchFamily="2" charset="2"/>
              </a:rPr>
              <a:t>ᴧ</a:t>
            </a:r>
            <a:r>
              <a:rPr lang="en-CA" altLang="ko-KR" i="1" dirty="0">
                <a:sym typeface="Wingdings" panose="05000000000000000000" pitchFamily="2" charset="2"/>
              </a:rPr>
              <a:t> …) →  y=</a:t>
            </a:r>
            <a:r>
              <a:rPr lang="en-CA" altLang="ko-KR" i="1" dirty="0" err="1">
                <a:sym typeface="Wingdings" panose="05000000000000000000" pitchFamily="2" charset="2"/>
              </a:rPr>
              <a:t>y</a:t>
            </a:r>
            <a:r>
              <a:rPr lang="en-CA" altLang="ko-KR" i="1" baseline="-25000" dirty="0" err="1">
                <a:sym typeface="Wingdings" panose="05000000000000000000" pitchFamily="2" charset="2"/>
              </a:rPr>
              <a:t>i</a:t>
            </a:r>
            <a:r>
              <a:rPr lang="en-CA" altLang="ko-KR" i="1" baseline="-25000" dirty="0">
                <a:sym typeface="Wingdings" panose="05000000000000000000" pitchFamily="2" charset="2"/>
              </a:rPr>
              <a:t>   </a:t>
            </a:r>
            <a:r>
              <a:rPr lang="en-CA" altLang="ko-KR" i="1" dirty="0">
                <a:sym typeface="Wingdings" panose="05000000000000000000" pitchFamily="2" charset="2"/>
              </a:rPr>
              <a:t>(</a:t>
            </a:r>
            <a:r>
              <a:rPr lang="en-CA" altLang="ko-KR" sz="1600" i="1" dirty="0">
                <a:sym typeface="Wingdings" panose="05000000000000000000" pitchFamily="2" charset="2"/>
              </a:rPr>
              <a:t>x</a:t>
            </a:r>
            <a:r>
              <a:rPr lang="en-CA" altLang="ko-KR" sz="1600" i="1" baseline="-25000" dirty="0">
                <a:sym typeface="Wingdings" panose="05000000000000000000" pitchFamily="2" charset="2"/>
              </a:rPr>
              <a:t>i</a:t>
            </a:r>
            <a:r>
              <a:rPr lang="en-CA" altLang="ko-KR" sz="1600" i="1" dirty="0">
                <a:sym typeface="Wingdings" panose="05000000000000000000" pitchFamily="2" charset="2"/>
              </a:rPr>
              <a:t> : variable </a:t>
            </a:r>
            <a:r>
              <a:rPr lang="en-CA" altLang="ko-KR" sz="1600" i="1" dirty="0" err="1">
                <a:sym typeface="Wingdings" panose="05000000000000000000" pitchFamily="2" charset="2"/>
              </a:rPr>
              <a:t>d’entrée</a:t>
            </a:r>
            <a:r>
              <a:rPr lang="en-CA" altLang="ko-KR" sz="1600" i="1" dirty="0">
                <a:sym typeface="Wingdings" panose="05000000000000000000" pitchFamily="2" charset="2"/>
              </a:rPr>
              <a:t>; </a:t>
            </a:r>
            <a:r>
              <a:rPr lang="en-CA" altLang="ko-KR" sz="1600" i="1" dirty="0" err="1">
                <a:sym typeface="Wingdings" panose="05000000000000000000" pitchFamily="2" charset="2"/>
              </a:rPr>
              <a:t>y</a:t>
            </a:r>
            <a:r>
              <a:rPr lang="en-CA" altLang="ko-KR" sz="1600" i="1" baseline="-25000" dirty="0" err="1">
                <a:sym typeface="Wingdings" panose="05000000000000000000" pitchFamily="2" charset="2"/>
              </a:rPr>
              <a:t>i</a:t>
            </a:r>
            <a:r>
              <a:rPr lang="en-CA" altLang="ko-KR" sz="1600" i="1" dirty="0">
                <a:sym typeface="Wingdings" panose="05000000000000000000" pitchFamily="2" charset="2"/>
              </a:rPr>
              <a:t> : variable </a:t>
            </a:r>
            <a:r>
              <a:rPr lang="en-CA" altLang="ko-KR" sz="1600" i="1" dirty="0" err="1">
                <a:sym typeface="Wingdings" panose="05000000000000000000" pitchFamily="2" charset="2"/>
              </a:rPr>
              <a:t>cible</a:t>
            </a:r>
            <a:r>
              <a:rPr lang="en-CA" altLang="ko-KR" i="1" dirty="0">
                <a:sym typeface="Wingdings" panose="05000000000000000000" pitchFamily="2" charset="2"/>
              </a:rPr>
              <a:t>)</a:t>
            </a:r>
            <a:endParaRPr lang="en-CA" altLang="ko-KR" i="1" baseline="-25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altLang="ko-KR" i="1" dirty="0">
                <a:sym typeface="Wingdings" panose="05000000000000000000" pitchFamily="2" charset="2"/>
              </a:rPr>
              <a:t>                            </a:t>
            </a:r>
            <a:r>
              <a:rPr lang="fr-CA" altLang="ko-KR" dirty="0">
                <a:sym typeface="Wingdings" panose="05000000000000000000" pitchFamily="2" charset="2"/>
              </a:rPr>
              <a:t>≡  ┐(</a:t>
            </a:r>
            <a:r>
              <a:rPr lang="fr-CA" altLang="ko-KR" i="1" dirty="0">
                <a:sym typeface="Wingdings" panose="05000000000000000000" pitchFamily="2" charset="2"/>
              </a:rPr>
              <a:t>x</a:t>
            </a:r>
            <a:r>
              <a:rPr lang="fr-CA" altLang="ko-KR" i="1" baseline="-25000" dirty="0">
                <a:sym typeface="Wingdings" panose="05000000000000000000" pitchFamily="2" charset="2"/>
              </a:rPr>
              <a:t>1</a:t>
            </a:r>
            <a:r>
              <a:rPr lang="fr-CA" altLang="ko-KR" i="1" dirty="0">
                <a:sym typeface="Wingdings" panose="05000000000000000000" pitchFamily="2" charset="2"/>
              </a:rPr>
              <a:t>= v</a:t>
            </a:r>
            <a:r>
              <a:rPr lang="fr-CA" altLang="ko-KR" i="1" baseline="-25000" dirty="0">
                <a:sym typeface="Wingdings" panose="05000000000000000000" pitchFamily="2" charset="2"/>
              </a:rPr>
              <a:t>1</a:t>
            </a:r>
            <a:r>
              <a:rPr lang="fr-CA" altLang="ko-KR" i="1" dirty="0">
                <a:sym typeface="Wingdings" panose="05000000000000000000" pitchFamily="2" charset="2"/>
              </a:rPr>
              <a:t>) ꓦ </a:t>
            </a:r>
            <a:r>
              <a:rPr lang="fr-CA" altLang="ko-KR" dirty="0">
                <a:sym typeface="Wingdings" panose="05000000000000000000" pitchFamily="2" charset="2"/>
              </a:rPr>
              <a:t>┐ (</a:t>
            </a:r>
            <a:r>
              <a:rPr lang="en-CA" altLang="ko-KR" i="1" dirty="0">
                <a:sym typeface="Wingdings" panose="05000000000000000000" pitchFamily="2" charset="2"/>
              </a:rPr>
              <a:t>x</a:t>
            </a:r>
            <a:r>
              <a:rPr lang="en-CA" altLang="ko-KR" i="1" baseline="-25000" dirty="0">
                <a:sym typeface="Wingdings" panose="05000000000000000000" pitchFamily="2" charset="2"/>
              </a:rPr>
              <a:t>2</a:t>
            </a:r>
            <a:r>
              <a:rPr lang="en-CA" altLang="ko-KR" i="1" dirty="0">
                <a:sym typeface="Wingdings" panose="05000000000000000000" pitchFamily="2" charset="2"/>
              </a:rPr>
              <a:t> = x</a:t>
            </a:r>
            <a:r>
              <a:rPr lang="en-CA" altLang="ko-KR" i="1" baseline="-25000" dirty="0">
                <a:sym typeface="Wingdings" panose="05000000000000000000" pitchFamily="2" charset="2"/>
              </a:rPr>
              <a:t>2</a:t>
            </a:r>
            <a:r>
              <a:rPr lang="en-CA" altLang="ko-KR" i="1" dirty="0">
                <a:sym typeface="Wingdings" panose="05000000000000000000" pitchFamily="2" charset="2"/>
              </a:rPr>
              <a:t>) </a:t>
            </a:r>
            <a:r>
              <a:rPr lang="fr-CA" altLang="ko-KR" i="1" dirty="0">
                <a:sym typeface="Wingdings" panose="05000000000000000000" pitchFamily="2" charset="2"/>
              </a:rPr>
              <a:t>ꓦ </a:t>
            </a:r>
            <a:r>
              <a:rPr lang="en-CA" altLang="ko-KR" i="1" dirty="0">
                <a:sym typeface="Wingdings" panose="05000000000000000000" pitchFamily="2" charset="2"/>
              </a:rPr>
              <a:t>… </a:t>
            </a:r>
            <a:r>
              <a:rPr lang="fr-CA" altLang="ko-KR" i="1" dirty="0">
                <a:sym typeface="Wingdings" panose="05000000000000000000" pitchFamily="2" charset="2"/>
              </a:rPr>
              <a:t>ꓦ </a:t>
            </a:r>
            <a:r>
              <a:rPr lang="en-CA" altLang="ko-KR" i="1" dirty="0">
                <a:sym typeface="Wingdings" panose="05000000000000000000" pitchFamily="2" charset="2"/>
              </a:rPr>
              <a:t>y=</a:t>
            </a:r>
            <a:r>
              <a:rPr lang="en-CA" altLang="ko-KR" i="1" dirty="0" err="1">
                <a:sym typeface="Wingdings" panose="05000000000000000000" pitchFamily="2" charset="2"/>
              </a:rPr>
              <a:t>y</a:t>
            </a:r>
            <a:r>
              <a:rPr lang="en-CA" altLang="ko-KR" i="1" baseline="-25000" dirty="0" err="1">
                <a:sym typeface="Wingdings" panose="05000000000000000000" pitchFamily="2" charset="2"/>
              </a:rPr>
              <a:t>i</a:t>
            </a:r>
            <a:r>
              <a:rPr lang="en-CA" altLang="ko-KR" i="1" baseline="-25000" dirty="0">
                <a:sym typeface="Wingdings" panose="05000000000000000000" pitchFamily="2" charset="2"/>
              </a:rPr>
              <a:t> </a:t>
            </a:r>
            <a:r>
              <a:rPr lang="en-CA" altLang="ko-KR" i="1" baseline="-25000" dirty="0" err="1">
                <a:sym typeface="Wingdings" panose="05000000000000000000" pitchFamily="2" charset="2"/>
              </a:rPr>
              <a:t>i</a:t>
            </a:r>
            <a:endParaRPr lang="fr-CA" altLang="ko-KR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94588A-7463-47CF-083D-FC54F70F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95" y="3317295"/>
            <a:ext cx="3789689" cy="26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ko-KR" dirty="0"/>
              <a:t>Cela veut dire que toute formule de logique propositionnelle peut être exprimée par un arbre de décision</a:t>
            </a:r>
          </a:p>
          <a:p>
            <a:r>
              <a:rPr lang="fr-CA" altLang="ko-KR" sz="2200" dirty="0"/>
              <a:t>Un arbre de décision est plus expressif qu’un perceptron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6AA7A9-9A0C-4C07-C0C0-F592883F1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28152"/>
              </p:ext>
            </p:extLst>
          </p:nvPr>
        </p:nvGraphicFramePr>
        <p:xfrm>
          <a:off x="4153684" y="3668592"/>
          <a:ext cx="136273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11">
                  <a:extLst>
                    <a:ext uri="{9D8B030D-6E8A-4147-A177-3AD203B41FA5}">
                      <a16:colId xmlns:a16="http://schemas.microsoft.com/office/drawing/2014/main" val="1692820013"/>
                    </a:ext>
                  </a:extLst>
                </a:gridCol>
                <a:gridCol w="406007">
                  <a:extLst>
                    <a:ext uri="{9D8B030D-6E8A-4147-A177-3AD203B41FA5}">
                      <a16:colId xmlns:a16="http://schemas.microsoft.com/office/drawing/2014/main" val="2132249029"/>
                    </a:ext>
                  </a:extLst>
                </a:gridCol>
                <a:gridCol w="388897">
                  <a:extLst>
                    <a:ext uri="{9D8B030D-6E8A-4147-A177-3AD203B41FA5}">
                      <a16:colId xmlns:a16="http://schemas.microsoft.com/office/drawing/2014/main" val="945063950"/>
                    </a:ext>
                  </a:extLst>
                </a:gridCol>
                <a:gridCol w="264916">
                  <a:extLst>
                    <a:ext uri="{9D8B030D-6E8A-4147-A177-3AD203B41FA5}">
                      <a16:colId xmlns:a16="http://schemas.microsoft.com/office/drawing/2014/main" val="1052944342"/>
                    </a:ext>
                  </a:extLst>
                </a:gridCol>
              </a:tblGrid>
              <a:tr h="356688">
                <a:tc>
                  <a:txBody>
                    <a:bodyPr/>
                    <a:lstStyle/>
                    <a:p>
                      <a:r>
                        <a:rPr lang="en-CA" baseline="0" dirty="0"/>
                        <a:t>#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x</a:t>
                      </a:r>
                      <a:r>
                        <a:rPr lang="en-CA" baseline="-25000" dirty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x</a:t>
                      </a:r>
                      <a:r>
                        <a:rPr lang="en-CA" baseline="-25000" dirty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60087"/>
                  </a:ext>
                </a:extLst>
              </a:tr>
              <a:tr h="356688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52827"/>
                  </a:ext>
                </a:extLst>
              </a:tr>
              <a:tr h="356688"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4AE34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4AE3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24522"/>
                  </a:ext>
                </a:extLst>
              </a:tr>
              <a:tr h="356688"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4AE34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4AE3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021220"/>
                  </a:ext>
                </a:extLst>
              </a:tr>
              <a:tr h="356688"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825213"/>
                  </a:ext>
                </a:extLst>
              </a:tr>
            </a:tbl>
          </a:graphicData>
        </a:graphic>
      </p:graphicFrame>
      <p:grpSp>
        <p:nvGrpSpPr>
          <p:cNvPr id="21512" name="Group 21511">
            <a:extLst>
              <a:ext uri="{FF2B5EF4-FFF2-40B4-BE49-F238E27FC236}">
                <a16:creationId xmlns:a16="http://schemas.microsoft.com/office/drawing/2014/main" id="{1EFAC7A5-4D65-C3B2-F9DC-1D3572326ECC}"/>
              </a:ext>
            </a:extLst>
          </p:cNvPr>
          <p:cNvGrpSpPr/>
          <p:nvPr/>
        </p:nvGrpSpPr>
        <p:grpSpPr>
          <a:xfrm>
            <a:off x="6243222" y="3391908"/>
            <a:ext cx="2818288" cy="3046992"/>
            <a:chOff x="6330656" y="3129739"/>
            <a:chExt cx="2818288" cy="30469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AB484F-D9ED-667B-DFB6-57CAD07B7217}"/>
                </a:ext>
              </a:extLst>
            </p:cNvPr>
            <p:cNvGrpSpPr/>
            <p:nvPr/>
          </p:nvGrpSpPr>
          <p:grpSpPr>
            <a:xfrm>
              <a:off x="6877567" y="3129739"/>
              <a:ext cx="1684962" cy="518330"/>
              <a:chOff x="6645519" y="5152221"/>
              <a:chExt cx="1684962" cy="51833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083521-C8FB-D101-8AFE-68F3CB1908DC}"/>
                  </a:ext>
                </a:extLst>
              </p:cNvPr>
              <p:cNvSpPr txBox="1"/>
              <p:nvPr/>
            </p:nvSpPr>
            <p:spPr>
              <a:xfrm>
                <a:off x="6760395" y="5229546"/>
                <a:ext cx="301686" cy="369332"/>
              </a:xfrm>
              <a:prstGeom prst="rect">
                <a:avLst/>
              </a:prstGeom>
              <a:solidFill>
                <a:srgbClr val="4CBE5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2</a:t>
                </a:r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B32B-C3AA-5C03-7F37-965909DE8320}"/>
                  </a:ext>
                </a:extLst>
              </p:cNvPr>
              <p:cNvSpPr txBox="1"/>
              <p:nvPr/>
            </p:nvSpPr>
            <p:spPr>
              <a:xfrm>
                <a:off x="7488000" y="5226720"/>
                <a:ext cx="301686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1</a:t>
                </a:r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03298-3C58-2ED5-47F5-31A989620B62}"/>
                  </a:ext>
                </a:extLst>
              </p:cNvPr>
              <p:cNvSpPr txBox="1"/>
              <p:nvPr/>
            </p:nvSpPr>
            <p:spPr>
              <a:xfrm>
                <a:off x="7140074" y="5229546"/>
                <a:ext cx="301686" cy="369332"/>
              </a:xfrm>
              <a:prstGeom prst="rect">
                <a:avLst/>
              </a:prstGeom>
              <a:solidFill>
                <a:srgbClr val="4CBE5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3</a:t>
                </a:r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33408D-4C48-A260-A1F3-0002954C815C}"/>
                  </a:ext>
                </a:extLst>
              </p:cNvPr>
              <p:cNvSpPr txBox="1"/>
              <p:nvPr/>
            </p:nvSpPr>
            <p:spPr>
              <a:xfrm>
                <a:off x="7867679" y="5226720"/>
                <a:ext cx="301686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4</a:t>
                </a:r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79F1BB7-4DCA-63B7-DF84-1085EE3B547E}"/>
                  </a:ext>
                </a:extLst>
              </p:cNvPr>
              <p:cNvSpPr/>
              <p:nvPr/>
            </p:nvSpPr>
            <p:spPr>
              <a:xfrm>
                <a:off x="6645519" y="5152221"/>
                <a:ext cx="1684962" cy="518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344AAD1-8BCA-E8AA-8A87-34785961871C}"/>
                </a:ext>
              </a:extLst>
            </p:cNvPr>
            <p:cNvCxnSpPr>
              <a:cxnSpLocks/>
              <a:stCxn id="25" idx="2"/>
              <a:endCxn id="32" idx="0"/>
            </p:cNvCxnSpPr>
            <p:nvPr/>
          </p:nvCxnSpPr>
          <p:spPr>
            <a:xfrm flipH="1">
              <a:off x="7076836" y="4037749"/>
              <a:ext cx="602541" cy="4060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956A90F-C59A-4952-F54A-05FCA06AC02D}"/>
                </a:ext>
              </a:extLst>
            </p:cNvPr>
            <p:cNvCxnSpPr>
              <a:cxnSpLocks/>
              <a:stCxn id="25" idx="2"/>
              <a:endCxn id="24" idx="0"/>
            </p:cNvCxnSpPr>
            <p:nvPr/>
          </p:nvCxnSpPr>
          <p:spPr>
            <a:xfrm>
              <a:off x="7679377" y="4037749"/>
              <a:ext cx="650908" cy="4077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F04502B-0739-4DCA-108E-9625C3815038}"/>
                </a:ext>
              </a:extLst>
            </p:cNvPr>
            <p:cNvGrpSpPr/>
            <p:nvPr/>
          </p:nvGrpSpPr>
          <p:grpSpPr>
            <a:xfrm>
              <a:off x="7871535" y="4445526"/>
              <a:ext cx="917500" cy="518330"/>
              <a:chOff x="5330839" y="5573042"/>
              <a:chExt cx="917500" cy="51833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AFFC80-6505-6808-6E73-57637B615FBF}"/>
                  </a:ext>
                </a:extLst>
              </p:cNvPr>
              <p:cNvSpPr txBox="1"/>
              <p:nvPr/>
            </p:nvSpPr>
            <p:spPr>
              <a:xfrm>
                <a:off x="5445715" y="5650367"/>
                <a:ext cx="301686" cy="369332"/>
              </a:xfrm>
              <a:prstGeom prst="rect">
                <a:avLst/>
              </a:prstGeom>
              <a:solidFill>
                <a:srgbClr val="4CBE5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2</a:t>
                </a:r>
                <a:endParaRPr lang="en-US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6FA0A7-BEA9-C37F-0A22-CD2CAF881C8C}"/>
                  </a:ext>
                </a:extLst>
              </p:cNvPr>
              <p:cNvSpPr txBox="1"/>
              <p:nvPr/>
            </p:nvSpPr>
            <p:spPr>
              <a:xfrm>
                <a:off x="5814756" y="5657703"/>
                <a:ext cx="301686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1</a:t>
                </a:r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022A920-F891-04A1-97EF-8398BDF37BE1}"/>
                  </a:ext>
                </a:extLst>
              </p:cNvPr>
              <p:cNvSpPr/>
              <p:nvPr/>
            </p:nvSpPr>
            <p:spPr>
              <a:xfrm>
                <a:off x="5330839" y="5573042"/>
                <a:ext cx="917500" cy="518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CE16D2-AADE-E2CD-314F-5AC9A6F15F46}"/>
                </a:ext>
              </a:extLst>
            </p:cNvPr>
            <p:cNvSpPr txBox="1"/>
            <p:nvPr/>
          </p:nvSpPr>
          <p:spPr>
            <a:xfrm>
              <a:off x="7498077" y="3668417"/>
              <a:ext cx="36260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x</a:t>
              </a:r>
              <a:r>
                <a:rPr lang="en-CA" baseline="-25000" dirty="0"/>
                <a:t>1</a:t>
              </a:r>
              <a:endParaRPr lang="en-US" baseline="-250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DF4743B-24B4-B3C9-EDE3-9DF74E344C69}"/>
                </a:ext>
              </a:extLst>
            </p:cNvPr>
            <p:cNvGrpSpPr/>
            <p:nvPr/>
          </p:nvGrpSpPr>
          <p:grpSpPr>
            <a:xfrm>
              <a:off x="6655595" y="4443821"/>
              <a:ext cx="842482" cy="518330"/>
              <a:chOff x="7735966" y="5514498"/>
              <a:chExt cx="842482" cy="51833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0E985-23B3-A85B-2B72-9649204E4DE7}"/>
                  </a:ext>
                </a:extLst>
              </p:cNvPr>
              <p:cNvSpPr txBox="1"/>
              <p:nvPr/>
            </p:nvSpPr>
            <p:spPr>
              <a:xfrm>
                <a:off x="7812042" y="5591823"/>
                <a:ext cx="301686" cy="369332"/>
              </a:xfrm>
              <a:prstGeom prst="rect">
                <a:avLst/>
              </a:prstGeom>
              <a:solidFill>
                <a:srgbClr val="4CBE5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3</a:t>
                </a:r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3C5F51-64DA-D29A-1658-83106C9F2C56}"/>
                  </a:ext>
                </a:extLst>
              </p:cNvPr>
              <p:cNvSpPr txBox="1"/>
              <p:nvPr/>
            </p:nvSpPr>
            <p:spPr>
              <a:xfrm>
                <a:off x="8189805" y="5588997"/>
                <a:ext cx="301686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4</a:t>
                </a:r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2FEAB75-A1DD-B6DE-A903-3CD3AEBA12B1}"/>
                  </a:ext>
                </a:extLst>
              </p:cNvPr>
              <p:cNvSpPr/>
              <p:nvPr/>
            </p:nvSpPr>
            <p:spPr>
              <a:xfrm>
                <a:off x="7735966" y="5514498"/>
                <a:ext cx="842482" cy="518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299556-80A3-CDA8-CAC5-0BE7A1B29CFB}"/>
                </a:ext>
              </a:extLst>
            </p:cNvPr>
            <p:cNvSpPr txBox="1"/>
            <p:nvPr/>
          </p:nvSpPr>
          <p:spPr>
            <a:xfrm>
              <a:off x="6865368" y="395378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x</a:t>
              </a:r>
              <a:r>
                <a:rPr lang="en-CA" baseline="-25000" dirty="0"/>
                <a:t>1</a:t>
              </a:r>
              <a:r>
                <a:rPr lang="en-CA" dirty="0"/>
                <a:t>=0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18FECE-9DC5-E7B9-CE5D-B00EE7BED029}"/>
                </a:ext>
              </a:extLst>
            </p:cNvPr>
            <p:cNvSpPr txBox="1"/>
            <p:nvPr/>
          </p:nvSpPr>
          <p:spPr>
            <a:xfrm>
              <a:off x="8091683" y="395378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x</a:t>
              </a:r>
              <a:r>
                <a:rPr lang="en-CA" baseline="-25000" dirty="0"/>
                <a:t>1</a:t>
              </a:r>
              <a:r>
                <a:rPr lang="en-CA" dirty="0"/>
                <a:t>=1</a:t>
              </a:r>
              <a:endParaRPr lang="en-US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1ACC0D7-A756-9CB4-0261-8E495105CC72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6669789" y="5347503"/>
              <a:ext cx="376879" cy="468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328BDF0-87E3-A770-D90E-CC477F13DC7E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7046668" y="5347503"/>
              <a:ext cx="403540" cy="4615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A70F287-5C5F-2693-1754-8B5A1F06F26E}"/>
                </a:ext>
              </a:extLst>
            </p:cNvPr>
            <p:cNvSpPr txBox="1"/>
            <p:nvPr/>
          </p:nvSpPr>
          <p:spPr>
            <a:xfrm>
              <a:off x="6865368" y="4978171"/>
              <a:ext cx="36260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x</a:t>
              </a:r>
              <a:r>
                <a:rPr lang="en-CA" baseline="-25000" dirty="0"/>
                <a:t>2</a:t>
              </a:r>
              <a:endParaRPr lang="en-US" baseline="-25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E2D88D-53F3-526B-31DE-5529AAF96388}"/>
                </a:ext>
              </a:extLst>
            </p:cNvPr>
            <p:cNvSpPr txBox="1"/>
            <p:nvPr/>
          </p:nvSpPr>
          <p:spPr>
            <a:xfrm>
              <a:off x="8224514" y="4976466"/>
              <a:ext cx="36260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x</a:t>
              </a:r>
              <a:r>
                <a:rPr lang="en-CA" baseline="-25000" dirty="0"/>
                <a:t>2</a:t>
              </a:r>
              <a:endParaRPr lang="en-US" baseline="-250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08221F-5BAD-37C4-0B79-331789B9EC42}"/>
                </a:ext>
              </a:extLst>
            </p:cNvPr>
            <p:cNvSpPr txBox="1"/>
            <p:nvPr/>
          </p:nvSpPr>
          <p:spPr>
            <a:xfrm>
              <a:off x="6503028" y="5807399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36F4DA3-AAF8-F511-D9E5-1C3632FF7F7E}"/>
                </a:ext>
              </a:extLst>
            </p:cNvPr>
            <p:cNvSpPr txBox="1"/>
            <p:nvPr/>
          </p:nvSpPr>
          <p:spPr>
            <a:xfrm>
              <a:off x="7315329" y="5804573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B050"/>
                  </a:solidFill>
                </a:rPr>
                <a:t>1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09EAB2C-60CE-8C63-A959-3C532AA901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4534" y="5354384"/>
              <a:ext cx="376879" cy="468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63D1B2F-8429-60B0-2849-7B7E0660D832}"/>
                </a:ext>
              </a:extLst>
            </p:cNvPr>
            <p:cNvCxnSpPr>
              <a:cxnSpLocks/>
            </p:cNvCxnSpPr>
            <p:nvPr/>
          </p:nvCxnSpPr>
          <p:spPr>
            <a:xfrm>
              <a:off x="8401413" y="5354384"/>
              <a:ext cx="403540" cy="4615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2D84728-0A9B-BF3A-1306-DE056687413D}"/>
                </a:ext>
              </a:extLst>
            </p:cNvPr>
            <p:cNvSpPr txBox="1"/>
            <p:nvPr/>
          </p:nvSpPr>
          <p:spPr>
            <a:xfrm>
              <a:off x="7895369" y="5783004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B050"/>
                  </a:solidFill>
                </a:rPr>
                <a:t>1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B23A4D-3D33-97BE-06AE-BFBDE35C93B5}"/>
                </a:ext>
              </a:extLst>
            </p:cNvPr>
            <p:cNvSpPr txBox="1"/>
            <p:nvPr/>
          </p:nvSpPr>
          <p:spPr>
            <a:xfrm>
              <a:off x="8638192" y="5784116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accent2"/>
                  </a:solidFill>
                </a:rPr>
                <a:t>0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1504" name="TextBox 21503">
              <a:extLst>
                <a:ext uri="{FF2B5EF4-FFF2-40B4-BE49-F238E27FC236}">
                  <a16:creationId xmlns:a16="http://schemas.microsoft.com/office/drawing/2014/main" id="{AF1805AE-B286-B294-6FE2-3BDB3FF9A70B}"/>
                </a:ext>
              </a:extLst>
            </p:cNvPr>
            <p:cNvSpPr txBox="1"/>
            <p:nvPr/>
          </p:nvSpPr>
          <p:spPr>
            <a:xfrm>
              <a:off x="6330656" y="530727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x</a:t>
              </a:r>
              <a:r>
                <a:rPr lang="en-CA" baseline="-25000" dirty="0"/>
                <a:t>2</a:t>
              </a:r>
              <a:r>
                <a:rPr lang="en-CA" dirty="0"/>
                <a:t>=0</a:t>
              </a:r>
              <a:endParaRPr lang="en-US" dirty="0"/>
            </a:p>
          </p:txBody>
        </p:sp>
        <p:sp>
          <p:nvSpPr>
            <p:cNvPr id="21506" name="TextBox 21505">
              <a:extLst>
                <a:ext uri="{FF2B5EF4-FFF2-40B4-BE49-F238E27FC236}">
                  <a16:creationId xmlns:a16="http://schemas.microsoft.com/office/drawing/2014/main" id="{64C4C7A3-FFE2-5EFD-3EE9-B314D18C75C4}"/>
                </a:ext>
              </a:extLst>
            </p:cNvPr>
            <p:cNvSpPr txBox="1"/>
            <p:nvPr/>
          </p:nvSpPr>
          <p:spPr>
            <a:xfrm>
              <a:off x="7167912" y="5286243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x</a:t>
              </a:r>
              <a:r>
                <a:rPr lang="en-CA" baseline="-25000" dirty="0"/>
                <a:t>2</a:t>
              </a:r>
              <a:r>
                <a:rPr lang="en-CA" dirty="0"/>
                <a:t>=1</a:t>
              </a:r>
              <a:endParaRPr lang="en-US" dirty="0"/>
            </a:p>
          </p:txBody>
        </p:sp>
        <p:sp>
          <p:nvSpPr>
            <p:cNvPr id="21510" name="TextBox 21509">
              <a:extLst>
                <a:ext uri="{FF2B5EF4-FFF2-40B4-BE49-F238E27FC236}">
                  <a16:creationId xmlns:a16="http://schemas.microsoft.com/office/drawing/2014/main" id="{669FA709-F673-308B-9737-25334CB4381A}"/>
                </a:ext>
              </a:extLst>
            </p:cNvPr>
            <p:cNvSpPr txBox="1"/>
            <p:nvPr/>
          </p:nvSpPr>
          <p:spPr>
            <a:xfrm>
              <a:off x="7556276" y="5480376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x</a:t>
              </a:r>
              <a:r>
                <a:rPr lang="en-CA" baseline="-25000" dirty="0"/>
                <a:t>2</a:t>
              </a:r>
              <a:r>
                <a:rPr lang="en-CA" dirty="0"/>
                <a:t>=0</a:t>
              </a:r>
              <a:endParaRPr lang="en-US" dirty="0"/>
            </a:p>
          </p:txBody>
        </p:sp>
        <p:sp>
          <p:nvSpPr>
            <p:cNvPr id="21511" name="TextBox 21510">
              <a:extLst>
                <a:ext uri="{FF2B5EF4-FFF2-40B4-BE49-F238E27FC236}">
                  <a16:creationId xmlns:a16="http://schemas.microsoft.com/office/drawing/2014/main" id="{974DFB11-6EFA-AD48-EBCD-75EDAFB402EB}"/>
                </a:ext>
              </a:extLst>
            </p:cNvPr>
            <p:cNvSpPr txBox="1"/>
            <p:nvPr/>
          </p:nvSpPr>
          <p:spPr>
            <a:xfrm>
              <a:off x="8553909" y="531399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x</a:t>
              </a:r>
              <a:r>
                <a:rPr lang="en-CA" baseline="-25000" dirty="0"/>
                <a:t>2</a:t>
              </a:r>
              <a:r>
                <a:rPr lang="en-CA" dirty="0"/>
                <a:t>=1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41335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Exemple - Générique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ABB3C38-A4C1-4075-9857-91DAE59E55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278258"/>
            <a:ext cx="8454046" cy="1897204"/>
          </a:xfrm>
        </p:spPr>
        <p:txBody>
          <a:bodyPr/>
          <a:lstStyle/>
          <a:p>
            <a:r>
              <a:rPr lang="fr-CA" altLang="ko-KR" dirty="0"/>
              <a:t>Itérativement</a:t>
            </a:r>
          </a:p>
          <a:p>
            <a:pPr lvl="1"/>
            <a:r>
              <a:rPr lang="fr-CA" altLang="ko-KR" sz="2000" dirty="0"/>
              <a:t>Choisir la </a:t>
            </a:r>
            <a:r>
              <a:rPr lang="fr-CA" altLang="ko-KR" sz="2000" b="1" dirty="0"/>
              <a:t>variable la plus importante</a:t>
            </a:r>
            <a:r>
              <a:rPr lang="fr-CA" altLang="ko-KR" sz="2000" dirty="0"/>
              <a:t> non encore choisie jusqu’ici</a:t>
            </a:r>
          </a:p>
          <a:p>
            <a:pPr lvl="1"/>
            <a:r>
              <a:rPr lang="fr-CA" altLang="ko-KR" sz="2000" dirty="0"/>
              <a:t>Lui appliquer un test sur ses valeurs </a:t>
            </a:r>
          </a:p>
          <a:p>
            <a:pPr lvl="1"/>
            <a:r>
              <a:rPr lang="fr-CA" altLang="ko-KR" sz="2000" dirty="0"/>
              <a:t>Pour chaque valeur du test</a:t>
            </a:r>
          </a:p>
          <a:p>
            <a:pPr lvl="2"/>
            <a:r>
              <a:rPr lang="fr-CA" altLang="ko-KR" sz="2000" dirty="0"/>
              <a:t>Générer un enfant contenant les exemples </a:t>
            </a:r>
            <a:r>
              <a:rPr lang="fr-CA" altLang="ko-KR" sz="2000" dirty="0" err="1"/>
              <a:t>consistents</a:t>
            </a:r>
            <a:r>
              <a:rPr lang="fr-CA" altLang="ko-KR" sz="2000" dirty="0"/>
              <a:t> avec le test</a:t>
            </a:r>
          </a:p>
          <a:p>
            <a:pPr marL="0" indent="0">
              <a:buNone/>
            </a:pPr>
            <a:endParaRPr lang="fr-CA" altLang="ko-KR" dirty="0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635673AB-B8D9-409B-841D-975903722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71" y="3373960"/>
            <a:ext cx="5018724" cy="3064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E96604-F92A-4046-A48D-7F9346010865}"/>
              </a:ext>
            </a:extLst>
          </p:cNvPr>
          <p:cNvSpPr txBox="1"/>
          <p:nvPr/>
        </p:nvSpPr>
        <p:spPr>
          <a:xfrm>
            <a:off x="4684222" y="5932625"/>
            <a:ext cx="3383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Source: </a:t>
            </a:r>
            <a:r>
              <a:rPr lang="en-CA" sz="1400" dirty="0">
                <a:hlinkClick r:id="rId4"/>
              </a:rPr>
              <a:t>Amelia, Towards Data Science,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86607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Sujets couverts par cette leçon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7F2368C-1AA9-4826-A792-30C5A5588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9597"/>
            <a:ext cx="8025063" cy="3188368"/>
          </a:xfrm>
        </p:spPr>
        <p:txBody>
          <a:bodyPr/>
          <a:lstStyle/>
          <a:p>
            <a:pPr eaLnBrk="1" hangingPunct="1"/>
            <a:r>
              <a:rPr lang="fr-CA" altLang="ko-KR" dirty="0"/>
              <a:t>Concept d’un arbre de décision</a:t>
            </a:r>
          </a:p>
          <a:p>
            <a:pPr marL="0" indent="0">
              <a:buNone/>
            </a:pPr>
            <a:endParaRPr lang="fr-CA" altLang="ko-KR" dirty="0"/>
          </a:p>
          <a:p>
            <a:r>
              <a:rPr lang="fr-CA" altLang="ko-KR" dirty="0"/>
              <a:t>Algorithme d’apprentissage d’un arbre de décision</a:t>
            </a:r>
          </a:p>
          <a:p>
            <a:endParaRPr lang="fr-CA" altLang="ko-KR" dirty="0"/>
          </a:p>
          <a:p>
            <a:r>
              <a:rPr lang="fr-CA" altLang="ko-KR" i="1" dirty="0" err="1"/>
              <a:t>Random</a:t>
            </a:r>
            <a:r>
              <a:rPr lang="fr-CA" altLang="ko-KR" i="1" dirty="0"/>
              <a:t> </a:t>
            </a:r>
            <a:r>
              <a:rPr lang="fr-CA" altLang="ko-KR" i="1" dirty="0" err="1"/>
              <a:t>forest</a:t>
            </a:r>
            <a:r>
              <a:rPr lang="fr-CA" altLang="ko-KR" i="1" dirty="0"/>
              <a:t> </a:t>
            </a:r>
            <a:r>
              <a:rPr lang="fr-CA" altLang="ko-KR" dirty="0"/>
              <a:t>(Forêts aléatoires)</a:t>
            </a:r>
          </a:p>
          <a:p>
            <a:pPr marL="0" indent="0">
              <a:buNone/>
            </a:pPr>
            <a:endParaRPr lang="fr-CA" altLang="ko-KR" dirty="0"/>
          </a:p>
          <a:p>
            <a:pPr marL="0" indent="0">
              <a:buNone/>
            </a:pPr>
            <a:endParaRPr lang="fr-CA" altLang="ko-KR" dirty="0"/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03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Exemple –  Générique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C1A70-8FC1-47A6-8A8D-98B865229AD7}"/>
              </a:ext>
            </a:extLst>
          </p:cNvPr>
          <p:cNvSpPr txBox="1"/>
          <p:nvPr/>
        </p:nvSpPr>
        <p:spPr>
          <a:xfrm>
            <a:off x="4377043" y="5994180"/>
            <a:ext cx="3383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Source: </a:t>
            </a:r>
            <a:r>
              <a:rPr lang="en-CA" sz="1400" dirty="0">
                <a:hlinkClick r:id="rId3"/>
              </a:rPr>
              <a:t>Amelia, Towards Data Science, 2019</a:t>
            </a:r>
            <a:endParaRPr lang="en-US" sz="1400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223EAB59-B868-43FC-850B-8A2CE7290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413" y="3281027"/>
            <a:ext cx="4868957" cy="25762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EB6F3A-B7A9-18B8-571D-C8AC1FEB9DE5}"/>
              </a:ext>
            </a:extLst>
          </p:cNvPr>
          <p:cNvGrpSpPr/>
          <p:nvPr/>
        </p:nvGrpSpPr>
        <p:grpSpPr>
          <a:xfrm>
            <a:off x="6124780" y="4199800"/>
            <a:ext cx="1526970" cy="369332"/>
            <a:chOff x="3793544" y="3743603"/>
            <a:chExt cx="1526970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072BE8-6912-4D18-AA40-5C0828759F47}"/>
                </a:ext>
              </a:extLst>
            </p:cNvPr>
            <p:cNvSpPr txBox="1"/>
            <p:nvPr/>
          </p:nvSpPr>
          <p:spPr>
            <a:xfrm>
              <a:off x="3793544" y="3743603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Yes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A821D4-F3D9-4161-A2FA-D17EF6844FA3}"/>
                </a:ext>
              </a:extLst>
            </p:cNvPr>
            <p:cNvSpPr txBox="1"/>
            <p:nvPr/>
          </p:nvSpPr>
          <p:spPr>
            <a:xfrm>
              <a:off x="4864940" y="3743603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No</a:t>
              </a:r>
              <a:endParaRPr lang="en-US" dirty="0"/>
            </a:p>
          </p:txBody>
        </p:sp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D315D8F5-FB6B-DE07-5812-FA636CBFB8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278258"/>
            <a:ext cx="8454046" cy="1897204"/>
          </a:xfrm>
        </p:spPr>
        <p:txBody>
          <a:bodyPr/>
          <a:lstStyle/>
          <a:p>
            <a:r>
              <a:rPr lang="fr-CA" altLang="ko-KR" dirty="0"/>
              <a:t>Itérativement</a:t>
            </a:r>
          </a:p>
          <a:p>
            <a:pPr lvl="1"/>
            <a:r>
              <a:rPr lang="fr-CA" altLang="ko-KR" sz="2000" dirty="0"/>
              <a:t>Choisir la </a:t>
            </a:r>
            <a:r>
              <a:rPr lang="fr-CA" altLang="ko-KR" sz="2000" b="1" dirty="0"/>
              <a:t>variable la plus importante</a:t>
            </a:r>
            <a:r>
              <a:rPr lang="fr-CA" altLang="ko-KR" sz="2000" dirty="0"/>
              <a:t> non encore choisie jusqu’ici</a:t>
            </a:r>
          </a:p>
          <a:p>
            <a:pPr lvl="1"/>
            <a:r>
              <a:rPr lang="fr-CA" altLang="ko-KR" sz="2000" dirty="0"/>
              <a:t>Lui appliquer un test sur ses valeurs </a:t>
            </a:r>
          </a:p>
          <a:p>
            <a:pPr lvl="1"/>
            <a:r>
              <a:rPr lang="fr-CA" altLang="ko-KR" sz="2000" dirty="0"/>
              <a:t>Pour chaque valeur du test</a:t>
            </a:r>
          </a:p>
          <a:p>
            <a:pPr lvl="2"/>
            <a:r>
              <a:rPr lang="fr-CA" altLang="ko-KR" sz="2000" dirty="0"/>
              <a:t>Générer un enfant contenant les exemples consistent avec le test</a:t>
            </a:r>
          </a:p>
          <a:p>
            <a:pPr marL="0" indent="0">
              <a:buNone/>
            </a:pPr>
            <a:endParaRPr lang="fr-CA" altLang="ko-KR" dirty="0"/>
          </a:p>
        </p:txBody>
      </p:sp>
    </p:spTree>
    <p:extLst>
      <p:ext uri="{BB962C8B-B14F-4D97-AF65-F5344CB8AC3E}">
        <p14:creationId xmlns:p14="http://schemas.microsoft.com/office/powerpoint/2010/main" val="98551454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Exemple –  Générique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EACC62E-394B-478E-943B-EEAEDB51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37" y="3500558"/>
            <a:ext cx="4961099" cy="26475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ACF08A-103F-5678-BC23-C782E9D3DE85}"/>
              </a:ext>
            </a:extLst>
          </p:cNvPr>
          <p:cNvGrpSpPr/>
          <p:nvPr/>
        </p:nvGrpSpPr>
        <p:grpSpPr>
          <a:xfrm>
            <a:off x="5070870" y="3935845"/>
            <a:ext cx="1996285" cy="1326576"/>
            <a:chOff x="5455082" y="2392564"/>
            <a:chExt cx="2196668" cy="18814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7A19B4-A0F1-49E2-858D-81F58C71E16D}"/>
                </a:ext>
              </a:extLst>
            </p:cNvPr>
            <p:cNvSpPr txBox="1"/>
            <p:nvPr/>
          </p:nvSpPr>
          <p:spPr>
            <a:xfrm>
              <a:off x="5826254" y="2399349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Yes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BAFE30-3DFF-4F98-816C-171F47321A48}"/>
                </a:ext>
              </a:extLst>
            </p:cNvPr>
            <p:cNvSpPr txBox="1"/>
            <p:nvPr/>
          </p:nvSpPr>
          <p:spPr>
            <a:xfrm>
              <a:off x="7196176" y="2392564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No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66EE2A-2565-468E-A259-0729A2659CC4}"/>
                </a:ext>
              </a:extLst>
            </p:cNvPr>
            <p:cNvSpPr txBox="1"/>
            <p:nvPr/>
          </p:nvSpPr>
          <p:spPr>
            <a:xfrm>
              <a:off x="5455082" y="3842323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Yes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8B6213-28C3-48E8-BBF7-0AD6E7E523EB}"/>
                </a:ext>
              </a:extLst>
            </p:cNvPr>
            <p:cNvSpPr txBox="1"/>
            <p:nvPr/>
          </p:nvSpPr>
          <p:spPr>
            <a:xfrm>
              <a:off x="6584950" y="3904654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No</a:t>
              </a:r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A5240C1-F198-4E42-9C71-45E3465E1697}"/>
              </a:ext>
            </a:extLst>
          </p:cNvPr>
          <p:cNvSpPr txBox="1"/>
          <p:nvPr/>
        </p:nvSpPr>
        <p:spPr>
          <a:xfrm>
            <a:off x="4892980" y="5994180"/>
            <a:ext cx="3383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Source: </a:t>
            </a:r>
            <a:r>
              <a:rPr lang="en-CA" sz="1400" dirty="0">
                <a:hlinkClick r:id="rId4"/>
              </a:rPr>
              <a:t>Amelia, Towards Data Science, 2019</a:t>
            </a:r>
            <a:endParaRPr lang="en-US" sz="14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2D2F34-2FFF-6004-8FDA-FF7B61FF6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278258"/>
            <a:ext cx="8454046" cy="1897204"/>
          </a:xfrm>
        </p:spPr>
        <p:txBody>
          <a:bodyPr/>
          <a:lstStyle/>
          <a:p>
            <a:r>
              <a:rPr lang="fr-CA" altLang="ko-KR" dirty="0"/>
              <a:t>Itérativement</a:t>
            </a:r>
          </a:p>
          <a:p>
            <a:pPr lvl="1"/>
            <a:r>
              <a:rPr lang="fr-CA" altLang="ko-KR" sz="2000" dirty="0"/>
              <a:t>Choisir la </a:t>
            </a:r>
            <a:r>
              <a:rPr lang="fr-CA" altLang="ko-KR" sz="2000" b="1" dirty="0"/>
              <a:t>variable la plus importante</a:t>
            </a:r>
            <a:r>
              <a:rPr lang="fr-CA" altLang="ko-KR" sz="2000" dirty="0"/>
              <a:t> non encore choisie jusqu’ici</a:t>
            </a:r>
          </a:p>
          <a:p>
            <a:pPr lvl="1"/>
            <a:r>
              <a:rPr lang="fr-CA" altLang="ko-KR" sz="2000" dirty="0"/>
              <a:t>Lui appliquer un test sur ses valeurs </a:t>
            </a:r>
          </a:p>
          <a:p>
            <a:pPr lvl="1"/>
            <a:r>
              <a:rPr lang="fr-CA" altLang="ko-KR" sz="2000" dirty="0"/>
              <a:t>Pour chaque valeur du test</a:t>
            </a:r>
          </a:p>
          <a:p>
            <a:pPr lvl="2"/>
            <a:r>
              <a:rPr lang="fr-CA" altLang="ko-KR" sz="2000" dirty="0"/>
              <a:t>Générer un enfant contenant les exemples consistent avec le test</a:t>
            </a:r>
          </a:p>
          <a:p>
            <a:pPr marL="0" indent="0">
              <a:buNone/>
            </a:pPr>
            <a:endParaRPr lang="fr-CA" altLang="ko-KR" dirty="0"/>
          </a:p>
        </p:txBody>
      </p:sp>
    </p:spTree>
    <p:extLst>
      <p:ext uri="{BB962C8B-B14F-4D97-AF65-F5344CB8AC3E}">
        <p14:creationId xmlns:p14="http://schemas.microsoft.com/office/powerpoint/2010/main" val="390626156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Exemple –  Générique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1D7404-9386-C8C8-A8F2-B6BBABFD8BDD}"/>
              </a:ext>
            </a:extLst>
          </p:cNvPr>
          <p:cNvGrpSpPr/>
          <p:nvPr/>
        </p:nvGrpSpPr>
        <p:grpSpPr>
          <a:xfrm>
            <a:off x="3173413" y="2996736"/>
            <a:ext cx="5340264" cy="3173384"/>
            <a:chOff x="127086" y="1944976"/>
            <a:chExt cx="5340264" cy="31733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663D018-13AD-4293-B5B0-40097BBD6E7C}"/>
                </a:ext>
              </a:extLst>
            </p:cNvPr>
            <p:cNvGrpSpPr/>
            <p:nvPr/>
          </p:nvGrpSpPr>
          <p:grpSpPr>
            <a:xfrm>
              <a:off x="127086" y="1944976"/>
              <a:ext cx="5340264" cy="3020309"/>
              <a:chOff x="127085" y="1944975"/>
              <a:chExt cx="8559715" cy="3623733"/>
            </a:xfrm>
          </p:grpSpPr>
          <p:pic>
            <p:nvPicPr>
              <p:cNvPr id="3" name="Picture 2" descr="Chart&#10;&#10;Description automatically generated">
                <a:extLst>
                  <a:ext uri="{FF2B5EF4-FFF2-40B4-BE49-F238E27FC236}">
                    <a16:creationId xmlns:a16="http://schemas.microsoft.com/office/drawing/2014/main" id="{46637306-428B-4464-86C6-ECC6A402C3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085" y="1944975"/>
                <a:ext cx="8559715" cy="3623733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693B0A-B184-448F-9E50-82DEFF130AE0}"/>
                  </a:ext>
                </a:extLst>
              </p:cNvPr>
              <p:cNvSpPr txBox="1"/>
              <p:nvPr/>
            </p:nvSpPr>
            <p:spPr>
              <a:xfrm>
                <a:off x="5215028" y="2789217"/>
                <a:ext cx="485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Yes</a:t>
                </a:r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E41A05-C613-4660-ABD2-49F46D2639A1}"/>
                  </a:ext>
                </a:extLst>
              </p:cNvPr>
              <p:cNvSpPr txBox="1"/>
              <p:nvPr/>
            </p:nvSpPr>
            <p:spPr>
              <a:xfrm>
                <a:off x="7211483" y="2789217"/>
                <a:ext cx="45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No</a:t>
                </a:r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02A09A-BBD0-43F3-A944-17D59EC016E0}"/>
                  </a:ext>
                </a:extLst>
              </p:cNvPr>
              <p:cNvSpPr txBox="1"/>
              <p:nvPr/>
            </p:nvSpPr>
            <p:spPr>
              <a:xfrm>
                <a:off x="4277865" y="4137111"/>
                <a:ext cx="485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Yes</a:t>
                </a:r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6EE818-096F-4430-A59B-EEA2FE69BA52}"/>
                  </a:ext>
                </a:extLst>
              </p:cNvPr>
              <p:cNvSpPr txBox="1"/>
              <p:nvPr/>
            </p:nvSpPr>
            <p:spPr>
              <a:xfrm>
                <a:off x="5472759" y="4178962"/>
                <a:ext cx="45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No</a:t>
                </a:r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F705DE-F600-43FB-A731-B4140D4B2F20}"/>
                  </a:ext>
                </a:extLst>
              </p:cNvPr>
              <p:cNvSpPr txBox="1"/>
              <p:nvPr/>
            </p:nvSpPr>
            <p:spPr>
              <a:xfrm>
                <a:off x="6565786" y="4138323"/>
                <a:ext cx="485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Yes</a:t>
                </a:r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BA4C1C-4990-4901-A37E-A26752FE5873}"/>
                  </a:ext>
                </a:extLst>
              </p:cNvPr>
              <p:cNvSpPr txBox="1"/>
              <p:nvPr/>
            </p:nvSpPr>
            <p:spPr>
              <a:xfrm>
                <a:off x="7760680" y="4180174"/>
                <a:ext cx="45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No</a:t>
                </a:r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EBA151-1322-FF18-F5F3-0F7F48C9D0FE}"/>
                </a:ext>
              </a:extLst>
            </p:cNvPr>
            <p:cNvGrpSpPr/>
            <p:nvPr/>
          </p:nvGrpSpPr>
          <p:grpSpPr>
            <a:xfrm>
              <a:off x="2980185" y="4737673"/>
              <a:ext cx="2314111" cy="380687"/>
              <a:chOff x="2980185" y="4737673"/>
              <a:chExt cx="2314111" cy="38068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972063-4D19-4BA7-AAC1-398C34241A00}"/>
                  </a:ext>
                </a:extLst>
              </p:cNvPr>
              <p:cNvSpPr txBox="1"/>
              <p:nvPr/>
            </p:nvSpPr>
            <p:spPr>
              <a:xfrm>
                <a:off x="2980185" y="4737673"/>
                <a:ext cx="301686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1</a:t>
                </a:r>
                <a:endParaRPr lang="en-US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E58DB2-275F-4501-8E7C-C63D2225FFDC}"/>
                  </a:ext>
                </a:extLst>
              </p:cNvPr>
              <p:cNvSpPr txBox="1"/>
              <p:nvPr/>
            </p:nvSpPr>
            <p:spPr>
              <a:xfrm>
                <a:off x="3562492" y="4749028"/>
                <a:ext cx="301686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0</a:t>
                </a:r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222613-B969-42A8-B3CE-F2CC2AB58A64}"/>
                  </a:ext>
                </a:extLst>
              </p:cNvPr>
              <p:cNvSpPr txBox="1"/>
              <p:nvPr/>
            </p:nvSpPr>
            <p:spPr>
              <a:xfrm>
                <a:off x="4992610" y="4749028"/>
                <a:ext cx="301686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0</a:t>
                </a:r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E2D9F3-1732-4C82-B147-6C50DB321253}"/>
                  </a:ext>
                </a:extLst>
              </p:cNvPr>
              <p:cNvSpPr txBox="1"/>
              <p:nvPr/>
            </p:nvSpPr>
            <p:spPr>
              <a:xfrm>
                <a:off x="4251622" y="4749028"/>
                <a:ext cx="301686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1</a:t>
                </a:r>
                <a:endParaRPr lang="en-US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D363635-4623-4AD7-AB99-6406966B5121}"/>
              </a:ext>
            </a:extLst>
          </p:cNvPr>
          <p:cNvSpPr txBox="1"/>
          <p:nvPr/>
        </p:nvSpPr>
        <p:spPr>
          <a:xfrm>
            <a:off x="4918914" y="6170120"/>
            <a:ext cx="3383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Source: </a:t>
            </a:r>
            <a:r>
              <a:rPr lang="en-CA" sz="1400" dirty="0">
                <a:hlinkClick r:id="rId4"/>
              </a:rPr>
              <a:t>Amelia, Towards Data Science, 2019</a:t>
            </a:r>
            <a:endParaRPr lang="en-US" sz="1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ADC8F73-33BC-3391-E8F8-938E104B23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278258"/>
            <a:ext cx="8454046" cy="1897204"/>
          </a:xfrm>
        </p:spPr>
        <p:txBody>
          <a:bodyPr/>
          <a:lstStyle/>
          <a:p>
            <a:r>
              <a:rPr lang="fr-CA" altLang="ko-KR" dirty="0"/>
              <a:t>Itérativement</a:t>
            </a:r>
          </a:p>
          <a:p>
            <a:pPr lvl="1"/>
            <a:r>
              <a:rPr lang="fr-CA" altLang="ko-KR" sz="2000" dirty="0"/>
              <a:t>Choisir la </a:t>
            </a:r>
            <a:r>
              <a:rPr lang="fr-CA" altLang="ko-KR" sz="2000" b="1" dirty="0"/>
              <a:t>variable la plus importante</a:t>
            </a:r>
            <a:r>
              <a:rPr lang="fr-CA" altLang="ko-KR" sz="2000" dirty="0"/>
              <a:t> non encore choisie jusqu’ici</a:t>
            </a:r>
          </a:p>
          <a:p>
            <a:pPr lvl="1"/>
            <a:r>
              <a:rPr lang="fr-CA" altLang="ko-KR" sz="2000" dirty="0"/>
              <a:t>Lui appliquer un test sur ses valeurs </a:t>
            </a:r>
          </a:p>
          <a:p>
            <a:pPr lvl="1"/>
            <a:r>
              <a:rPr lang="fr-CA" altLang="ko-KR" sz="2000" dirty="0"/>
              <a:t>Pour chaque valeur du test</a:t>
            </a:r>
          </a:p>
          <a:p>
            <a:pPr lvl="2"/>
            <a:r>
              <a:rPr lang="fr-CA" altLang="ko-KR" sz="2000" dirty="0"/>
              <a:t>Générer un enfant contenant les exemples consistent avec le test</a:t>
            </a:r>
          </a:p>
          <a:p>
            <a:pPr marL="0" indent="0">
              <a:buNone/>
            </a:pPr>
            <a:endParaRPr lang="fr-CA" altLang="ko-KR" dirty="0"/>
          </a:p>
        </p:txBody>
      </p:sp>
    </p:spTree>
    <p:extLst>
      <p:ext uri="{BB962C8B-B14F-4D97-AF65-F5344CB8AC3E}">
        <p14:creationId xmlns:p14="http://schemas.microsoft.com/office/powerpoint/2010/main" val="330086928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>
            <a:extLst>
              <a:ext uri="{FF2B5EF4-FFF2-40B4-BE49-F238E27FC236}">
                <a16:creationId xmlns:a16="http://schemas.microsoft.com/office/drawing/2014/main" id="{EB6D1A8E-EBB1-46C2-8016-CE6A4E8C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dirty="0">
                <a:latin typeface="Arial" panose="020B0604020202020204" pitchFamily="34" charset="0"/>
              </a:rPr>
              <a:t>Évitement du surapprentissage</a:t>
            </a:r>
          </a:p>
        </p:txBody>
      </p:sp>
      <p:sp>
        <p:nvSpPr>
          <p:cNvPr id="88066" name="Espace réservé du contenu 2">
            <a:extLst>
              <a:ext uri="{FF2B5EF4-FFF2-40B4-BE49-F238E27FC236}">
                <a16:creationId xmlns:a16="http://schemas.microsoft.com/office/drawing/2014/main" id="{0D3290DF-85AB-47E0-9329-4813CED7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6" y="1297637"/>
            <a:ext cx="8643792" cy="421004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altLang="en-US" dirty="0"/>
              <a:t>Les arbres de décisions sont sensibles aux petites variations dans les données.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altLang="en-US" dirty="0"/>
              <a:t>Pour réduire la variance du modèle (la variance mène au surapprentissage), une combinaison de plusieurs techniques peut être utilisées: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en-US" b="1" dirty="0"/>
              <a:t>Élagage des nœuds </a:t>
            </a:r>
            <a:r>
              <a:rPr lang="fr-FR" altLang="en-US" dirty="0"/>
              <a:t>qui ne paraissent pas pertinents. Par exemple: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altLang="en-US" dirty="0"/>
              <a:t>Le nombre minimum d’exemples qu’un nœud doit avoir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altLang="en-US" dirty="0"/>
              <a:t>La profondeur limite de l’arbre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altLang="en-US" dirty="0"/>
              <a:t>Un ratio entre la classe minoritaire et la classe majoritaire.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FR" alt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en-US" b="1" dirty="0">
                <a:solidFill>
                  <a:schemeClr val="bg1">
                    <a:lumMod val="50000"/>
                  </a:schemeClr>
                </a:solidFill>
              </a:rPr>
              <a:t>Réduction de la dimensionnalité </a:t>
            </a:r>
            <a:r>
              <a:rPr lang="fr-FR" altLang="en-US" dirty="0">
                <a:solidFill>
                  <a:schemeClr val="bg1">
                    <a:lumMod val="50000"/>
                  </a:schemeClr>
                </a:solidFill>
              </a:rPr>
              <a:t>(e.g., en utilisant </a:t>
            </a:r>
            <a:r>
              <a:rPr lang="fr-FR" altLang="en-US" i="1" dirty="0">
                <a:solidFill>
                  <a:schemeClr val="bg1">
                    <a:lumMod val="50000"/>
                  </a:schemeClr>
                </a:solidFill>
              </a:rPr>
              <a:t>PCA – Principal Component </a:t>
            </a:r>
            <a:r>
              <a:rPr lang="fr-FR" altLang="en-US" i="1" dirty="0" err="1">
                <a:solidFill>
                  <a:schemeClr val="bg1">
                    <a:lumMod val="50000"/>
                  </a:schemeClr>
                </a:solidFill>
              </a:rPr>
              <a:t>Analysis</a:t>
            </a:r>
            <a:r>
              <a:rPr lang="fr-FR" alt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altLang="en-US" dirty="0">
                <a:solidFill>
                  <a:schemeClr val="bg1">
                    <a:lumMod val="50000"/>
                  </a:schemeClr>
                </a:solidFill>
              </a:rPr>
              <a:t>– que nous ne voyons pas dans ce cours; pas couvert à l’examen)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FR" alt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en-US" dirty="0"/>
              <a:t>Les </a:t>
            </a:r>
            <a:r>
              <a:rPr lang="fr-FR" altLang="en-US" b="1" dirty="0"/>
              <a:t>forêts aléatoires </a:t>
            </a:r>
            <a:r>
              <a:rPr lang="fr-FR" altLang="en-US" dirty="0"/>
              <a:t>agrègent plusieurs petits arbres de décision.</a:t>
            </a:r>
          </a:p>
        </p:txBody>
      </p:sp>
      <p:sp>
        <p:nvSpPr>
          <p:cNvPr id="88067" name="Espace réservé de la date 3">
            <a:extLst>
              <a:ext uri="{FF2B5EF4-FFF2-40B4-BE49-F238E27FC236}">
                <a16:creationId xmlns:a16="http://schemas.microsoft.com/office/drawing/2014/main" id="{23289BF5-720A-4BC2-888C-30D3CD3D9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8068" name="Espace réservé du pied de page 4">
            <a:extLst>
              <a:ext uri="{FF2B5EF4-FFF2-40B4-BE49-F238E27FC236}">
                <a16:creationId xmlns:a16="http://schemas.microsoft.com/office/drawing/2014/main" id="{150F7534-AAE2-40DF-A3F1-6B0C88B9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15AD031C-ABFC-401D-9CB5-701079E9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15B6368D-F5A1-40BD-A9B2-54DEF26CC0C3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8E5FE46-F03C-8AA9-78E8-EE66482306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4900018"/>
                  </p:ext>
                </p:extLst>
              </p:nvPr>
            </p:nvGraphicFramePr>
            <p:xfrm>
              <a:off x="8320367" y="5507686"/>
              <a:ext cx="561108" cy="420831"/>
            </p:xfrm>
            <a:graphic>
              <a:graphicData uri="http://schemas.microsoft.com/office/powerpoint/2016/slidezoom">
                <pslz:sldZm>
                  <pslz:sldZmObj sldId="742" cId="2909994580">
                    <pslz:zmPr id="{73E82146-2A70-47EB-BDE2-C0BA8A873B6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61108" cy="42083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48E5FE46-F03C-8AA9-78E8-EE66482306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0367" y="5507686"/>
                <a:ext cx="561108" cy="42083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0ED28995-75F5-2E75-C184-F17E1698A0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7793685"/>
                  </p:ext>
                </p:extLst>
              </p:nvPr>
            </p:nvGraphicFramePr>
            <p:xfrm>
              <a:off x="8144184" y="3205279"/>
              <a:ext cx="542616" cy="406962"/>
            </p:xfrm>
            <a:graphic>
              <a:graphicData uri="http://schemas.microsoft.com/office/powerpoint/2016/slidezoom">
                <pslz:sldZm>
                  <pslz:sldZmObj sldId="749" cId="2002268232">
                    <pslz:zmPr id="{C829AB53-7556-4380-B912-F82DF36DF06F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42616" cy="4069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0ED28995-75F5-2E75-C184-F17E1698A0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4184" y="3205279"/>
                <a:ext cx="542616" cy="4069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38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>
            <a:extLst>
              <a:ext uri="{FF2B5EF4-FFF2-40B4-BE49-F238E27FC236}">
                <a16:creationId xmlns:a16="http://schemas.microsoft.com/office/drawing/2014/main" id="{EB6D1A8E-EBB1-46C2-8016-CE6A4E8C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dirty="0">
                <a:latin typeface="Arial" panose="020B0604020202020204" pitchFamily="34" charset="0"/>
              </a:rPr>
              <a:t>Forêt aléatoires (</a:t>
            </a:r>
            <a:r>
              <a:rPr lang="fr-CA" altLang="en-US" i="1" dirty="0" err="1">
                <a:latin typeface="Arial" panose="020B0604020202020204" pitchFamily="34" charset="0"/>
              </a:rPr>
              <a:t>random</a:t>
            </a:r>
            <a:r>
              <a:rPr lang="fr-CA" altLang="en-US" i="1" dirty="0">
                <a:latin typeface="Arial" panose="020B0604020202020204" pitchFamily="34" charset="0"/>
              </a:rPr>
              <a:t> </a:t>
            </a:r>
            <a:r>
              <a:rPr lang="fr-CA" altLang="en-US" i="1" dirty="0" err="1">
                <a:latin typeface="Arial" panose="020B0604020202020204" pitchFamily="34" charset="0"/>
              </a:rPr>
              <a:t>forest</a:t>
            </a:r>
            <a:r>
              <a:rPr lang="fr-CA" altLang="en-US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8066" name="Espace réservé du contenu 2">
            <a:extLst>
              <a:ext uri="{FF2B5EF4-FFF2-40B4-BE49-F238E27FC236}">
                <a16:creationId xmlns:a16="http://schemas.microsoft.com/office/drawing/2014/main" id="{0D3290DF-85AB-47E0-9329-4813CED7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503191"/>
            <a:ext cx="8229600" cy="913203"/>
          </a:xfrm>
        </p:spPr>
        <p:txBody>
          <a:bodyPr/>
          <a:lstStyle/>
          <a:p>
            <a:r>
              <a:rPr lang="fr-FR" altLang="en-US" dirty="0"/>
              <a:t>Le </a:t>
            </a:r>
            <a:r>
              <a:rPr lang="fr-FR" altLang="en-US" b="1" i="1" dirty="0" err="1"/>
              <a:t>random</a:t>
            </a:r>
            <a:r>
              <a:rPr lang="fr-FR" altLang="en-US" b="1" i="1" dirty="0"/>
              <a:t> </a:t>
            </a:r>
            <a:r>
              <a:rPr lang="fr-FR" altLang="en-US" b="1" i="1" dirty="0" err="1"/>
              <a:t>forest</a:t>
            </a:r>
            <a:r>
              <a:rPr lang="fr-FR" altLang="en-US" b="1" i="1" dirty="0"/>
              <a:t> </a:t>
            </a:r>
            <a:r>
              <a:rPr lang="fr-FR" altLang="en-US" dirty="0"/>
              <a:t>est un modèle dont la décision est une agrégation des décisions de plusieurs arbres de décision (</a:t>
            </a:r>
            <a:r>
              <a:rPr lang="fr-FR" altLang="en-US" b="1" i="1" dirty="0"/>
              <a:t>bagging</a:t>
            </a:r>
            <a:r>
              <a:rPr lang="fr-FR" altLang="en-US" dirty="0"/>
              <a:t>). Ces arbres sont générés à partir de données obtenus par échantillonnage avec remplacement du jeu de donnée (</a:t>
            </a:r>
            <a:r>
              <a:rPr lang="fr-FR" altLang="en-US" b="1" i="1" dirty="0" err="1"/>
              <a:t>bootstrapping</a:t>
            </a:r>
            <a:r>
              <a:rPr lang="fr-FR" altLang="en-US" dirty="0"/>
              <a:t>). </a:t>
            </a:r>
          </a:p>
        </p:txBody>
      </p:sp>
      <p:sp>
        <p:nvSpPr>
          <p:cNvPr id="88067" name="Espace réservé de la date 3">
            <a:extLst>
              <a:ext uri="{FF2B5EF4-FFF2-40B4-BE49-F238E27FC236}">
                <a16:creationId xmlns:a16="http://schemas.microsoft.com/office/drawing/2014/main" id="{23289BF5-720A-4BC2-888C-30D3CD3D9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8068" name="Espace réservé du pied de page 4">
            <a:extLst>
              <a:ext uri="{FF2B5EF4-FFF2-40B4-BE49-F238E27FC236}">
                <a16:creationId xmlns:a16="http://schemas.microsoft.com/office/drawing/2014/main" id="{150F7534-AAE2-40DF-A3F1-6B0C88B9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15AD031C-ABFC-401D-9CB5-701079E9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15B6368D-F5A1-40BD-A9B2-54DEF26CC0C3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C3E64F1D-E0D0-49D7-A3F6-C2607BDC7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11"/>
          <a:stretch/>
        </p:blipFill>
        <p:spPr>
          <a:xfrm>
            <a:off x="2568220" y="2845584"/>
            <a:ext cx="3500793" cy="23108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DB557-76C6-4C3E-ADD2-D79D6B88D26C}"/>
              </a:ext>
            </a:extLst>
          </p:cNvPr>
          <p:cNvSpPr txBox="1"/>
          <p:nvPr/>
        </p:nvSpPr>
        <p:spPr>
          <a:xfrm>
            <a:off x="5733548" y="4305389"/>
            <a:ext cx="1509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Source : </a:t>
            </a:r>
            <a:r>
              <a:rPr lang="en-CA" sz="1400" dirty="0">
                <a:hlinkClick r:id="rId4"/>
              </a:rPr>
              <a:t>wikipedia</a:t>
            </a:r>
            <a:endParaRPr lang="en-US" sz="1400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B9E101B-FD3F-F59E-7063-4C491964A786}"/>
              </a:ext>
            </a:extLst>
          </p:cNvPr>
          <p:cNvSpPr txBox="1">
            <a:spLocks/>
          </p:cNvSpPr>
          <p:nvPr/>
        </p:nvSpPr>
        <p:spPr bwMode="auto">
          <a:xfrm>
            <a:off x="403225" y="5956889"/>
            <a:ext cx="8092382" cy="54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en-US" dirty="0"/>
              <a:t>Le </a:t>
            </a:r>
            <a:r>
              <a:rPr lang="fr-FR" altLang="en-US" i="1" dirty="0" err="1"/>
              <a:t>random</a:t>
            </a:r>
            <a:r>
              <a:rPr lang="fr-FR" altLang="en-US" i="1" dirty="0"/>
              <a:t> </a:t>
            </a:r>
            <a:r>
              <a:rPr lang="fr-FR" altLang="en-US" i="1" dirty="0" err="1"/>
              <a:t>forest</a:t>
            </a:r>
            <a:r>
              <a:rPr lang="fr-FR" altLang="en-US" i="1" dirty="0"/>
              <a:t> </a:t>
            </a:r>
            <a:r>
              <a:rPr lang="fr-FR" altLang="en-US" dirty="0"/>
              <a:t>est plus robuste qu’un arbre de décision seul.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ADE4800-AEE2-4E84-B4CD-FA21271E6613}"/>
              </a:ext>
            </a:extLst>
          </p:cNvPr>
          <p:cNvSpPr txBox="1">
            <a:spLocks/>
          </p:cNvSpPr>
          <p:nvPr/>
        </p:nvSpPr>
        <p:spPr bwMode="auto">
          <a:xfrm>
            <a:off x="412906" y="4948346"/>
            <a:ext cx="8416614" cy="8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en-US" dirty="0"/>
              <a:t>C’est un cas  particulier de ce qu’on appelle </a:t>
            </a:r>
            <a:r>
              <a:rPr lang="fr-FR" altLang="en-US" b="1" i="1" dirty="0"/>
              <a:t>ensemble </a:t>
            </a:r>
            <a:r>
              <a:rPr lang="fr-FR" altLang="en-US" b="1" i="1" dirty="0" err="1"/>
              <a:t>learning</a:t>
            </a:r>
            <a:r>
              <a:rPr lang="fr-FR" altLang="en-US" i="1" dirty="0"/>
              <a:t>. Ensemble </a:t>
            </a:r>
            <a:r>
              <a:rPr lang="fr-FR" altLang="en-US" i="1" dirty="0" err="1"/>
              <a:t>learning</a:t>
            </a:r>
            <a:r>
              <a:rPr lang="fr-FR" altLang="en-US" i="1" dirty="0"/>
              <a:t> </a:t>
            </a:r>
            <a:r>
              <a:rPr lang="fr-FR" altLang="en-US" dirty="0"/>
              <a:t>est une famille de techniques qui consistent à agréger les décisions de plusieurs modèles</a:t>
            </a:r>
            <a:r>
              <a:rPr lang="fr-FR" alt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397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  <p:bldP spid="8" grpId="0"/>
      <p:bldP spid="2" grpId="0" build="p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>
            <a:extLst>
              <a:ext uri="{FF2B5EF4-FFF2-40B4-BE49-F238E27FC236}">
                <a16:creationId xmlns:a16="http://schemas.microsoft.com/office/drawing/2014/main" id="{EB6D1A8E-EBB1-46C2-8016-CE6A4E8C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dirty="0">
                <a:latin typeface="Arial" panose="020B0604020202020204" pitchFamily="34" charset="0"/>
              </a:rPr>
              <a:t>Sensibilité à de petites variations</a:t>
            </a:r>
          </a:p>
        </p:txBody>
      </p:sp>
      <p:sp>
        <p:nvSpPr>
          <p:cNvPr id="88067" name="Espace réservé de la date 3">
            <a:extLst>
              <a:ext uri="{FF2B5EF4-FFF2-40B4-BE49-F238E27FC236}">
                <a16:creationId xmlns:a16="http://schemas.microsoft.com/office/drawing/2014/main" id="{23289BF5-720A-4BC2-888C-30D3CD3D9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8068" name="Espace réservé du pied de page 4">
            <a:extLst>
              <a:ext uri="{FF2B5EF4-FFF2-40B4-BE49-F238E27FC236}">
                <a16:creationId xmlns:a16="http://schemas.microsoft.com/office/drawing/2014/main" id="{150F7534-AAE2-40DF-A3F1-6B0C88B9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15AD031C-ABFC-401D-9CB5-701079E9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15B6368D-F5A1-40BD-A9B2-54DEF26CC0C3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DB557-76C6-4C3E-ADD2-D79D6B88D26C}"/>
              </a:ext>
            </a:extLst>
          </p:cNvPr>
          <p:cNvSpPr txBox="1"/>
          <p:nvPr/>
        </p:nvSpPr>
        <p:spPr>
          <a:xfrm>
            <a:off x="3448456" y="6132945"/>
            <a:ext cx="2345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Source : </a:t>
            </a:r>
            <a:r>
              <a:rPr lang="en-CA" sz="1200" dirty="0">
                <a:hlinkClick r:id="rId3"/>
              </a:rPr>
              <a:t>YouTube Normalized Nerd</a:t>
            </a:r>
            <a:endParaRPr lang="en-US" sz="12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865DEC4-E753-7649-8C5B-6D65DDEE8980}"/>
              </a:ext>
            </a:extLst>
          </p:cNvPr>
          <p:cNvGraphicFramePr>
            <a:graphicFrameLocks noGrp="1"/>
          </p:cNvGraphicFramePr>
          <p:nvPr/>
        </p:nvGraphicFramePr>
        <p:xfrm>
          <a:off x="445643" y="1417638"/>
          <a:ext cx="34289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319894012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75772158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075494752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33762033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664050561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17217708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713782727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  <a:endParaRPr lang="en-C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en-C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3239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3780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9039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2340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6.6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10999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003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42538"/>
                  </a:ext>
                </a:extLst>
              </a:tr>
            </a:tbl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46F7E92E-BAB2-87A4-0AC2-C96EBE81D117}"/>
              </a:ext>
            </a:extLst>
          </p:cNvPr>
          <p:cNvGrpSpPr/>
          <p:nvPr/>
        </p:nvGrpSpPr>
        <p:grpSpPr>
          <a:xfrm>
            <a:off x="1111990" y="4096579"/>
            <a:ext cx="2109895" cy="2223700"/>
            <a:chOff x="4332484" y="2335497"/>
            <a:chExt cx="2109895" cy="22237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2D3B68-0837-941C-0A2C-14DE0EF677A0}"/>
                </a:ext>
              </a:extLst>
            </p:cNvPr>
            <p:cNvSpPr/>
            <p:nvPr/>
          </p:nvSpPr>
          <p:spPr>
            <a:xfrm>
              <a:off x="5293111" y="2335497"/>
              <a:ext cx="789116" cy="7891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BE23317-7BDA-E4EF-A981-7A92B45D35B9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H="1">
              <a:off x="5187298" y="3009050"/>
              <a:ext cx="221376" cy="224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BFD73D2-CEED-6C07-D9D8-B163772F1207}"/>
                </a:ext>
              </a:extLst>
            </p:cNvPr>
            <p:cNvCxnSpPr>
              <a:cxnSpLocks/>
              <a:stCxn id="24" idx="5"/>
            </p:cNvCxnSpPr>
            <p:nvPr/>
          </p:nvCxnSpPr>
          <p:spPr>
            <a:xfrm>
              <a:off x="5966664" y="3009050"/>
              <a:ext cx="302106" cy="319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55995D7-27E1-7876-CEFF-EBC9A6FEEBD1}"/>
                </a:ext>
              </a:extLst>
            </p:cNvPr>
            <p:cNvCxnSpPr>
              <a:cxnSpLocks/>
              <a:stCxn id="25" idx="3"/>
              <a:endCxn id="47" idx="2"/>
            </p:cNvCxnSpPr>
            <p:nvPr/>
          </p:nvCxnSpPr>
          <p:spPr>
            <a:xfrm flipH="1">
              <a:off x="4480922" y="3903524"/>
              <a:ext cx="260171" cy="265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A3F1A9C-CAFD-BFE8-13FC-2DAC8B69316E}"/>
                </a:ext>
              </a:extLst>
            </p:cNvPr>
            <p:cNvCxnSpPr>
              <a:cxnSpLocks/>
              <a:stCxn id="25" idx="5"/>
            </p:cNvCxnSpPr>
            <p:nvPr/>
          </p:nvCxnSpPr>
          <p:spPr>
            <a:xfrm>
              <a:off x="5291131" y="3903524"/>
              <a:ext cx="113916" cy="2863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F1F453-4454-98CF-425B-87A0EFC24D1A}"/>
                </a:ext>
              </a:extLst>
            </p:cNvPr>
            <p:cNvSpPr txBox="1"/>
            <p:nvPr/>
          </p:nvSpPr>
          <p:spPr>
            <a:xfrm>
              <a:off x="5249546" y="2545389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baseline="-25000" dirty="0">
                  <a:solidFill>
                    <a:schemeClr val="bg1">
                      <a:lumMod val="95000"/>
                    </a:schemeClr>
                  </a:solidFill>
                </a:rPr>
                <a:t>0</a:t>
              </a:r>
              <a:r>
                <a:rPr lang="en-CD" dirty="0">
                  <a:solidFill>
                    <a:schemeClr val="bg1">
                      <a:lumMod val="95000"/>
                    </a:schemeClr>
                  </a:solidFill>
                </a:rPr>
                <a:t>&lt;=4.3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2E25515-BB71-D07C-7740-D0EDD5922B01}"/>
                </a:ext>
              </a:extLst>
            </p:cNvPr>
            <p:cNvGrpSpPr/>
            <p:nvPr/>
          </p:nvGrpSpPr>
          <p:grpSpPr>
            <a:xfrm>
              <a:off x="4573522" y="3239570"/>
              <a:ext cx="885179" cy="777870"/>
              <a:chOff x="5396435" y="2950855"/>
              <a:chExt cx="885179" cy="77787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EDCEBD7-FD91-3B20-3D12-CD92E5F2A22F}"/>
                  </a:ext>
                </a:extLst>
              </p:cNvPr>
              <p:cNvSpPr/>
              <p:nvPr/>
            </p:nvSpPr>
            <p:spPr>
              <a:xfrm>
                <a:off x="5450090" y="2950855"/>
                <a:ext cx="777870" cy="7778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D" sz="9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9217D6-CF2D-CCE9-26A5-617579B026EB}"/>
                  </a:ext>
                </a:extLst>
              </p:cNvPr>
              <p:cNvSpPr txBox="1"/>
              <p:nvPr/>
            </p:nvSpPr>
            <p:spPr>
              <a:xfrm>
                <a:off x="5396435" y="3155124"/>
                <a:ext cx="885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CD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CD" dirty="0">
                    <a:solidFill>
                      <a:schemeClr val="bg1">
                        <a:lumMod val="95000"/>
                      </a:schemeClr>
                    </a:solidFill>
                  </a:rPr>
                  <a:t>&lt;=6.1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C43818-98D5-5BB4-6DB7-87C83CB8B645}"/>
                </a:ext>
              </a:extLst>
            </p:cNvPr>
            <p:cNvSpPr txBox="1"/>
            <p:nvPr/>
          </p:nvSpPr>
          <p:spPr>
            <a:xfrm>
              <a:off x="4994255" y="285310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Y</a:t>
              </a:r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759F86C-3D08-2B69-F2ED-74CE61730A1B}"/>
                </a:ext>
              </a:extLst>
            </p:cNvPr>
            <p:cNvSpPr txBox="1"/>
            <p:nvPr/>
          </p:nvSpPr>
          <p:spPr>
            <a:xfrm>
              <a:off x="6074138" y="2864615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N</a:t>
              </a:r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58E609-7DB6-423C-CB37-A60562EF25F0}"/>
                </a:ext>
              </a:extLst>
            </p:cNvPr>
            <p:cNvSpPr txBox="1"/>
            <p:nvPr/>
          </p:nvSpPr>
          <p:spPr>
            <a:xfrm>
              <a:off x="4332484" y="379952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Y</a:t>
              </a: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3FFB3D-BF42-0376-7F2B-2AFE7C5C3488}"/>
                </a:ext>
              </a:extLst>
            </p:cNvPr>
            <p:cNvSpPr txBox="1"/>
            <p:nvPr/>
          </p:nvSpPr>
          <p:spPr>
            <a:xfrm>
              <a:off x="5309684" y="377687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N</a:t>
              </a: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7F0561A-BA01-D5BD-B820-F9C09F39A333}"/>
                </a:ext>
              </a:extLst>
            </p:cNvPr>
            <p:cNvSpPr txBox="1"/>
            <p:nvPr/>
          </p:nvSpPr>
          <p:spPr>
            <a:xfrm>
              <a:off x="4332484" y="4189865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3C284A8-B158-4EBA-E0FB-632D37DB709F}"/>
                </a:ext>
              </a:extLst>
            </p:cNvPr>
            <p:cNvSpPr txBox="1"/>
            <p:nvPr/>
          </p:nvSpPr>
          <p:spPr>
            <a:xfrm>
              <a:off x="5291131" y="4187197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19EDC90-50E2-8D9C-C662-0F68C34713CF}"/>
                </a:ext>
              </a:extLst>
            </p:cNvPr>
            <p:cNvSpPr txBox="1"/>
            <p:nvPr/>
          </p:nvSpPr>
          <p:spPr>
            <a:xfrm>
              <a:off x="6157581" y="3368507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A7A1B088-D6F3-1F16-6E87-317857BAC00E}"/>
              </a:ext>
            </a:extLst>
          </p:cNvPr>
          <p:cNvGraphicFramePr>
            <a:graphicFrameLocks noGrp="1"/>
          </p:cNvGraphicFramePr>
          <p:nvPr/>
        </p:nvGraphicFramePr>
        <p:xfrm>
          <a:off x="5110094" y="1417638"/>
          <a:ext cx="34289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319894012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75772158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075494752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33762033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664050561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17217708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713782727"/>
                    </a:ext>
                  </a:extLst>
                </a:gridCol>
              </a:tblGrid>
              <a:tr h="359365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  <a:endParaRPr lang="en-C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en-C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32396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37805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90393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23408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6.6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1099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0030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42538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7E858890-F90D-7952-2087-5727B06D59AA}"/>
              </a:ext>
            </a:extLst>
          </p:cNvPr>
          <p:cNvSpPr/>
          <p:nvPr/>
        </p:nvSpPr>
        <p:spPr>
          <a:xfrm>
            <a:off x="5579993" y="2165349"/>
            <a:ext cx="977900" cy="330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54ACE6A-EA8B-7C92-AA1E-014D4A4DA07A}"/>
              </a:ext>
            </a:extLst>
          </p:cNvPr>
          <p:cNvSpPr/>
          <p:nvPr/>
        </p:nvSpPr>
        <p:spPr>
          <a:xfrm>
            <a:off x="6273822" y="4090154"/>
            <a:ext cx="789116" cy="789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D" sz="900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FB04DDE-9D9F-D21E-5374-1C1F77E6B8B2}"/>
              </a:ext>
            </a:extLst>
          </p:cNvPr>
          <p:cNvCxnSpPr>
            <a:cxnSpLocks/>
            <a:stCxn id="62" idx="3"/>
          </p:cNvCxnSpPr>
          <p:nvPr/>
        </p:nvCxnSpPr>
        <p:spPr>
          <a:xfrm flipH="1">
            <a:off x="6168009" y="4763707"/>
            <a:ext cx="221376" cy="224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064" name="Straight Arrow Connector 88063">
            <a:extLst>
              <a:ext uri="{FF2B5EF4-FFF2-40B4-BE49-F238E27FC236}">
                <a16:creationId xmlns:a16="http://schemas.microsoft.com/office/drawing/2014/main" id="{9918A9CD-8923-2CA6-EB11-5C6AFF846A61}"/>
              </a:ext>
            </a:extLst>
          </p:cNvPr>
          <p:cNvCxnSpPr>
            <a:cxnSpLocks/>
            <a:stCxn id="62" idx="5"/>
          </p:cNvCxnSpPr>
          <p:nvPr/>
        </p:nvCxnSpPr>
        <p:spPr>
          <a:xfrm>
            <a:off x="6947375" y="4763707"/>
            <a:ext cx="302106" cy="31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069" name="Straight Arrow Connector 88068">
            <a:extLst>
              <a:ext uri="{FF2B5EF4-FFF2-40B4-BE49-F238E27FC236}">
                <a16:creationId xmlns:a16="http://schemas.microsoft.com/office/drawing/2014/main" id="{6E5E8084-CA23-DFA9-73C5-72D76574E07B}"/>
              </a:ext>
            </a:extLst>
          </p:cNvPr>
          <p:cNvCxnSpPr>
            <a:cxnSpLocks/>
            <a:stCxn id="88080" idx="3"/>
            <a:endCxn id="88075" idx="2"/>
          </p:cNvCxnSpPr>
          <p:nvPr/>
        </p:nvCxnSpPr>
        <p:spPr>
          <a:xfrm flipH="1">
            <a:off x="6721064" y="5747051"/>
            <a:ext cx="260171" cy="265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070" name="Straight Arrow Connector 88069">
            <a:extLst>
              <a:ext uri="{FF2B5EF4-FFF2-40B4-BE49-F238E27FC236}">
                <a16:creationId xmlns:a16="http://schemas.microsoft.com/office/drawing/2014/main" id="{CBD42BE7-78E8-DA82-59EC-E219A6A46598}"/>
              </a:ext>
            </a:extLst>
          </p:cNvPr>
          <p:cNvCxnSpPr>
            <a:cxnSpLocks/>
            <a:stCxn id="88080" idx="5"/>
          </p:cNvCxnSpPr>
          <p:nvPr/>
        </p:nvCxnSpPr>
        <p:spPr>
          <a:xfrm>
            <a:off x="7531273" y="5747051"/>
            <a:ext cx="113916" cy="286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8071" name="TextBox 88070">
            <a:extLst>
              <a:ext uri="{FF2B5EF4-FFF2-40B4-BE49-F238E27FC236}">
                <a16:creationId xmlns:a16="http://schemas.microsoft.com/office/drawing/2014/main" id="{3CCA38C3-6E5A-6408-AC1A-13AD9894A1ED}"/>
              </a:ext>
            </a:extLst>
          </p:cNvPr>
          <p:cNvSpPr txBox="1"/>
          <p:nvPr/>
        </p:nvSpPr>
        <p:spPr>
          <a:xfrm>
            <a:off x="6230257" y="430004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en-CD" baseline="-25000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lang="en-CD" dirty="0">
                <a:solidFill>
                  <a:schemeClr val="bg1">
                    <a:lumMod val="95000"/>
                  </a:schemeClr>
                </a:solidFill>
              </a:rPr>
              <a:t>&lt;=4.</a:t>
            </a:r>
            <a:r>
              <a:rPr lang="en-CA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CD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88072" name="Group 88071">
            <a:extLst>
              <a:ext uri="{FF2B5EF4-FFF2-40B4-BE49-F238E27FC236}">
                <a16:creationId xmlns:a16="http://schemas.microsoft.com/office/drawing/2014/main" id="{D530371D-6DDB-1FB7-D232-9A6657F77A66}"/>
              </a:ext>
            </a:extLst>
          </p:cNvPr>
          <p:cNvGrpSpPr/>
          <p:nvPr/>
        </p:nvGrpSpPr>
        <p:grpSpPr>
          <a:xfrm>
            <a:off x="6813664" y="5083097"/>
            <a:ext cx="885179" cy="777870"/>
            <a:chOff x="5396435" y="2950855"/>
            <a:chExt cx="885179" cy="777870"/>
          </a:xfrm>
        </p:grpSpPr>
        <p:sp>
          <p:nvSpPr>
            <p:cNvPr id="88080" name="Oval 88079">
              <a:extLst>
                <a:ext uri="{FF2B5EF4-FFF2-40B4-BE49-F238E27FC236}">
                  <a16:creationId xmlns:a16="http://schemas.microsoft.com/office/drawing/2014/main" id="{5CAD190F-757F-7DE8-2007-3F80C1F70CA5}"/>
                </a:ext>
              </a:extLst>
            </p:cNvPr>
            <p:cNvSpPr/>
            <p:nvPr/>
          </p:nvSpPr>
          <p:spPr>
            <a:xfrm>
              <a:off x="5450090" y="2950855"/>
              <a:ext cx="777870" cy="7778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sp>
          <p:nvSpPr>
            <p:cNvPr id="88081" name="TextBox 88080">
              <a:extLst>
                <a:ext uri="{FF2B5EF4-FFF2-40B4-BE49-F238E27FC236}">
                  <a16:creationId xmlns:a16="http://schemas.microsoft.com/office/drawing/2014/main" id="{2752A9AB-0478-8DB6-4B65-84544719885A}"/>
                </a:ext>
              </a:extLst>
            </p:cNvPr>
            <p:cNvSpPr txBox="1"/>
            <p:nvPr/>
          </p:nvSpPr>
          <p:spPr>
            <a:xfrm>
              <a:off x="5396435" y="3155124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baseline="-25000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r>
                <a:rPr lang="en-CD" dirty="0">
                  <a:solidFill>
                    <a:schemeClr val="bg1">
                      <a:lumMod val="95000"/>
                    </a:schemeClr>
                  </a:solidFill>
                </a:rPr>
                <a:t>&lt;=</a:t>
              </a:r>
              <a:r>
                <a:rPr lang="en-CA" dirty="0">
                  <a:solidFill>
                    <a:schemeClr val="bg1">
                      <a:lumMod val="95000"/>
                    </a:schemeClr>
                  </a:solidFill>
                </a:rPr>
                <a:t>4.7</a:t>
              </a:r>
              <a:endParaRPr lang="en-C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88073" name="TextBox 88072">
            <a:extLst>
              <a:ext uri="{FF2B5EF4-FFF2-40B4-BE49-F238E27FC236}">
                <a16:creationId xmlns:a16="http://schemas.microsoft.com/office/drawing/2014/main" id="{E39A4851-7C03-0053-636D-CB103F2688D8}"/>
              </a:ext>
            </a:extLst>
          </p:cNvPr>
          <p:cNvSpPr txBox="1"/>
          <p:nvPr/>
        </p:nvSpPr>
        <p:spPr>
          <a:xfrm>
            <a:off x="5974966" y="460776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Y</a:t>
            </a:r>
            <a:endParaRPr lang="en-US" dirty="0"/>
          </a:p>
        </p:txBody>
      </p:sp>
      <p:sp>
        <p:nvSpPr>
          <p:cNvPr id="88074" name="TextBox 88073">
            <a:extLst>
              <a:ext uri="{FF2B5EF4-FFF2-40B4-BE49-F238E27FC236}">
                <a16:creationId xmlns:a16="http://schemas.microsoft.com/office/drawing/2014/main" id="{B9EAB7D9-BDAC-6F88-FBBA-191E06E5D264}"/>
              </a:ext>
            </a:extLst>
          </p:cNvPr>
          <p:cNvSpPr txBox="1"/>
          <p:nvPr/>
        </p:nvSpPr>
        <p:spPr>
          <a:xfrm>
            <a:off x="7054849" y="461927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</a:t>
            </a:r>
            <a:endParaRPr lang="en-US" dirty="0"/>
          </a:p>
        </p:txBody>
      </p:sp>
      <p:sp>
        <p:nvSpPr>
          <p:cNvPr id="88075" name="TextBox 88074">
            <a:extLst>
              <a:ext uri="{FF2B5EF4-FFF2-40B4-BE49-F238E27FC236}">
                <a16:creationId xmlns:a16="http://schemas.microsoft.com/office/drawing/2014/main" id="{3FBDEFE7-3642-D940-957C-DE8161495CDD}"/>
              </a:ext>
            </a:extLst>
          </p:cNvPr>
          <p:cNvSpPr txBox="1"/>
          <p:nvPr/>
        </p:nvSpPr>
        <p:spPr>
          <a:xfrm>
            <a:off x="6572626" y="564304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Y</a:t>
            </a:r>
            <a:endParaRPr lang="en-US" dirty="0"/>
          </a:p>
        </p:txBody>
      </p:sp>
      <p:sp>
        <p:nvSpPr>
          <p:cNvPr id="88076" name="TextBox 88075">
            <a:extLst>
              <a:ext uri="{FF2B5EF4-FFF2-40B4-BE49-F238E27FC236}">
                <a16:creationId xmlns:a16="http://schemas.microsoft.com/office/drawing/2014/main" id="{4897479E-A217-24C7-4CB9-4CFEA174DB25}"/>
              </a:ext>
            </a:extLst>
          </p:cNvPr>
          <p:cNvSpPr txBox="1"/>
          <p:nvPr/>
        </p:nvSpPr>
        <p:spPr>
          <a:xfrm>
            <a:off x="7549826" y="562040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</a:t>
            </a:r>
            <a:endParaRPr lang="en-US" dirty="0"/>
          </a:p>
        </p:txBody>
      </p:sp>
      <p:sp>
        <p:nvSpPr>
          <p:cNvPr id="88077" name="TextBox 88076">
            <a:extLst>
              <a:ext uri="{FF2B5EF4-FFF2-40B4-BE49-F238E27FC236}">
                <a16:creationId xmlns:a16="http://schemas.microsoft.com/office/drawing/2014/main" id="{9F1FB2AB-6A2D-6BC1-1D12-EEFB9B2E37A3}"/>
              </a:ext>
            </a:extLst>
          </p:cNvPr>
          <p:cNvSpPr txBox="1"/>
          <p:nvPr/>
        </p:nvSpPr>
        <p:spPr>
          <a:xfrm>
            <a:off x="6572626" y="6033392"/>
            <a:ext cx="284798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078" name="TextBox 88077">
            <a:extLst>
              <a:ext uri="{FF2B5EF4-FFF2-40B4-BE49-F238E27FC236}">
                <a16:creationId xmlns:a16="http://schemas.microsoft.com/office/drawing/2014/main" id="{F5142CD7-CB87-E99F-2CD5-0E58C2831D9A}"/>
              </a:ext>
            </a:extLst>
          </p:cNvPr>
          <p:cNvSpPr txBox="1"/>
          <p:nvPr/>
        </p:nvSpPr>
        <p:spPr>
          <a:xfrm>
            <a:off x="7531273" y="6030724"/>
            <a:ext cx="284798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079" name="TextBox 88078">
            <a:extLst>
              <a:ext uri="{FF2B5EF4-FFF2-40B4-BE49-F238E27FC236}">
                <a16:creationId xmlns:a16="http://schemas.microsoft.com/office/drawing/2014/main" id="{C5732FED-7BB9-53C5-E124-8B6531FEEBF8}"/>
              </a:ext>
            </a:extLst>
          </p:cNvPr>
          <p:cNvSpPr txBox="1"/>
          <p:nvPr/>
        </p:nvSpPr>
        <p:spPr>
          <a:xfrm>
            <a:off x="5969708" y="5010988"/>
            <a:ext cx="284798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110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>
            <a:extLst>
              <a:ext uri="{FF2B5EF4-FFF2-40B4-BE49-F238E27FC236}">
                <a16:creationId xmlns:a16="http://schemas.microsoft.com/office/drawing/2014/main" id="{EB6D1A8E-EBB1-46C2-8016-CE6A4E8C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dirty="0">
                <a:latin typeface="Arial" panose="020B0604020202020204" pitchFamily="34" charset="0"/>
              </a:rPr>
              <a:t>Algorithme </a:t>
            </a:r>
            <a:r>
              <a:rPr lang="fr-CA" altLang="en-US" dirty="0" err="1">
                <a:latin typeface="Arial" panose="020B0604020202020204" pitchFamily="34" charset="0"/>
              </a:rPr>
              <a:t>Random</a:t>
            </a:r>
            <a:r>
              <a:rPr lang="fr-CA" altLang="en-US" dirty="0">
                <a:latin typeface="Arial" panose="020B0604020202020204" pitchFamily="34" charset="0"/>
              </a:rPr>
              <a:t> Forest</a:t>
            </a:r>
          </a:p>
        </p:txBody>
      </p:sp>
      <p:sp>
        <p:nvSpPr>
          <p:cNvPr id="88066" name="Espace réservé du contenu 2">
            <a:extLst>
              <a:ext uri="{FF2B5EF4-FFF2-40B4-BE49-F238E27FC236}">
                <a16:creationId xmlns:a16="http://schemas.microsoft.com/office/drawing/2014/main" id="{0D3290DF-85AB-47E0-9329-4813CED7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4" y="1503190"/>
            <a:ext cx="6366469" cy="339355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altLang="en-US" sz="1800" b="1" dirty="0" err="1"/>
              <a:t>Bootstraping</a:t>
            </a:r>
            <a:r>
              <a:rPr lang="fr-FR" altLang="en-US" sz="1800" dirty="0"/>
              <a:t>. 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</a:pPr>
            <a:r>
              <a:rPr lang="fr-FR" altLang="en-US" dirty="0"/>
              <a:t>Construire plusieurs nouveaux jeux de données en </a:t>
            </a:r>
            <a:r>
              <a:rPr lang="fr-FR" altLang="en-US" i="1" dirty="0"/>
              <a:t>échantillonnant avec remplacement </a:t>
            </a:r>
            <a:r>
              <a:rPr lang="fr-FR" altLang="en-US" dirty="0"/>
              <a:t>du jeu de données de départ. Chaque jeu de données correspond à un sous-ensemble de variables. La taille du sous-ensemble est un hyperparamètre (typiquement: racine-carrée ou logarithme naturel de la taille du jeu de donnée de départ)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</a:pPr>
            <a:r>
              <a:rPr lang="fr-FR" altLang="en-US" dirty="0"/>
              <a:t>Pour chaque jeu de données, générer l’arbre décision correspondant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altLang="en-US" sz="1800" b="1" dirty="0" err="1"/>
              <a:t>Aggregating</a:t>
            </a:r>
            <a:r>
              <a:rPr lang="fr-FR" altLang="en-US" sz="1800" b="1" dirty="0"/>
              <a:t>. </a:t>
            </a:r>
            <a:r>
              <a:rPr lang="fr-FR" altLang="en-US" sz="1800" dirty="0"/>
              <a:t>Agréger les arbres de décision générés à partir de chaque jeu de données</a:t>
            </a:r>
          </a:p>
        </p:txBody>
      </p:sp>
      <p:sp>
        <p:nvSpPr>
          <p:cNvPr id="88067" name="Espace réservé de la date 3">
            <a:extLst>
              <a:ext uri="{FF2B5EF4-FFF2-40B4-BE49-F238E27FC236}">
                <a16:creationId xmlns:a16="http://schemas.microsoft.com/office/drawing/2014/main" id="{23289BF5-720A-4BC2-888C-30D3CD3D9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8068" name="Espace réservé du pied de page 4">
            <a:extLst>
              <a:ext uri="{FF2B5EF4-FFF2-40B4-BE49-F238E27FC236}">
                <a16:creationId xmlns:a16="http://schemas.microsoft.com/office/drawing/2014/main" id="{150F7534-AAE2-40DF-A3F1-6B0C88B9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15AD031C-ABFC-401D-9CB5-701079E9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15B6368D-F5A1-40BD-A9B2-54DEF26CC0C3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259C6A3-FE22-2781-45DD-819367AC37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0528417"/>
                  </p:ext>
                </p:extLst>
              </p:nvPr>
            </p:nvGraphicFramePr>
            <p:xfrm>
              <a:off x="7876556" y="2507093"/>
              <a:ext cx="615177" cy="461383"/>
            </p:xfrm>
            <a:graphic>
              <a:graphicData uri="http://schemas.microsoft.com/office/powerpoint/2016/slidezoom">
                <pslz:sldZm>
                  <pslz:sldZmObj sldId="755" cId="1075128122">
                    <pslz:zmPr id="{EB8A73AD-E923-4D43-86EC-9A8F0E0D2888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15177" cy="4613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E259C6A3-FE22-2781-45DD-819367AC37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6556" y="2507093"/>
                <a:ext cx="615177" cy="46138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D02E9B98-9BD5-E113-F891-D6B948556A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1290539"/>
                  </p:ext>
                </p:extLst>
              </p:nvPr>
            </p:nvGraphicFramePr>
            <p:xfrm>
              <a:off x="7876556" y="4980698"/>
              <a:ext cx="685800" cy="514350"/>
            </p:xfrm>
            <a:graphic>
              <a:graphicData uri="http://schemas.microsoft.com/office/powerpoint/2016/slidezoom">
                <pslz:sldZm>
                  <pslz:sldZmObj sldId="758" cId="2042476218">
                    <pslz:zmPr id="{51EF7EF8-C068-46E3-A6EF-E5DB62A62A2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5800" cy="5143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D02E9B98-9BD5-E113-F891-D6B948556A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6556" y="4980698"/>
                <a:ext cx="685800" cy="5143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7B232A0-728F-5298-3069-C5A94653A34C}"/>
              </a:ext>
            </a:extLst>
          </p:cNvPr>
          <p:cNvSpPr txBox="1">
            <a:spLocks/>
          </p:cNvSpPr>
          <p:nvPr/>
        </p:nvSpPr>
        <p:spPr bwMode="auto">
          <a:xfrm>
            <a:off x="875066" y="5354810"/>
            <a:ext cx="6366469" cy="101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fr-FR" altLang="en-US" dirty="0"/>
              <a:t>Étant donnée une entrée, la sortie est l’agrégation des sorties des arbres de décision: majorité pour la classification; moyenne pour la régression.</a:t>
            </a:r>
          </a:p>
        </p:txBody>
      </p:sp>
    </p:spTree>
    <p:extLst>
      <p:ext uri="{BB962C8B-B14F-4D97-AF65-F5344CB8AC3E}">
        <p14:creationId xmlns:p14="http://schemas.microsoft.com/office/powerpoint/2010/main" val="3128264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uiExpand="1" build="p"/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>
            <a:extLst>
              <a:ext uri="{FF2B5EF4-FFF2-40B4-BE49-F238E27FC236}">
                <a16:creationId xmlns:a16="http://schemas.microsoft.com/office/drawing/2014/main" id="{EB6D1A8E-EBB1-46C2-8016-CE6A4E8C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552"/>
          </a:xfrm>
        </p:spPr>
        <p:txBody>
          <a:bodyPr/>
          <a:lstStyle/>
          <a:p>
            <a:r>
              <a:rPr lang="fr-CA" altLang="en-US" i="1" dirty="0" err="1">
                <a:latin typeface="Arial" panose="020B0604020202020204" pitchFamily="34" charset="0"/>
              </a:rPr>
              <a:t>Bootstraping</a:t>
            </a:r>
            <a:r>
              <a:rPr lang="fr-CA" altLang="en-US" dirty="0">
                <a:latin typeface="Arial" panose="020B0604020202020204" pitchFamily="34" charset="0"/>
              </a:rPr>
              <a:t> - Exemple</a:t>
            </a:r>
          </a:p>
        </p:txBody>
      </p:sp>
      <p:sp>
        <p:nvSpPr>
          <p:cNvPr id="88067" name="Espace réservé de la date 3">
            <a:extLst>
              <a:ext uri="{FF2B5EF4-FFF2-40B4-BE49-F238E27FC236}">
                <a16:creationId xmlns:a16="http://schemas.microsoft.com/office/drawing/2014/main" id="{23289BF5-720A-4BC2-888C-30D3CD3D9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8853" y="6036048"/>
            <a:ext cx="17637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8068" name="Espace réservé du pied de page 4">
            <a:extLst>
              <a:ext uri="{FF2B5EF4-FFF2-40B4-BE49-F238E27FC236}">
                <a16:creationId xmlns:a16="http://schemas.microsoft.com/office/drawing/2014/main" id="{150F7534-AAE2-40DF-A3F1-6B0C88B9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15AD031C-ABFC-401D-9CB5-701079E9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15B6368D-F5A1-40BD-A9B2-54DEF26CC0C3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DB557-76C6-4C3E-ADD2-D79D6B88D26C}"/>
              </a:ext>
            </a:extLst>
          </p:cNvPr>
          <p:cNvSpPr txBox="1"/>
          <p:nvPr/>
        </p:nvSpPr>
        <p:spPr>
          <a:xfrm>
            <a:off x="3448456" y="6206068"/>
            <a:ext cx="2345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Source : </a:t>
            </a:r>
            <a:r>
              <a:rPr lang="en-CA" sz="1200" dirty="0">
                <a:hlinkClick r:id="rId3"/>
              </a:rPr>
              <a:t>YouTube Normalized Nerd</a:t>
            </a:r>
            <a:endParaRPr lang="en-US" sz="12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865DEC4-E753-7649-8C5B-6D65DDEE8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30722"/>
              </p:ext>
            </p:extLst>
          </p:nvPr>
        </p:nvGraphicFramePr>
        <p:xfrm>
          <a:off x="286647" y="971589"/>
          <a:ext cx="34289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319894012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75772158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075494752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33762033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664050561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17217708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713782727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  <a:endParaRPr lang="en-C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en-C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3239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3780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9039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2340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6.6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10999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003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42538"/>
                  </a:ext>
                </a:extLst>
              </a:tr>
            </a:tbl>
          </a:graphicData>
        </a:graphic>
      </p:graphicFrame>
      <p:graphicFrame>
        <p:nvGraphicFramePr>
          <p:cNvPr id="88082" name="Table 88081">
            <a:extLst>
              <a:ext uri="{FF2B5EF4-FFF2-40B4-BE49-F238E27FC236}">
                <a16:creationId xmlns:a16="http://schemas.microsoft.com/office/drawing/2014/main" id="{CEA7DF9F-04BF-ECD8-7AD6-FB8514C65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01529"/>
              </p:ext>
            </p:extLst>
          </p:nvPr>
        </p:nvGraphicFramePr>
        <p:xfrm>
          <a:off x="4025491" y="966910"/>
          <a:ext cx="47480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805">
                  <a:extLst>
                    <a:ext uri="{9D8B030D-6E8A-4147-A177-3AD203B41FA5}">
                      <a16:colId xmlns:a16="http://schemas.microsoft.com/office/drawing/2014/main" val="291704153"/>
                    </a:ext>
                  </a:extLst>
                </a:gridCol>
              </a:tblGrid>
              <a:tr h="359365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8053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28316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sz="18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0920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6449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9563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734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28122"/>
                  </a:ext>
                </a:extLst>
              </a:tr>
            </a:tbl>
          </a:graphicData>
        </a:graphic>
      </p:graphicFrame>
      <p:graphicFrame>
        <p:nvGraphicFramePr>
          <p:cNvPr id="88083" name="Table 88082">
            <a:extLst>
              <a:ext uri="{FF2B5EF4-FFF2-40B4-BE49-F238E27FC236}">
                <a16:creationId xmlns:a16="http://schemas.microsoft.com/office/drawing/2014/main" id="{45651C86-972D-D176-D84E-49A14EB11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42676"/>
              </p:ext>
            </p:extLst>
          </p:nvPr>
        </p:nvGraphicFramePr>
        <p:xfrm>
          <a:off x="5074703" y="934043"/>
          <a:ext cx="48985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291704153"/>
                    </a:ext>
                  </a:extLst>
                </a:gridCol>
              </a:tblGrid>
              <a:tr h="359365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8053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28316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0920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6449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9563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734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28122"/>
                  </a:ext>
                </a:extLst>
              </a:tr>
            </a:tbl>
          </a:graphicData>
        </a:graphic>
      </p:graphicFrame>
      <p:graphicFrame>
        <p:nvGraphicFramePr>
          <p:cNvPr id="88084" name="Table 88083">
            <a:extLst>
              <a:ext uri="{FF2B5EF4-FFF2-40B4-BE49-F238E27FC236}">
                <a16:creationId xmlns:a16="http://schemas.microsoft.com/office/drawing/2014/main" id="{5EF034B6-3481-1FD7-AF42-F1762D021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32642"/>
              </p:ext>
            </p:extLst>
          </p:nvPr>
        </p:nvGraphicFramePr>
        <p:xfrm>
          <a:off x="6343506" y="971589"/>
          <a:ext cx="48985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291704153"/>
                    </a:ext>
                  </a:extLst>
                </a:gridCol>
              </a:tblGrid>
              <a:tr h="359365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8053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28316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0920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6449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9563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734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28122"/>
                  </a:ext>
                </a:extLst>
              </a:tr>
            </a:tbl>
          </a:graphicData>
        </a:graphic>
      </p:graphicFrame>
      <p:graphicFrame>
        <p:nvGraphicFramePr>
          <p:cNvPr id="88085" name="Table 88084">
            <a:extLst>
              <a:ext uri="{FF2B5EF4-FFF2-40B4-BE49-F238E27FC236}">
                <a16:creationId xmlns:a16="http://schemas.microsoft.com/office/drawing/2014/main" id="{FCC6162A-D47B-D24E-9C21-5F471540D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21112"/>
              </p:ext>
            </p:extLst>
          </p:nvPr>
        </p:nvGraphicFramePr>
        <p:xfrm>
          <a:off x="7652699" y="971589"/>
          <a:ext cx="48985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291704153"/>
                    </a:ext>
                  </a:extLst>
                </a:gridCol>
              </a:tblGrid>
              <a:tr h="359365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8053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28316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0920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6449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9563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734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28122"/>
                  </a:ext>
                </a:extLst>
              </a:tr>
            </a:tbl>
          </a:graphicData>
        </a:graphic>
      </p:graphicFrame>
      <p:sp>
        <p:nvSpPr>
          <p:cNvPr id="88090" name="TextBox 88089">
            <a:extLst>
              <a:ext uri="{FF2B5EF4-FFF2-40B4-BE49-F238E27FC236}">
                <a16:creationId xmlns:a16="http://schemas.microsoft.com/office/drawing/2014/main" id="{C3C9B086-2F85-0270-ACD6-7D0BF7D341C2}"/>
              </a:ext>
            </a:extLst>
          </p:cNvPr>
          <p:cNvSpPr txBox="1"/>
          <p:nvPr/>
        </p:nvSpPr>
        <p:spPr>
          <a:xfrm>
            <a:off x="3940208" y="3575567"/>
            <a:ext cx="64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CD" baseline="-25000" dirty="0"/>
              <a:t>o</a:t>
            </a:r>
            <a:r>
              <a:rPr lang="en-CD" dirty="0"/>
              <a:t>, x</a:t>
            </a:r>
            <a:r>
              <a:rPr lang="en-CD" baseline="-25000" dirty="0"/>
              <a:t>1</a:t>
            </a:r>
          </a:p>
        </p:txBody>
      </p:sp>
      <p:sp>
        <p:nvSpPr>
          <p:cNvPr id="88091" name="TextBox 88090">
            <a:extLst>
              <a:ext uri="{FF2B5EF4-FFF2-40B4-BE49-F238E27FC236}">
                <a16:creationId xmlns:a16="http://schemas.microsoft.com/office/drawing/2014/main" id="{B7A3785C-CB10-50E7-A4DE-4E1172C97E2F}"/>
              </a:ext>
            </a:extLst>
          </p:cNvPr>
          <p:cNvSpPr txBox="1"/>
          <p:nvPr/>
        </p:nvSpPr>
        <p:spPr>
          <a:xfrm>
            <a:off x="4994061" y="357556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CD" baseline="-25000" dirty="0"/>
              <a:t>2</a:t>
            </a:r>
            <a:r>
              <a:rPr lang="en-CD" dirty="0"/>
              <a:t>, x</a:t>
            </a:r>
            <a:r>
              <a:rPr lang="en-CD" baseline="-25000" dirty="0"/>
              <a:t>3</a:t>
            </a:r>
          </a:p>
        </p:txBody>
      </p:sp>
      <p:sp>
        <p:nvSpPr>
          <p:cNvPr id="88092" name="TextBox 88091">
            <a:extLst>
              <a:ext uri="{FF2B5EF4-FFF2-40B4-BE49-F238E27FC236}">
                <a16:creationId xmlns:a16="http://schemas.microsoft.com/office/drawing/2014/main" id="{49EA31C6-FF29-20A2-1CF8-C2E7940F32E1}"/>
              </a:ext>
            </a:extLst>
          </p:cNvPr>
          <p:cNvSpPr txBox="1"/>
          <p:nvPr/>
        </p:nvSpPr>
        <p:spPr>
          <a:xfrm>
            <a:off x="6262864" y="356342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CD" baseline="-25000" dirty="0"/>
              <a:t>2</a:t>
            </a:r>
            <a:r>
              <a:rPr lang="en-CD" dirty="0"/>
              <a:t>, x</a:t>
            </a:r>
            <a:r>
              <a:rPr lang="en-CD" baseline="-25000" dirty="0"/>
              <a:t>4</a:t>
            </a:r>
          </a:p>
        </p:txBody>
      </p:sp>
      <p:sp>
        <p:nvSpPr>
          <p:cNvPr id="88093" name="TextBox 88092">
            <a:extLst>
              <a:ext uri="{FF2B5EF4-FFF2-40B4-BE49-F238E27FC236}">
                <a16:creationId xmlns:a16="http://schemas.microsoft.com/office/drawing/2014/main" id="{F4BAFBF0-DA7A-9812-611C-98795781BA78}"/>
              </a:ext>
            </a:extLst>
          </p:cNvPr>
          <p:cNvSpPr txBox="1"/>
          <p:nvPr/>
        </p:nvSpPr>
        <p:spPr>
          <a:xfrm>
            <a:off x="7572057" y="356342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CD" baseline="-25000" dirty="0"/>
              <a:t>1</a:t>
            </a:r>
            <a:r>
              <a:rPr lang="en-CD" dirty="0"/>
              <a:t>, x</a:t>
            </a:r>
            <a:r>
              <a:rPr lang="en-CD" baseline="-25000" dirty="0"/>
              <a:t>3</a:t>
            </a:r>
          </a:p>
        </p:txBody>
      </p:sp>
      <p:sp>
        <p:nvSpPr>
          <p:cNvPr id="88121" name="TextBox 88120">
            <a:extLst>
              <a:ext uri="{FF2B5EF4-FFF2-40B4-BE49-F238E27FC236}">
                <a16:creationId xmlns:a16="http://schemas.microsoft.com/office/drawing/2014/main" id="{E12EBF6B-3746-23A0-0722-BEBB7A5AB907}"/>
              </a:ext>
            </a:extLst>
          </p:cNvPr>
          <p:cNvSpPr txBox="1"/>
          <p:nvPr/>
        </p:nvSpPr>
        <p:spPr>
          <a:xfrm>
            <a:off x="6545603" y="4945651"/>
            <a:ext cx="1245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en-CD" sz="1400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CD" sz="1400" dirty="0">
                <a:solidFill>
                  <a:schemeClr val="bg1">
                    <a:lumMod val="95000"/>
                  </a:schemeClr>
                </a:solidFill>
              </a:rPr>
              <a:t>&lt;=4.7</a:t>
            </a:r>
          </a:p>
        </p:txBody>
      </p:sp>
      <p:sp>
        <p:nvSpPr>
          <p:cNvPr id="70660" name="TextBox 70659">
            <a:extLst>
              <a:ext uri="{FF2B5EF4-FFF2-40B4-BE49-F238E27FC236}">
                <a16:creationId xmlns:a16="http://schemas.microsoft.com/office/drawing/2014/main" id="{8A6C4589-6107-7A07-9538-973F440BC498}"/>
              </a:ext>
            </a:extLst>
          </p:cNvPr>
          <p:cNvSpPr txBox="1"/>
          <p:nvPr/>
        </p:nvSpPr>
        <p:spPr>
          <a:xfrm>
            <a:off x="8068445" y="4909720"/>
            <a:ext cx="1245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en-CD" sz="1400" baseline="-250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CD" sz="1400" dirty="0">
                <a:solidFill>
                  <a:schemeClr val="bg1">
                    <a:lumMod val="95000"/>
                  </a:schemeClr>
                </a:solidFill>
              </a:rPr>
              <a:t>&lt;=6.1</a:t>
            </a:r>
          </a:p>
        </p:txBody>
      </p:sp>
      <p:grpSp>
        <p:nvGrpSpPr>
          <p:cNvPr id="70674" name="Group 70673">
            <a:extLst>
              <a:ext uri="{FF2B5EF4-FFF2-40B4-BE49-F238E27FC236}">
                <a16:creationId xmlns:a16="http://schemas.microsoft.com/office/drawing/2014/main" id="{49D8A1A6-7681-EB5F-0CC1-B884586D17F2}"/>
              </a:ext>
            </a:extLst>
          </p:cNvPr>
          <p:cNvGrpSpPr/>
          <p:nvPr/>
        </p:nvGrpSpPr>
        <p:grpSpPr>
          <a:xfrm>
            <a:off x="2280796" y="4165588"/>
            <a:ext cx="2010312" cy="1795928"/>
            <a:chOff x="2060961" y="4202893"/>
            <a:chExt cx="2010312" cy="1795928"/>
          </a:xfrm>
        </p:grpSpPr>
        <p:sp>
          <p:nvSpPr>
            <p:cNvPr id="88094" name="Oval 88093">
              <a:extLst>
                <a:ext uri="{FF2B5EF4-FFF2-40B4-BE49-F238E27FC236}">
                  <a16:creationId xmlns:a16="http://schemas.microsoft.com/office/drawing/2014/main" id="{35882993-D550-9B45-FE48-4C3A179B059C}"/>
                </a:ext>
              </a:extLst>
            </p:cNvPr>
            <p:cNvSpPr/>
            <p:nvPr/>
          </p:nvSpPr>
          <p:spPr>
            <a:xfrm>
              <a:off x="2869669" y="4202893"/>
              <a:ext cx="638296" cy="6382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sp>
          <p:nvSpPr>
            <p:cNvPr id="88095" name="Oval 88094">
              <a:extLst>
                <a:ext uri="{FF2B5EF4-FFF2-40B4-BE49-F238E27FC236}">
                  <a16:creationId xmlns:a16="http://schemas.microsoft.com/office/drawing/2014/main" id="{D13BF5E7-2632-6AC0-B962-5E1E60B2C728}"/>
                </a:ext>
              </a:extLst>
            </p:cNvPr>
            <p:cNvSpPr/>
            <p:nvPr/>
          </p:nvSpPr>
          <p:spPr>
            <a:xfrm>
              <a:off x="2316835" y="4916304"/>
              <a:ext cx="629199" cy="6291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cxnSp>
          <p:nvCxnSpPr>
            <p:cNvPr id="88099" name="Straight Arrow Connector 88098">
              <a:extLst>
                <a:ext uri="{FF2B5EF4-FFF2-40B4-BE49-F238E27FC236}">
                  <a16:creationId xmlns:a16="http://schemas.microsoft.com/office/drawing/2014/main" id="{70679799-40FA-E4A9-4C57-E4161383AD34}"/>
                </a:ext>
              </a:extLst>
            </p:cNvPr>
            <p:cNvCxnSpPr>
              <a:cxnSpLocks/>
              <a:stCxn id="88094" idx="3"/>
              <a:endCxn id="88095" idx="0"/>
            </p:cNvCxnSpPr>
            <p:nvPr/>
          </p:nvCxnSpPr>
          <p:spPr>
            <a:xfrm flipH="1">
              <a:off x="2631435" y="4747713"/>
              <a:ext cx="331710" cy="1685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00" name="Straight Arrow Connector 88099">
              <a:extLst>
                <a:ext uri="{FF2B5EF4-FFF2-40B4-BE49-F238E27FC236}">
                  <a16:creationId xmlns:a16="http://schemas.microsoft.com/office/drawing/2014/main" id="{DC1129EE-829D-C622-8E26-CF80AE2DA9A3}"/>
                </a:ext>
              </a:extLst>
            </p:cNvPr>
            <p:cNvCxnSpPr>
              <a:cxnSpLocks/>
              <a:stCxn id="88094" idx="5"/>
            </p:cNvCxnSpPr>
            <p:nvPr/>
          </p:nvCxnSpPr>
          <p:spPr>
            <a:xfrm>
              <a:off x="3414489" y="4747713"/>
              <a:ext cx="290416" cy="131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01" name="Straight Arrow Connector 88100">
              <a:extLst>
                <a:ext uri="{FF2B5EF4-FFF2-40B4-BE49-F238E27FC236}">
                  <a16:creationId xmlns:a16="http://schemas.microsoft.com/office/drawing/2014/main" id="{47E324DE-7CE5-62E2-3C2F-4DD913EAC4BC}"/>
                </a:ext>
              </a:extLst>
            </p:cNvPr>
            <p:cNvCxnSpPr>
              <a:cxnSpLocks/>
              <a:stCxn id="88095" idx="3"/>
            </p:cNvCxnSpPr>
            <p:nvPr/>
          </p:nvCxnSpPr>
          <p:spPr>
            <a:xfrm flipH="1">
              <a:off x="2206077" y="5453359"/>
              <a:ext cx="202902" cy="1258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02" name="Straight Arrow Connector 88101">
              <a:extLst>
                <a:ext uri="{FF2B5EF4-FFF2-40B4-BE49-F238E27FC236}">
                  <a16:creationId xmlns:a16="http://schemas.microsoft.com/office/drawing/2014/main" id="{AA96F8A4-8DCE-30FA-D6B5-51E500B4726E}"/>
                </a:ext>
              </a:extLst>
            </p:cNvPr>
            <p:cNvCxnSpPr>
              <a:cxnSpLocks/>
              <a:stCxn id="88095" idx="5"/>
            </p:cNvCxnSpPr>
            <p:nvPr/>
          </p:nvCxnSpPr>
          <p:spPr>
            <a:xfrm>
              <a:off x="2853890" y="5453359"/>
              <a:ext cx="204729" cy="151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8103" name="TextBox 88102">
              <a:extLst>
                <a:ext uri="{FF2B5EF4-FFF2-40B4-BE49-F238E27FC236}">
                  <a16:creationId xmlns:a16="http://schemas.microsoft.com/office/drawing/2014/main" id="{88C537DD-10AA-09A6-6047-257711F87476}"/>
                </a:ext>
              </a:extLst>
            </p:cNvPr>
            <p:cNvSpPr txBox="1"/>
            <p:nvPr/>
          </p:nvSpPr>
          <p:spPr>
            <a:xfrm>
              <a:off x="2825467" y="4342739"/>
              <a:ext cx="124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sz="1400" baseline="-25000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r>
                <a:rPr lang="en-CD" sz="1400" dirty="0">
                  <a:solidFill>
                    <a:schemeClr val="bg1">
                      <a:lumMod val="95000"/>
                    </a:schemeClr>
                  </a:solidFill>
                </a:rPr>
                <a:t>&lt;=4.9</a:t>
              </a:r>
            </a:p>
          </p:txBody>
        </p:sp>
        <p:sp>
          <p:nvSpPr>
            <p:cNvPr id="88104" name="TextBox 88103">
              <a:extLst>
                <a:ext uri="{FF2B5EF4-FFF2-40B4-BE49-F238E27FC236}">
                  <a16:creationId xmlns:a16="http://schemas.microsoft.com/office/drawing/2014/main" id="{68C2F682-41FD-3676-5DBC-C6BF3BD25813}"/>
                </a:ext>
              </a:extLst>
            </p:cNvPr>
            <p:cNvSpPr txBox="1"/>
            <p:nvPr/>
          </p:nvSpPr>
          <p:spPr>
            <a:xfrm>
              <a:off x="2262159" y="5077014"/>
              <a:ext cx="124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sz="1400" baseline="-25000" dirty="0">
                  <a:solidFill>
                    <a:schemeClr val="bg1">
                      <a:lumMod val="95000"/>
                    </a:schemeClr>
                  </a:solidFill>
                </a:rPr>
                <a:t>0</a:t>
              </a:r>
              <a:r>
                <a:rPr lang="en-CD" sz="1400" dirty="0">
                  <a:solidFill>
                    <a:schemeClr val="bg1">
                      <a:lumMod val="95000"/>
                    </a:schemeClr>
                  </a:solidFill>
                </a:rPr>
                <a:t>&lt;=4.3</a:t>
              </a:r>
            </a:p>
          </p:txBody>
        </p:sp>
        <p:sp>
          <p:nvSpPr>
            <p:cNvPr id="70669" name="TextBox 70668">
              <a:extLst>
                <a:ext uri="{FF2B5EF4-FFF2-40B4-BE49-F238E27FC236}">
                  <a16:creationId xmlns:a16="http://schemas.microsoft.com/office/drawing/2014/main" id="{EF203636-DCD9-BFCE-1D1A-9A08687EC518}"/>
                </a:ext>
              </a:extLst>
            </p:cNvPr>
            <p:cNvSpPr txBox="1"/>
            <p:nvPr/>
          </p:nvSpPr>
          <p:spPr>
            <a:xfrm>
              <a:off x="2060961" y="5601806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70" name="TextBox 70669">
              <a:extLst>
                <a:ext uri="{FF2B5EF4-FFF2-40B4-BE49-F238E27FC236}">
                  <a16:creationId xmlns:a16="http://schemas.microsoft.com/office/drawing/2014/main" id="{46184BB1-DA86-9167-4415-3437B28C8612}"/>
                </a:ext>
              </a:extLst>
            </p:cNvPr>
            <p:cNvSpPr txBox="1"/>
            <p:nvPr/>
          </p:nvSpPr>
          <p:spPr>
            <a:xfrm>
              <a:off x="2958460" y="5629489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71" name="TextBox 70670">
              <a:extLst>
                <a:ext uri="{FF2B5EF4-FFF2-40B4-BE49-F238E27FC236}">
                  <a16:creationId xmlns:a16="http://schemas.microsoft.com/office/drawing/2014/main" id="{A862975B-3A15-7BE3-A92A-B2F5AA6101A7}"/>
                </a:ext>
              </a:extLst>
            </p:cNvPr>
            <p:cNvSpPr txBox="1"/>
            <p:nvPr/>
          </p:nvSpPr>
          <p:spPr>
            <a:xfrm>
              <a:off x="3591725" y="4922068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675" name="Group 70674">
            <a:extLst>
              <a:ext uri="{FF2B5EF4-FFF2-40B4-BE49-F238E27FC236}">
                <a16:creationId xmlns:a16="http://schemas.microsoft.com/office/drawing/2014/main" id="{7A3DEDB9-5A66-B1FF-514E-E0F86204AD17}"/>
              </a:ext>
            </a:extLst>
          </p:cNvPr>
          <p:cNvGrpSpPr/>
          <p:nvPr/>
        </p:nvGrpSpPr>
        <p:grpSpPr>
          <a:xfrm>
            <a:off x="4343060" y="4388750"/>
            <a:ext cx="1466244" cy="1214614"/>
            <a:chOff x="4981143" y="4013748"/>
            <a:chExt cx="1466244" cy="1214614"/>
          </a:xfrm>
        </p:grpSpPr>
        <p:sp>
          <p:nvSpPr>
            <p:cNvPr id="88105" name="Oval 88104">
              <a:extLst>
                <a:ext uri="{FF2B5EF4-FFF2-40B4-BE49-F238E27FC236}">
                  <a16:creationId xmlns:a16="http://schemas.microsoft.com/office/drawing/2014/main" id="{15C6B01B-42F7-396B-FF86-1C3DC190A501}"/>
                </a:ext>
              </a:extLst>
            </p:cNvPr>
            <p:cNvSpPr/>
            <p:nvPr/>
          </p:nvSpPr>
          <p:spPr>
            <a:xfrm>
              <a:off x="5256257" y="4013748"/>
              <a:ext cx="629199" cy="6291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cxnSp>
          <p:nvCxnSpPr>
            <p:cNvPr id="88108" name="Straight Arrow Connector 88107">
              <a:extLst>
                <a:ext uri="{FF2B5EF4-FFF2-40B4-BE49-F238E27FC236}">
                  <a16:creationId xmlns:a16="http://schemas.microsoft.com/office/drawing/2014/main" id="{A025F19E-5A62-C4AC-C2C8-528909CDE37F}"/>
                </a:ext>
              </a:extLst>
            </p:cNvPr>
            <p:cNvCxnSpPr>
              <a:cxnSpLocks/>
              <a:stCxn id="88105" idx="3"/>
            </p:cNvCxnSpPr>
            <p:nvPr/>
          </p:nvCxnSpPr>
          <p:spPr>
            <a:xfrm flipH="1">
              <a:off x="5124785" y="4550803"/>
              <a:ext cx="223616" cy="265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09" name="Straight Arrow Connector 88108">
              <a:extLst>
                <a:ext uri="{FF2B5EF4-FFF2-40B4-BE49-F238E27FC236}">
                  <a16:creationId xmlns:a16="http://schemas.microsoft.com/office/drawing/2014/main" id="{1546B317-10F2-59BB-EEF4-76096B7A3E1C}"/>
                </a:ext>
              </a:extLst>
            </p:cNvPr>
            <p:cNvCxnSpPr>
              <a:cxnSpLocks/>
              <a:stCxn id="88105" idx="5"/>
            </p:cNvCxnSpPr>
            <p:nvPr/>
          </p:nvCxnSpPr>
          <p:spPr>
            <a:xfrm>
              <a:off x="5793312" y="4550803"/>
              <a:ext cx="338604" cy="2865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8110" name="TextBox 88109">
              <a:extLst>
                <a:ext uri="{FF2B5EF4-FFF2-40B4-BE49-F238E27FC236}">
                  <a16:creationId xmlns:a16="http://schemas.microsoft.com/office/drawing/2014/main" id="{01434B15-0462-8C82-0394-30A86648727B}"/>
                </a:ext>
              </a:extLst>
            </p:cNvPr>
            <p:cNvSpPr txBox="1"/>
            <p:nvPr/>
          </p:nvSpPr>
          <p:spPr>
            <a:xfrm>
              <a:off x="5201581" y="4174458"/>
              <a:ext cx="124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sz="1400" baseline="-25000" dirty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r>
                <a:rPr lang="en-CD" sz="1400" dirty="0">
                  <a:solidFill>
                    <a:schemeClr val="bg1">
                      <a:lumMod val="95000"/>
                    </a:schemeClr>
                  </a:solidFill>
                </a:rPr>
                <a:t>&lt;=4.6</a:t>
              </a:r>
            </a:p>
          </p:txBody>
        </p:sp>
        <p:sp>
          <p:nvSpPr>
            <p:cNvPr id="70672" name="TextBox 70671">
              <a:extLst>
                <a:ext uri="{FF2B5EF4-FFF2-40B4-BE49-F238E27FC236}">
                  <a16:creationId xmlns:a16="http://schemas.microsoft.com/office/drawing/2014/main" id="{EF78632A-0476-F160-6BFB-A494B4EDE425}"/>
                </a:ext>
              </a:extLst>
            </p:cNvPr>
            <p:cNvSpPr txBox="1"/>
            <p:nvPr/>
          </p:nvSpPr>
          <p:spPr>
            <a:xfrm>
              <a:off x="4981143" y="4839449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73" name="TextBox 70672">
              <a:extLst>
                <a:ext uri="{FF2B5EF4-FFF2-40B4-BE49-F238E27FC236}">
                  <a16:creationId xmlns:a16="http://schemas.microsoft.com/office/drawing/2014/main" id="{44FDED43-E06A-461B-BD18-CDFBDD0E51DF}"/>
                </a:ext>
              </a:extLst>
            </p:cNvPr>
            <p:cNvSpPr txBox="1"/>
            <p:nvPr/>
          </p:nvSpPr>
          <p:spPr>
            <a:xfrm>
              <a:off x="5967512" y="4859030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681" name="Group 70680">
            <a:extLst>
              <a:ext uri="{FF2B5EF4-FFF2-40B4-BE49-F238E27FC236}">
                <a16:creationId xmlns:a16="http://schemas.microsoft.com/office/drawing/2014/main" id="{14247834-56C0-6A57-B26E-4678E4AA00AB}"/>
              </a:ext>
            </a:extLst>
          </p:cNvPr>
          <p:cNvGrpSpPr/>
          <p:nvPr/>
        </p:nvGrpSpPr>
        <p:grpSpPr>
          <a:xfrm>
            <a:off x="5847435" y="4014966"/>
            <a:ext cx="1529650" cy="1946550"/>
            <a:chOff x="5978624" y="4014966"/>
            <a:chExt cx="1529650" cy="1946550"/>
          </a:xfrm>
        </p:grpSpPr>
        <p:sp>
          <p:nvSpPr>
            <p:cNvPr id="88111" name="Oval 88110">
              <a:extLst>
                <a:ext uri="{FF2B5EF4-FFF2-40B4-BE49-F238E27FC236}">
                  <a16:creationId xmlns:a16="http://schemas.microsoft.com/office/drawing/2014/main" id="{7CEF4F68-61FE-A7DE-9F26-19F83E7A7101}"/>
                </a:ext>
              </a:extLst>
            </p:cNvPr>
            <p:cNvSpPr/>
            <p:nvPr/>
          </p:nvSpPr>
          <p:spPr>
            <a:xfrm>
              <a:off x="6146274" y="4014966"/>
              <a:ext cx="638296" cy="6382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sp>
          <p:nvSpPr>
            <p:cNvPr id="88112" name="Oval 88111">
              <a:extLst>
                <a:ext uri="{FF2B5EF4-FFF2-40B4-BE49-F238E27FC236}">
                  <a16:creationId xmlns:a16="http://schemas.microsoft.com/office/drawing/2014/main" id="{D9DD3A26-0170-4A2D-B45C-51BAB109C1D3}"/>
                </a:ext>
              </a:extLst>
            </p:cNvPr>
            <p:cNvSpPr/>
            <p:nvPr/>
          </p:nvSpPr>
          <p:spPr>
            <a:xfrm>
              <a:off x="6600279" y="4784941"/>
              <a:ext cx="629199" cy="6291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cxnSp>
          <p:nvCxnSpPr>
            <p:cNvPr id="88116" name="Straight Arrow Connector 88115">
              <a:extLst>
                <a:ext uri="{FF2B5EF4-FFF2-40B4-BE49-F238E27FC236}">
                  <a16:creationId xmlns:a16="http://schemas.microsoft.com/office/drawing/2014/main" id="{4FE4DAEB-544E-AB76-CAB4-18098AB4EF67}"/>
                </a:ext>
              </a:extLst>
            </p:cNvPr>
            <p:cNvCxnSpPr>
              <a:cxnSpLocks/>
              <a:stCxn id="88111" idx="5"/>
              <a:endCxn id="88112" idx="0"/>
            </p:cNvCxnSpPr>
            <p:nvPr/>
          </p:nvCxnSpPr>
          <p:spPr>
            <a:xfrm>
              <a:off x="6691094" y="4559786"/>
              <a:ext cx="223785" cy="2251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17" name="Straight Arrow Connector 88116">
              <a:extLst>
                <a:ext uri="{FF2B5EF4-FFF2-40B4-BE49-F238E27FC236}">
                  <a16:creationId xmlns:a16="http://schemas.microsoft.com/office/drawing/2014/main" id="{E9363E73-6F75-D950-4C78-A1C633426ECE}"/>
                </a:ext>
              </a:extLst>
            </p:cNvPr>
            <p:cNvCxnSpPr>
              <a:cxnSpLocks/>
              <a:stCxn id="88111" idx="3"/>
              <a:endCxn id="70677" idx="0"/>
            </p:cNvCxnSpPr>
            <p:nvPr/>
          </p:nvCxnSpPr>
          <p:spPr>
            <a:xfrm flipH="1">
              <a:off x="6121023" y="4559786"/>
              <a:ext cx="118727" cy="264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18" name="Straight Arrow Connector 88117">
              <a:extLst>
                <a:ext uri="{FF2B5EF4-FFF2-40B4-BE49-F238E27FC236}">
                  <a16:creationId xmlns:a16="http://schemas.microsoft.com/office/drawing/2014/main" id="{CC115CC1-C36D-D5C3-EAB5-63136F0D2383}"/>
                </a:ext>
              </a:extLst>
            </p:cNvPr>
            <p:cNvCxnSpPr>
              <a:cxnSpLocks/>
              <a:stCxn id="88112" idx="3"/>
            </p:cNvCxnSpPr>
            <p:nvPr/>
          </p:nvCxnSpPr>
          <p:spPr>
            <a:xfrm flipH="1">
              <a:off x="6468807" y="5321996"/>
              <a:ext cx="223616" cy="265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19" name="Straight Arrow Connector 88118">
              <a:extLst>
                <a:ext uri="{FF2B5EF4-FFF2-40B4-BE49-F238E27FC236}">
                  <a16:creationId xmlns:a16="http://schemas.microsoft.com/office/drawing/2014/main" id="{42397544-DB33-034D-A1BC-63BEC7B25DE8}"/>
                </a:ext>
              </a:extLst>
            </p:cNvPr>
            <p:cNvCxnSpPr>
              <a:cxnSpLocks/>
              <a:stCxn id="88112" idx="5"/>
            </p:cNvCxnSpPr>
            <p:nvPr/>
          </p:nvCxnSpPr>
          <p:spPr>
            <a:xfrm>
              <a:off x="7137334" y="5321996"/>
              <a:ext cx="186134" cy="1945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8120" name="TextBox 88119">
              <a:extLst>
                <a:ext uri="{FF2B5EF4-FFF2-40B4-BE49-F238E27FC236}">
                  <a16:creationId xmlns:a16="http://schemas.microsoft.com/office/drawing/2014/main" id="{259339C1-966F-DE66-073A-A074A78FA3C0}"/>
                </a:ext>
              </a:extLst>
            </p:cNvPr>
            <p:cNvSpPr txBox="1"/>
            <p:nvPr/>
          </p:nvSpPr>
          <p:spPr>
            <a:xfrm>
              <a:off x="6102072" y="4154812"/>
              <a:ext cx="124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sz="1400" baseline="-25000" dirty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r>
                <a:rPr lang="en-CD" sz="1400" dirty="0">
                  <a:solidFill>
                    <a:schemeClr val="bg1">
                      <a:lumMod val="95000"/>
                    </a:schemeClr>
                  </a:solidFill>
                </a:rPr>
                <a:t>&lt;=4.1</a:t>
              </a:r>
            </a:p>
          </p:txBody>
        </p:sp>
        <p:sp>
          <p:nvSpPr>
            <p:cNvPr id="70677" name="TextBox 70676">
              <a:extLst>
                <a:ext uri="{FF2B5EF4-FFF2-40B4-BE49-F238E27FC236}">
                  <a16:creationId xmlns:a16="http://schemas.microsoft.com/office/drawing/2014/main" id="{968D2E0F-4116-5287-DFE0-2FF598DD64C3}"/>
                </a:ext>
              </a:extLst>
            </p:cNvPr>
            <p:cNvSpPr txBox="1"/>
            <p:nvPr/>
          </p:nvSpPr>
          <p:spPr>
            <a:xfrm>
              <a:off x="5978624" y="4824265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79" name="TextBox 70678">
              <a:extLst>
                <a:ext uri="{FF2B5EF4-FFF2-40B4-BE49-F238E27FC236}">
                  <a16:creationId xmlns:a16="http://schemas.microsoft.com/office/drawing/2014/main" id="{0182E44C-8E0D-5C60-5BBB-B78A81B759E2}"/>
                </a:ext>
              </a:extLst>
            </p:cNvPr>
            <p:cNvSpPr txBox="1"/>
            <p:nvPr/>
          </p:nvSpPr>
          <p:spPr>
            <a:xfrm>
              <a:off x="6264737" y="5592184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80" name="TextBox 70679">
              <a:extLst>
                <a:ext uri="{FF2B5EF4-FFF2-40B4-BE49-F238E27FC236}">
                  <a16:creationId xmlns:a16="http://schemas.microsoft.com/office/drawing/2014/main" id="{3322F659-9C12-0020-F231-10FD67210B29}"/>
                </a:ext>
              </a:extLst>
            </p:cNvPr>
            <p:cNvSpPr txBox="1"/>
            <p:nvPr/>
          </p:nvSpPr>
          <p:spPr>
            <a:xfrm>
              <a:off x="7223476" y="5544276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689" name="Group 70688">
            <a:extLst>
              <a:ext uri="{FF2B5EF4-FFF2-40B4-BE49-F238E27FC236}">
                <a16:creationId xmlns:a16="http://schemas.microsoft.com/office/drawing/2014/main" id="{434CFA6B-008D-9E36-88A9-7C249A7BAB4E}"/>
              </a:ext>
            </a:extLst>
          </p:cNvPr>
          <p:cNvGrpSpPr/>
          <p:nvPr/>
        </p:nvGrpSpPr>
        <p:grpSpPr>
          <a:xfrm>
            <a:off x="7455868" y="3979035"/>
            <a:ext cx="1438851" cy="2022230"/>
            <a:chOff x="7455868" y="3979035"/>
            <a:chExt cx="1438851" cy="2022230"/>
          </a:xfrm>
        </p:grpSpPr>
        <p:sp>
          <p:nvSpPr>
            <p:cNvPr id="88122" name="Oval 88121">
              <a:extLst>
                <a:ext uri="{FF2B5EF4-FFF2-40B4-BE49-F238E27FC236}">
                  <a16:creationId xmlns:a16="http://schemas.microsoft.com/office/drawing/2014/main" id="{E5BF2743-DF6A-93EF-C9C4-EC7FE629AC13}"/>
                </a:ext>
              </a:extLst>
            </p:cNvPr>
            <p:cNvSpPr/>
            <p:nvPr/>
          </p:nvSpPr>
          <p:spPr>
            <a:xfrm>
              <a:off x="7669116" y="3979035"/>
              <a:ext cx="638296" cy="6382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sp>
          <p:nvSpPr>
            <p:cNvPr id="88123" name="Oval 88122">
              <a:extLst>
                <a:ext uri="{FF2B5EF4-FFF2-40B4-BE49-F238E27FC236}">
                  <a16:creationId xmlns:a16="http://schemas.microsoft.com/office/drawing/2014/main" id="{D1A34632-926C-168D-380F-9474147C53CD}"/>
                </a:ext>
              </a:extLst>
            </p:cNvPr>
            <p:cNvSpPr/>
            <p:nvPr/>
          </p:nvSpPr>
          <p:spPr>
            <a:xfrm>
              <a:off x="8123121" y="4749010"/>
              <a:ext cx="629199" cy="6291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cxnSp>
          <p:nvCxnSpPr>
            <p:cNvPr id="88127" name="Straight Arrow Connector 88126">
              <a:extLst>
                <a:ext uri="{FF2B5EF4-FFF2-40B4-BE49-F238E27FC236}">
                  <a16:creationId xmlns:a16="http://schemas.microsoft.com/office/drawing/2014/main" id="{1E04EF41-0D49-D2D3-3DBE-959734FD7B01}"/>
                </a:ext>
              </a:extLst>
            </p:cNvPr>
            <p:cNvCxnSpPr>
              <a:cxnSpLocks/>
              <a:stCxn id="88122" idx="5"/>
              <a:endCxn id="88123" idx="0"/>
            </p:cNvCxnSpPr>
            <p:nvPr/>
          </p:nvCxnSpPr>
          <p:spPr>
            <a:xfrm>
              <a:off x="8213936" y="4523855"/>
              <a:ext cx="223785" cy="2251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656" name="Straight Arrow Connector 70655">
              <a:extLst>
                <a:ext uri="{FF2B5EF4-FFF2-40B4-BE49-F238E27FC236}">
                  <a16:creationId xmlns:a16="http://schemas.microsoft.com/office/drawing/2014/main" id="{630AFBBD-0786-332F-EB1D-C2F9D0CC1C8C}"/>
                </a:ext>
              </a:extLst>
            </p:cNvPr>
            <p:cNvCxnSpPr>
              <a:cxnSpLocks/>
              <a:stCxn id="88122" idx="3"/>
            </p:cNvCxnSpPr>
            <p:nvPr/>
          </p:nvCxnSpPr>
          <p:spPr>
            <a:xfrm flipH="1">
              <a:off x="7624914" y="4523855"/>
              <a:ext cx="137678" cy="2311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657" name="Straight Arrow Connector 70656">
              <a:extLst>
                <a:ext uri="{FF2B5EF4-FFF2-40B4-BE49-F238E27FC236}">
                  <a16:creationId xmlns:a16="http://schemas.microsoft.com/office/drawing/2014/main" id="{DBEF3BC2-ACE1-1684-1B97-D4DB31CC1A5D}"/>
                </a:ext>
              </a:extLst>
            </p:cNvPr>
            <p:cNvCxnSpPr>
              <a:cxnSpLocks/>
              <a:stCxn id="88123" idx="3"/>
            </p:cNvCxnSpPr>
            <p:nvPr/>
          </p:nvCxnSpPr>
          <p:spPr>
            <a:xfrm flipH="1">
              <a:off x="8098245" y="5286065"/>
              <a:ext cx="117020" cy="278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658" name="Straight Arrow Connector 70657">
              <a:extLst>
                <a:ext uri="{FF2B5EF4-FFF2-40B4-BE49-F238E27FC236}">
                  <a16:creationId xmlns:a16="http://schemas.microsoft.com/office/drawing/2014/main" id="{2A7EC323-67F1-A3FA-33A2-6CB9B9D6A70A}"/>
                </a:ext>
              </a:extLst>
            </p:cNvPr>
            <p:cNvCxnSpPr>
              <a:cxnSpLocks/>
              <a:stCxn id="88123" idx="5"/>
            </p:cNvCxnSpPr>
            <p:nvPr/>
          </p:nvCxnSpPr>
          <p:spPr>
            <a:xfrm>
              <a:off x="8660176" y="5286065"/>
              <a:ext cx="92144" cy="317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0659" name="TextBox 70658">
              <a:extLst>
                <a:ext uri="{FF2B5EF4-FFF2-40B4-BE49-F238E27FC236}">
                  <a16:creationId xmlns:a16="http://schemas.microsoft.com/office/drawing/2014/main" id="{CEEB9AEF-CA8B-44C5-5B37-9CDBFBEFF7C5}"/>
                </a:ext>
              </a:extLst>
            </p:cNvPr>
            <p:cNvSpPr txBox="1"/>
            <p:nvPr/>
          </p:nvSpPr>
          <p:spPr>
            <a:xfrm>
              <a:off x="7624914" y="4118881"/>
              <a:ext cx="124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sz="1400" baseline="-25000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r>
                <a:rPr lang="en-CD" sz="1400" dirty="0">
                  <a:solidFill>
                    <a:schemeClr val="bg1">
                      <a:lumMod val="95000"/>
                    </a:schemeClr>
                  </a:solidFill>
                </a:rPr>
                <a:t>&lt;=4.4</a:t>
              </a:r>
            </a:p>
          </p:txBody>
        </p:sp>
        <p:sp>
          <p:nvSpPr>
            <p:cNvPr id="70685" name="TextBox 70684">
              <a:extLst>
                <a:ext uri="{FF2B5EF4-FFF2-40B4-BE49-F238E27FC236}">
                  <a16:creationId xmlns:a16="http://schemas.microsoft.com/office/drawing/2014/main" id="{92475CD5-CA77-4E3D-E6E3-7ABD48FA6C5D}"/>
                </a:ext>
              </a:extLst>
            </p:cNvPr>
            <p:cNvSpPr txBox="1"/>
            <p:nvPr/>
          </p:nvSpPr>
          <p:spPr>
            <a:xfrm>
              <a:off x="7455868" y="4796484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86" name="TextBox 70685">
              <a:extLst>
                <a:ext uri="{FF2B5EF4-FFF2-40B4-BE49-F238E27FC236}">
                  <a16:creationId xmlns:a16="http://schemas.microsoft.com/office/drawing/2014/main" id="{4D366986-9E31-CA9B-D5CA-98740B741EEF}"/>
                </a:ext>
              </a:extLst>
            </p:cNvPr>
            <p:cNvSpPr txBox="1"/>
            <p:nvPr/>
          </p:nvSpPr>
          <p:spPr>
            <a:xfrm>
              <a:off x="7988264" y="5595422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87" name="TextBox 70686">
              <a:extLst>
                <a:ext uri="{FF2B5EF4-FFF2-40B4-BE49-F238E27FC236}">
                  <a16:creationId xmlns:a16="http://schemas.microsoft.com/office/drawing/2014/main" id="{CD04A0F5-F73C-5EE9-0BFB-7C0639DA20EC}"/>
                </a:ext>
              </a:extLst>
            </p:cNvPr>
            <p:cNvSpPr txBox="1"/>
            <p:nvPr/>
          </p:nvSpPr>
          <p:spPr>
            <a:xfrm>
              <a:off x="8609921" y="5631933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0688" name="TextBox 70687">
            <a:extLst>
              <a:ext uri="{FF2B5EF4-FFF2-40B4-BE49-F238E27FC236}">
                <a16:creationId xmlns:a16="http://schemas.microsoft.com/office/drawing/2014/main" id="{E7EB951A-F52B-912D-15F7-5939D3A884F3}"/>
              </a:ext>
            </a:extLst>
          </p:cNvPr>
          <p:cNvSpPr txBox="1"/>
          <p:nvPr/>
        </p:nvSpPr>
        <p:spPr>
          <a:xfrm>
            <a:off x="6460012" y="4965203"/>
            <a:ext cx="756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en-CA" sz="1400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CD" sz="1400" dirty="0">
                <a:solidFill>
                  <a:schemeClr val="bg1">
                    <a:lumMod val="95000"/>
                  </a:schemeClr>
                </a:solidFill>
              </a:rPr>
              <a:t>&lt;=4.</a:t>
            </a:r>
            <a:r>
              <a:rPr lang="en-CA" sz="1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CD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690" name="TextBox 70689">
            <a:extLst>
              <a:ext uri="{FF2B5EF4-FFF2-40B4-BE49-F238E27FC236}">
                <a16:creationId xmlns:a16="http://schemas.microsoft.com/office/drawing/2014/main" id="{954027C0-5BCF-3784-CE6E-C1DF20CB1F99}"/>
              </a:ext>
            </a:extLst>
          </p:cNvPr>
          <p:cNvSpPr txBox="1"/>
          <p:nvPr/>
        </p:nvSpPr>
        <p:spPr>
          <a:xfrm>
            <a:off x="8072845" y="4914939"/>
            <a:ext cx="765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en-CA" sz="1400" baseline="-250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CD" sz="1400" dirty="0">
                <a:solidFill>
                  <a:schemeClr val="bg1">
                    <a:lumMod val="95000"/>
                  </a:schemeClr>
                </a:solidFill>
              </a:rPr>
              <a:t>&lt;=</a:t>
            </a:r>
            <a:r>
              <a:rPr lang="en-CA" sz="1400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en-CD" sz="1400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CA" sz="1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CD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28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8090" grpId="0"/>
      <p:bldP spid="88091" grpId="0"/>
      <p:bldP spid="88092" grpId="0"/>
      <p:bldP spid="88093" grpId="0"/>
      <p:bldP spid="88121" grpId="0"/>
      <p:bldP spid="70688" grpId="0"/>
      <p:bldP spid="706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>
            <a:extLst>
              <a:ext uri="{FF2B5EF4-FFF2-40B4-BE49-F238E27FC236}">
                <a16:creationId xmlns:a16="http://schemas.microsoft.com/office/drawing/2014/main" id="{EB6D1A8E-EBB1-46C2-8016-CE6A4E8C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552"/>
          </a:xfrm>
        </p:spPr>
        <p:txBody>
          <a:bodyPr/>
          <a:lstStyle/>
          <a:p>
            <a:r>
              <a:rPr lang="fr-CA" altLang="en-US" i="1" dirty="0" err="1">
                <a:latin typeface="Arial" panose="020B0604020202020204" pitchFamily="34" charset="0"/>
              </a:rPr>
              <a:t>Aggregating</a:t>
            </a:r>
            <a:r>
              <a:rPr lang="fr-CA" altLang="en-US" dirty="0">
                <a:latin typeface="Arial" panose="020B0604020202020204" pitchFamily="34" charset="0"/>
              </a:rPr>
              <a:t> - Exemple</a:t>
            </a:r>
          </a:p>
        </p:txBody>
      </p:sp>
      <p:sp>
        <p:nvSpPr>
          <p:cNvPr id="88067" name="Espace réservé de la date 3">
            <a:extLst>
              <a:ext uri="{FF2B5EF4-FFF2-40B4-BE49-F238E27FC236}">
                <a16:creationId xmlns:a16="http://schemas.microsoft.com/office/drawing/2014/main" id="{23289BF5-720A-4BC2-888C-30D3CD3D9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8853" y="6036048"/>
            <a:ext cx="17637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8068" name="Espace réservé du pied de page 4">
            <a:extLst>
              <a:ext uri="{FF2B5EF4-FFF2-40B4-BE49-F238E27FC236}">
                <a16:creationId xmlns:a16="http://schemas.microsoft.com/office/drawing/2014/main" id="{150F7534-AAE2-40DF-A3F1-6B0C88B9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15AD031C-ABFC-401D-9CB5-701079E9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15B6368D-F5A1-40BD-A9B2-54DEF26CC0C3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DB557-76C6-4C3E-ADD2-D79D6B88D26C}"/>
              </a:ext>
            </a:extLst>
          </p:cNvPr>
          <p:cNvSpPr txBox="1"/>
          <p:nvPr/>
        </p:nvSpPr>
        <p:spPr>
          <a:xfrm>
            <a:off x="3448456" y="6206068"/>
            <a:ext cx="2345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Source : </a:t>
            </a:r>
            <a:r>
              <a:rPr lang="en-CA" sz="1200" dirty="0">
                <a:hlinkClick r:id="rId3"/>
              </a:rPr>
              <a:t>YouTube Normalized Nerd</a:t>
            </a:r>
            <a:endParaRPr lang="en-US" sz="12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865DEC4-E753-7649-8C5B-6D65DDEE8980}"/>
              </a:ext>
            </a:extLst>
          </p:cNvPr>
          <p:cNvGraphicFramePr>
            <a:graphicFrameLocks noGrp="1"/>
          </p:cNvGraphicFramePr>
          <p:nvPr/>
        </p:nvGraphicFramePr>
        <p:xfrm>
          <a:off x="286647" y="971589"/>
          <a:ext cx="34289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319894012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75772158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075494752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33762033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664050561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17217708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713782727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  <a:endParaRPr lang="en-C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CD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en-C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3239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3780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9039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2340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6.6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10999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003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42538"/>
                  </a:ext>
                </a:extLst>
              </a:tr>
            </a:tbl>
          </a:graphicData>
        </a:graphic>
      </p:graphicFrame>
      <p:graphicFrame>
        <p:nvGraphicFramePr>
          <p:cNvPr id="88082" name="Table 88081">
            <a:extLst>
              <a:ext uri="{FF2B5EF4-FFF2-40B4-BE49-F238E27FC236}">
                <a16:creationId xmlns:a16="http://schemas.microsoft.com/office/drawing/2014/main" id="{CEA7DF9F-04BF-ECD8-7AD6-FB8514C658B2}"/>
              </a:ext>
            </a:extLst>
          </p:cNvPr>
          <p:cNvGraphicFramePr>
            <a:graphicFrameLocks noGrp="1"/>
          </p:cNvGraphicFramePr>
          <p:nvPr/>
        </p:nvGraphicFramePr>
        <p:xfrm>
          <a:off x="4025491" y="966910"/>
          <a:ext cx="47480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805">
                  <a:extLst>
                    <a:ext uri="{9D8B030D-6E8A-4147-A177-3AD203B41FA5}">
                      <a16:colId xmlns:a16="http://schemas.microsoft.com/office/drawing/2014/main" val="291704153"/>
                    </a:ext>
                  </a:extLst>
                </a:gridCol>
              </a:tblGrid>
              <a:tr h="359365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8053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28316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sz="18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0920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6449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9563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734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28122"/>
                  </a:ext>
                </a:extLst>
              </a:tr>
            </a:tbl>
          </a:graphicData>
        </a:graphic>
      </p:graphicFrame>
      <p:graphicFrame>
        <p:nvGraphicFramePr>
          <p:cNvPr id="88083" name="Table 88082">
            <a:extLst>
              <a:ext uri="{FF2B5EF4-FFF2-40B4-BE49-F238E27FC236}">
                <a16:creationId xmlns:a16="http://schemas.microsoft.com/office/drawing/2014/main" id="{45651C86-972D-D176-D84E-49A14EB11151}"/>
              </a:ext>
            </a:extLst>
          </p:cNvPr>
          <p:cNvGraphicFramePr>
            <a:graphicFrameLocks noGrp="1"/>
          </p:cNvGraphicFramePr>
          <p:nvPr/>
        </p:nvGraphicFramePr>
        <p:xfrm>
          <a:off x="5074703" y="934043"/>
          <a:ext cx="48985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291704153"/>
                    </a:ext>
                  </a:extLst>
                </a:gridCol>
              </a:tblGrid>
              <a:tr h="359365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8053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28316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0920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6449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9563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734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28122"/>
                  </a:ext>
                </a:extLst>
              </a:tr>
            </a:tbl>
          </a:graphicData>
        </a:graphic>
      </p:graphicFrame>
      <p:graphicFrame>
        <p:nvGraphicFramePr>
          <p:cNvPr id="88084" name="Table 88083">
            <a:extLst>
              <a:ext uri="{FF2B5EF4-FFF2-40B4-BE49-F238E27FC236}">
                <a16:creationId xmlns:a16="http://schemas.microsoft.com/office/drawing/2014/main" id="{5EF034B6-3481-1FD7-AF42-F1762D021A04}"/>
              </a:ext>
            </a:extLst>
          </p:cNvPr>
          <p:cNvGraphicFramePr>
            <a:graphicFrameLocks noGrp="1"/>
          </p:cNvGraphicFramePr>
          <p:nvPr/>
        </p:nvGraphicFramePr>
        <p:xfrm>
          <a:off x="6343506" y="971589"/>
          <a:ext cx="48985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291704153"/>
                    </a:ext>
                  </a:extLst>
                </a:gridCol>
              </a:tblGrid>
              <a:tr h="359365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8053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28316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0920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6449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9563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734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28122"/>
                  </a:ext>
                </a:extLst>
              </a:tr>
            </a:tbl>
          </a:graphicData>
        </a:graphic>
      </p:graphicFrame>
      <p:graphicFrame>
        <p:nvGraphicFramePr>
          <p:cNvPr id="88085" name="Table 88084">
            <a:extLst>
              <a:ext uri="{FF2B5EF4-FFF2-40B4-BE49-F238E27FC236}">
                <a16:creationId xmlns:a16="http://schemas.microsoft.com/office/drawing/2014/main" id="{FCC6162A-D47B-D24E-9C21-5F471540D4A5}"/>
              </a:ext>
            </a:extLst>
          </p:cNvPr>
          <p:cNvGraphicFramePr>
            <a:graphicFrameLocks noGrp="1"/>
          </p:cNvGraphicFramePr>
          <p:nvPr/>
        </p:nvGraphicFramePr>
        <p:xfrm>
          <a:off x="7652699" y="971589"/>
          <a:ext cx="48985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291704153"/>
                    </a:ext>
                  </a:extLst>
                </a:gridCol>
              </a:tblGrid>
              <a:tr h="359365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CD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8053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28316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0920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6449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95632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7349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28122"/>
                  </a:ext>
                </a:extLst>
              </a:tr>
            </a:tbl>
          </a:graphicData>
        </a:graphic>
      </p:graphicFrame>
      <p:sp>
        <p:nvSpPr>
          <p:cNvPr id="88090" name="TextBox 88089">
            <a:extLst>
              <a:ext uri="{FF2B5EF4-FFF2-40B4-BE49-F238E27FC236}">
                <a16:creationId xmlns:a16="http://schemas.microsoft.com/office/drawing/2014/main" id="{C3C9B086-2F85-0270-ACD6-7D0BF7D341C2}"/>
              </a:ext>
            </a:extLst>
          </p:cNvPr>
          <p:cNvSpPr txBox="1"/>
          <p:nvPr/>
        </p:nvSpPr>
        <p:spPr>
          <a:xfrm>
            <a:off x="3940208" y="3575567"/>
            <a:ext cx="64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CD" baseline="-25000" dirty="0"/>
              <a:t>o</a:t>
            </a:r>
            <a:r>
              <a:rPr lang="en-CD" dirty="0"/>
              <a:t>, x</a:t>
            </a:r>
            <a:r>
              <a:rPr lang="en-CD" baseline="-25000" dirty="0"/>
              <a:t>1</a:t>
            </a:r>
          </a:p>
        </p:txBody>
      </p:sp>
      <p:sp>
        <p:nvSpPr>
          <p:cNvPr id="88091" name="TextBox 88090">
            <a:extLst>
              <a:ext uri="{FF2B5EF4-FFF2-40B4-BE49-F238E27FC236}">
                <a16:creationId xmlns:a16="http://schemas.microsoft.com/office/drawing/2014/main" id="{B7A3785C-CB10-50E7-A4DE-4E1172C97E2F}"/>
              </a:ext>
            </a:extLst>
          </p:cNvPr>
          <p:cNvSpPr txBox="1"/>
          <p:nvPr/>
        </p:nvSpPr>
        <p:spPr>
          <a:xfrm>
            <a:off x="4994061" y="357556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CD" baseline="-25000" dirty="0"/>
              <a:t>2</a:t>
            </a:r>
            <a:r>
              <a:rPr lang="en-CD" dirty="0"/>
              <a:t>, x</a:t>
            </a:r>
            <a:r>
              <a:rPr lang="en-CD" baseline="-25000" dirty="0"/>
              <a:t>3</a:t>
            </a:r>
          </a:p>
        </p:txBody>
      </p:sp>
      <p:sp>
        <p:nvSpPr>
          <p:cNvPr id="88092" name="TextBox 88091">
            <a:extLst>
              <a:ext uri="{FF2B5EF4-FFF2-40B4-BE49-F238E27FC236}">
                <a16:creationId xmlns:a16="http://schemas.microsoft.com/office/drawing/2014/main" id="{49EA31C6-FF29-20A2-1CF8-C2E7940F32E1}"/>
              </a:ext>
            </a:extLst>
          </p:cNvPr>
          <p:cNvSpPr txBox="1"/>
          <p:nvPr/>
        </p:nvSpPr>
        <p:spPr>
          <a:xfrm>
            <a:off x="6262864" y="356342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CD" baseline="-25000" dirty="0"/>
              <a:t>2</a:t>
            </a:r>
            <a:r>
              <a:rPr lang="en-CD" dirty="0"/>
              <a:t>, x</a:t>
            </a:r>
            <a:r>
              <a:rPr lang="en-CD" baseline="-25000" dirty="0"/>
              <a:t>4</a:t>
            </a:r>
          </a:p>
        </p:txBody>
      </p:sp>
      <p:sp>
        <p:nvSpPr>
          <p:cNvPr id="88093" name="TextBox 88092">
            <a:extLst>
              <a:ext uri="{FF2B5EF4-FFF2-40B4-BE49-F238E27FC236}">
                <a16:creationId xmlns:a16="http://schemas.microsoft.com/office/drawing/2014/main" id="{F4BAFBF0-DA7A-9812-611C-98795781BA78}"/>
              </a:ext>
            </a:extLst>
          </p:cNvPr>
          <p:cNvSpPr txBox="1"/>
          <p:nvPr/>
        </p:nvSpPr>
        <p:spPr>
          <a:xfrm>
            <a:off x="7572057" y="356342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CD" baseline="-25000" dirty="0"/>
              <a:t>1</a:t>
            </a:r>
            <a:r>
              <a:rPr lang="en-CD" dirty="0"/>
              <a:t>, x</a:t>
            </a:r>
            <a:r>
              <a:rPr lang="en-CD" baseline="-25000" dirty="0"/>
              <a:t>3</a:t>
            </a:r>
          </a:p>
        </p:txBody>
      </p:sp>
      <p:sp>
        <p:nvSpPr>
          <p:cNvPr id="88121" name="TextBox 88120">
            <a:extLst>
              <a:ext uri="{FF2B5EF4-FFF2-40B4-BE49-F238E27FC236}">
                <a16:creationId xmlns:a16="http://schemas.microsoft.com/office/drawing/2014/main" id="{E12EBF6B-3746-23A0-0722-BEBB7A5AB907}"/>
              </a:ext>
            </a:extLst>
          </p:cNvPr>
          <p:cNvSpPr txBox="1"/>
          <p:nvPr/>
        </p:nvSpPr>
        <p:spPr>
          <a:xfrm>
            <a:off x="6545603" y="4945651"/>
            <a:ext cx="1245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en-CD" sz="1400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CD" sz="1400" dirty="0">
                <a:solidFill>
                  <a:schemeClr val="bg1">
                    <a:lumMod val="95000"/>
                  </a:schemeClr>
                </a:solidFill>
              </a:rPr>
              <a:t>&lt;=4.7</a:t>
            </a:r>
          </a:p>
        </p:txBody>
      </p:sp>
      <p:sp>
        <p:nvSpPr>
          <p:cNvPr id="70660" name="TextBox 70659">
            <a:extLst>
              <a:ext uri="{FF2B5EF4-FFF2-40B4-BE49-F238E27FC236}">
                <a16:creationId xmlns:a16="http://schemas.microsoft.com/office/drawing/2014/main" id="{8A6C4589-6107-7A07-9538-973F440BC498}"/>
              </a:ext>
            </a:extLst>
          </p:cNvPr>
          <p:cNvSpPr txBox="1"/>
          <p:nvPr/>
        </p:nvSpPr>
        <p:spPr>
          <a:xfrm>
            <a:off x="8068445" y="4909720"/>
            <a:ext cx="1245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en-CD" sz="1400" baseline="-250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CD" sz="1400" dirty="0">
                <a:solidFill>
                  <a:schemeClr val="bg1">
                    <a:lumMod val="95000"/>
                  </a:schemeClr>
                </a:solidFill>
              </a:rPr>
              <a:t>&lt;=6.1</a:t>
            </a:r>
          </a:p>
        </p:txBody>
      </p:sp>
      <p:grpSp>
        <p:nvGrpSpPr>
          <p:cNvPr id="70674" name="Group 70673">
            <a:extLst>
              <a:ext uri="{FF2B5EF4-FFF2-40B4-BE49-F238E27FC236}">
                <a16:creationId xmlns:a16="http://schemas.microsoft.com/office/drawing/2014/main" id="{49D8A1A6-7681-EB5F-0CC1-B884586D17F2}"/>
              </a:ext>
            </a:extLst>
          </p:cNvPr>
          <p:cNvGrpSpPr/>
          <p:nvPr/>
        </p:nvGrpSpPr>
        <p:grpSpPr>
          <a:xfrm>
            <a:off x="2280796" y="4165588"/>
            <a:ext cx="2010312" cy="1795928"/>
            <a:chOff x="2060961" y="4202893"/>
            <a:chExt cx="2010312" cy="1795928"/>
          </a:xfrm>
        </p:grpSpPr>
        <p:sp>
          <p:nvSpPr>
            <p:cNvPr id="88094" name="Oval 88093">
              <a:extLst>
                <a:ext uri="{FF2B5EF4-FFF2-40B4-BE49-F238E27FC236}">
                  <a16:creationId xmlns:a16="http://schemas.microsoft.com/office/drawing/2014/main" id="{35882993-D550-9B45-FE48-4C3A179B059C}"/>
                </a:ext>
              </a:extLst>
            </p:cNvPr>
            <p:cNvSpPr/>
            <p:nvPr/>
          </p:nvSpPr>
          <p:spPr>
            <a:xfrm>
              <a:off x="2869669" y="4202893"/>
              <a:ext cx="638296" cy="6382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sp>
          <p:nvSpPr>
            <p:cNvPr id="88095" name="Oval 88094">
              <a:extLst>
                <a:ext uri="{FF2B5EF4-FFF2-40B4-BE49-F238E27FC236}">
                  <a16:creationId xmlns:a16="http://schemas.microsoft.com/office/drawing/2014/main" id="{D13BF5E7-2632-6AC0-B962-5E1E60B2C728}"/>
                </a:ext>
              </a:extLst>
            </p:cNvPr>
            <p:cNvSpPr/>
            <p:nvPr/>
          </p:nvSpPr>
          <p:spPr>
            <a:xfrm>
              <a:off x="2316835" y="4916304"/>
              <a:ext cx="629199" cy="6291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cxnSp>
          <p:nvCxnSpPr>
            <p:cNvPr id="88099" name="Straight Arrow Connector 88098">
              <a:extLst>
                <a:ext uri="{FF2B5EF4-FFF2-40B4-BE49-F238E27FC236}">
                  <a16:creationId xmlns:a16="http://schemas.microsoft.com/office/drawing/2014/main" id="{70679799-40FA-E4A9-4C57-E4161383AD34}"/>
                </a:ext>
              </a:extLst>
            </p:cNvPr>
            <p:cNvCxnSpPr>
              <a:cxnSpLocks/>
              <a:stCxn id="88094" idx="3"/>
              <a:endCxn id="88095" idx="0"/>
            </p:cNvCxnSpPr>
            <p:nvPr/>
          </p:nvCxnSpPr>
          <p:spPr>
            <a:xfrm flipH="1">
              <a:off x="2631435" y="4747713"/>
              <a:ext cx="331710" cy="1685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00" name="Straight Arrow Connector 88099">
              <a:extLst>
                <a:ext uri="{FF2B5EF4-FFF2-40B4-BE49-F238E27FC236}">
                  <a16:creationId xmlns:a16="http://schemas.microsoft.com/office/drawing/2014/main" id="{DC1129EE-829D-C622-8E26-CF80AE2DA9A3}"/>
                </a:ext>
              </a:extLst>
            </p:cNvPr>
            <p:cNvCxnSpPr>
              <a:cxnSpLocks/>
              <a:stCxn id="88094" idx="5"/>
            </p:cNvCxnSpPr>
            <p:nvPr/>
          </p:nvCxnSpPr>
          <p:spPr>
            <a:xfrm>
              <a:off x="3414489" y="4747713"/>
              <a:ext cx="290416" cy="1316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01" name="Straight Arrow Connector 88100">
              <a:extLst>
                <a:ext uri="{FF2B5EF4-FFF2-40B4-BE49-F238E27FC236}">
                  <a16:creationId xmlns:a16="http://schemas.microsoft.com/office/drawing/2014/main" id="{47E324DE-7CE5-62E2-3C2F-4DD913EAC4BC}"/>
                </a:ext>
              </a:extLst>
            </p:cNvPr>
            <p:cNvCxnSpPr>
              <a:cxnSpLocks/>
              <a:stCxn id="88095" idx="3"/>
            </p:cNvCxnSpPr>
            <p:nvPr/>
          </p:nvCxnSpPr>
          <p:spPr>
            <a:xfrm flipH="1">
              <a:off x="2206077" y="5453359"/>
              <a:ext cx="202902" cy="1258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02" name="Straight Arrow Connector 88101">
              <a:extLst>
                <a:ext uri="{FF2B5EF4-FFF2-40B4-BE49-F238E27FC236}">
                  <a16:creationId xmlns:a16="http://schemas.microsoft.com/office/drawing/2014/main" id="{AA96F8A4-8DCE-30FA-D6B5-51E500B4726E}"/>
                </a:ext>
              </a:extLst>
            </p:cNvPr>
            <p:cNvCxnSpPr>
              <a:cxnSpLocks/>
              <a:stCxn id="88095" idx="5"/>
            </p:cNvCxnSpPr>
            <p:nvPr/>
          </p:nvCxnSpPr>
          <p:spPr>
            <a:xfrm>
              <a:off x="2853890" y="5453359"/>
              <a:ext cx="204729" cy="151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8103" name="TextBox 88102">
              <a:extLst>
                <a:ext uri="{FF2B5EF4-FFF2-40B4-BE49-F238E27FC236}">
                  <a16:creationId xmlns:a16="http://schemas.microsoft.com/office/drawing/2014/main" id="{88C537DD-10AA-09A6-6047-257711F87476}"/>
                </a:ext>
              </a:extLst>
            </p:cNvPr>
            <p:cNvSpPr txBox="1"/>
            <p:nvPr/>
          </p:nvSpPr>
          <p:spPr>
            <a:xfrm>
              <a:off x="2825467" y="4342739"/>
              <a:ext cx="124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sz="1400" baseline="-25000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r>
                <a:rPr lang="en-CD" sz="1400" dirty="0">
                  <a:solidFill>
                    <a:schemeClr val="bg1">
                      <a:lumMod val="95000"/>
                    </a:schemeClr>
                  </a:solidFill>
                </a:rPr>
                <a:t>&lt;=4.9</a:t>
              </a:r>
            </a:p>
          </p:txBody>
        </p:sp>
        <p:sp>
          <p:nvSpPr>
            <p:cNvPr id="88104" name="TextBox 88103">
              <a:extLst>
                <a:ext uri="{FF2B5EF4-FFF2-40B4-BE49-F238E27FC236}">
                  <a16:creationId xmlns:a16="http://schemas.microsoft.com/office/drawing/2014/main" id="{68C2F682-41FD-3676-5DBC-C6BF3BD25813}"/>
                </a:ext>
              </a:extLst>
            </p:cNvPr>
            <p:cNvSpPr txBox="1"/>
            <p:nvPr/>
          </p:nvSpPr>
          <p:spPr>
            <a:xfrm>
              <a:off x="2262159" y="5077014"/>
              <a:ext cx="124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sz="1400" baseline="-25000" dirty="0">
                  <a:solidFill>
                    <a:schemeClr val="bg1">
                      <a:lumMod val="95000"/>
                    </a:schemeClr>
                  </a:solidFill>
                </a:rPr>
                <a:t>0</a:t>
              </a:r>
              <a:r>
                <a:rPr lang="en-CD" sz="1400" dirty="0">
                  <a:solidFill>
                    <a:schemeClr val="bg1">
                      <a:lumMod val="95000"/>
                    </a:schemeClr>
                  </a:solidFill>
                </a:rPr>
                <a:t>&lt;=4.3</a:t>
              </a:r>
            </a:p>
          </p:txBody>
        </p:sp>
        <p:sp>
          <p:nvSpPr>
            <p:cNvPr id="70669" name="TextBox 70668">
              <a:extLst>
                <a:ext uri="{FF2B5EF4-FFF2-40B4-BE49-F238E27FC236}">
                  <a16:creationId xmlns:a16="http://schemas.microsoft.com/office/drawing/2014/main" id="{EF203636-DCD9-BFCE-1D1A-9A08687EC518}"/>
                </a:ext>
              </a:extLst>
            </p:cNvPr>
            <p:cNvSpPr txBox="1"/>
            <p:nvPr/>
          </p:nvSpPr>
          <p:spPr>
            <a:xfrm>
              <a:off x="2060961" y="5601806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70" name="TextBox 70669">
              <a:extLst>
                <a:ext uri="{FF2B5EF4-FFF2-40B4-BE49-F238E27FC236}">
                  <a16:creationId xmlns:a16="http://schemas.microsoft.com/office/drawing/2014/main" id="{46184BB1-DA86-9167-4415-3437B28C8612}"/>
                </a:ext>
              </a:extLst>
            </p:cNvPr>
            <p:cNvSpPr txBox="1"/>
            <p:nvPr/>
          </p:nvSpPr>
          <p:spPr>
            <a:xfrm>
              <a:off x="2958460" y="5629489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71" name="TextBox 70670">
              <a:extLst>
                <a:ext uri="{FF2B5EF4-FFF2-40B4-BE49-F238E27FC236}">
                  <a16:creationId xmlns:a16="http://schemas.microsoft.com/office/drawing/2014/main" id="{A862975B-3A15-7BE3-A92A-B2F5AA6101A7}"/>
                </a:ext>
              </a:extLst>
            </p:cNvPr>
            <p:cNvSpPr txBox="1"/>
            <p:nvPr/>
          </p:nvSpPr>
          <p:spPr>
            <a:xfrm>
              <a:off x="3591725" y="4922068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675" name="Group 70674">
            <a:extLst>
              <a:ext uri="{FF2B5EF4-FFF2-40B4-BE49-F238E27FC236}">
                <a16:creationId xmlns:a16="http://schemas.microsoft.com/office/drawing/2014/main" id="{7A3DEDB9-5A66-B1FF-514E-E0F86204AD17}"/>
              </a:ext>
            </a:extLst>
          </p:cNvPr>
          <p:cNvGrpSpPr/>
          <p:nvPr/>
        </p:nvGrpSpPr>
        <p:grpSpPr>
          <a:xfrm>
            <a:off x="4343060" y="4388750"/>
            <a:ext cx="1466244" cy="1214614"/>
            <a:chOff x="4981143" y="4013748"/>
            <a:chExt cx="1466244" cy="1214614"/>
          </a:xfrm>
        </p:grpSpPr>
        <p:sp>
          <p:nvSpPr>
            <p:cNvPr id="88105" name="Oval 88104">
              <a:extLst>
                <a:ext uri="{FF2B5EF4-FFF2-40B4-BE49-F238E27FC236}">
                  <a16:creationId xmlns:a16="http://schemas.microsoft.com/office/drawing/2014/main" id="{15C6B01B-42F7-396B-FF86-1C3DC190A501}"/>
                </a:ext>
              </a:extLst>
            </p:cNvPr>
            <p:cNvSpPr/>
            <p:nvPr/>
          </p:nvSpPr>
          <p:spPr>
            <a:xfrm>
              <a:off x="5256257" y="4013748"/>
              <a:ext cx="629199" cy="6291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cxnSp>
          <p:nvCxnSpPr>
            <p:cNvPr id="88108" name="Straight Arrow Connector 88107">
              <a:extLst>
                <a:ext uri="{FF2B5EF4-FFF2-40B4-BE49-F238E27FC236}">
                  <a16:creationId xmlns:a16="http://schemas.microsoft.com/office/drawing/2014/main" id="{A025F19E-5A62-C4AC-C2C8-528909CDE37F}"/>
                </a:ext>
              </a:extLst>
            </p:cNvPr>
            <p:cNvCxnSpPr>
              <a:cxnSpLocks/>
              <a:stCxn id="88105" idx="3"/>
            </p:cNvCxnSpPr>
            <p:nvPr/>
          </p:nvCxnSpPr>
          <p:spPr>
            <a:xfrm flipH="1">
              <a:off x="5124785" y="4550803"/>
              <a:ext cx="223616" cy="265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09" name="Straight Arrow Connector 88108">
              <a:extLst>
                <a:ext uri="{FF2B5EF4-FFF2-40B4-BE49-F238E27FC236}">
                  <a16:creationId xmlns:a16="http://schemas.microsoft.com/office/drawing/2014/main" id="{1546B317-10F2-59BB-EEF4-76096B7A3E1C}"/>
                </a:ext>
              </a:extLst>
            </p:cNvPr>
            <p:cNvCxnSpPr>
              <a:cxnSpLocks/>
              <a:stCxn id="88105" idx="5"/>
            </p:cNvCxnSpPr>
            <p:nvPr/>
          </p:nvCxnSpPr>
          <p:spPr>
            <a:xfrm>
              <a:off x="5793312" y="4550803"/>
              <a:ext cx="338604" cy="2865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8110" name="TextBox 88109">
              <a:extLst>
                <a:ext uri="{FF2B5EF4-FFF2-40B4-BE49-F238E27FC236}">
                  <a16:creationId xmlns:a16="http://schemas.microsoft.com/office/drawing/2014/main" id="{01434B15-0462-8C82-0394-30A86648727B}"/>
                </a:ext>
              </a:extLst>
            </p:cNvPr>
            <p:cNvSpPr txBox="1"/>
            <p:nvPr/>
          </p:nvSpPr>
          <p:spPr>
            <a:xfrm>
              <a:off x="5201581" y="4174458"/>
              <a:ext cx="124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sz="1400" baseline="-25000" dirty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r>
                <a:rPr lang="en-CD" sz="1400" dirty="0">
                  <a:solidFill>
                    <a:schemeClr val="bg1">
                      <a:lumMod val="95000"/>
                    </a:schemeClr>
                  </a:solidFill>
                </a:rPr>
                <a:t>&lt;=4.6</a:t>
              </a:r>
            </a:p>
          </p:txBody>
        </p:sp>
        <p:sp>
          <p:nvSpPr>
            <p:cNvPr id="70672" name="TextBox 70671">
              <a:extLst>
                <a:ext uri="{FF2B5EF4-FFF2-40B4-BE49-F238E27FC236}">
                  <a16:creationId xmlns:a16="http://schemas.microsoft.com/office/drawing/2014/main" id="{EF78632A-0476-F160-6BFB-A494B4EDE425}"/>
                </a:ext>
              </a:extLst>
            </p:cNvPr>
            <p:cNvSpPr txBox="1"/>
            <p:nvPr/>
          </p:nvSpPr>
          <p:spPr>
            <a:xfrm>
              <a:off x="4981143" y="4839449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73" name="TextBox 70672">
              <a:extLst>
                <a:ext uri="{FF2B5EF4-FFF2-40B4-BE49-F238E27FC236}">
                  <a16:creationId xmlns:a16="http://schemas.microsoft.com/office/drawing/2014/main" id="{44FDED43-E06A-461B-BD18-CDFBDD0E51DF}"/>
                </a:ext>
              </a:extLst>
            </p:cNvPr>
            <p:cNvSpPr txBox="1"/>
            <p:nvPr/>
          </p:nvSpPr>
          <p:spPr>
            <a:xfrm>
              <a:off x="5967512" y="4859030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681" name="Group 70680">
            <a:extLst>
              <a:ext uri="{FF2B5EF4-FFF2-40B4-BE49-F238E27FC236}">
                <a16:creationId xmlns:a16="http://schemas.microsoft.com/office/drawing/2014/main" id="{14247834-56C0-6A57-B26E-4678E4AA00AB}"/>
              </a:ext>
            </a:extLst>
          </p:cNvPr>
          <p:cNvGrpSpPr/>
          <p:nvPr/>
        </p:nvGrpSpPr>
        <p:grpSpPr>
          <a:xfrm>
            <a:off x="5847435" y="4014966"/>
            <a:ext cx="1529650" cy="1946550"/>
            <a:chOff x="5978624" y="4014966"/>
            <a:chExt cx="1529650" cy="1946550"/>
          </a:xfrm>
        </p:grpSpPr>
        <p:sp>
          <p:nvSpPr>
            <p:cNvPr id="88111" name="Oval 88110">
              <a:extLst>
                <a:ext uri="{FF2B5EF4-FFF2-40B4-BE49-F238E27FC236}">
                  <a16:creationId xmlns:a16="http://schemas.microsoft.com/office/drawing/2014/main" id="{7CEF4F68-61FE-A7DE-9F26-19F83E7A7101}"/>
                </a:ext>
              </a:extLst>
            </p:cNvPr>
            <p:cNvSpPr/>
            <p:nvPr/>
          </p:nvSpPr>
          <p:spPr>
            <a:xfrm>
              <a:off x="6146274" y="4014966"/>
              <a:ext cx="638296" cy="6382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sp>
          <p:nvSpPr>
            <p:cNvPr id="88112" name="Oval 88111">
              <a:extLst>
                <a:ext uri="{FF2B5EF4-FFF2-40B4-BE49-F238E27FC236}">
                  <a16:creationId xmlns:a16="http://schemas.microsoft.com/office/drawing/2014/main" id="{D9DD3A26-0170-4A2D-B45C-51BAB109C1D3}"/>
                </a:ext>
              </a:extLst>
            </p:cNvPr>
            <p:cNvSpPr/>
            <p:nvPr/>
          </p:nvSpPr>
          <p:spPr>
            <a:xfrm>
              <a:off x="6600279" y="4784941"/>
              <a:ext cx="629199" cy="6291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cxnSp>
          <p:nvCxnSpPr>
            <p:cNvPr id="88116" name="Straight Arrow Connector 88115">
              <a:extLst>
                <a:ext uri="{FF2B5EF4-FFF2-40B4-BE49-F238E27FC236}">
                  <a16:creationId xmlns:a16="http://schemas.microsoft.com/office/drawing/2014/main" id="{4FE4DAEB-544E-AB76-CAB4-18098AB4EF67}"/>
                </a:ext>
              </a:extLst>
            </p:cNvPr>
            <p:cNvCxnSpPr>
              <a:cxnSpLocks/>
              <a:stCxn id="88111" idx="5"/>
              <a:endCxn id="88112" idx="0"/>
            </p:cNvCxnSpPr>
            <p:nvPr/>
          </p:nvCxnSpPr>
          <p:spPr>
            <a:xfrm>
              <a:off x="6691094" y="4559786"/>
              <a:ext cx="223785" cy="225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17" name="Straight Arrow Connector 88116">
              <a:extLst>
                <a:ext uri="{FF2B5EF4-FFF2-40B4-BE49-F238E27FC236}">
                  <a16:creationId xmlns:a16="http://schemas.microsoft.com/office/drawing/2014/main" id="{E9363E73-6F75-D950-4C78-A1C633426ECE}"/>
                </a:ext>
              </a:extLst>
            </p:cNvPr>
            <p:cNvCxnSpPr>
              <a:cxnSpLocks/>
              <a:stCxn id="88111" idx="3"/>
              <a:endCxn id="70677" idx="0"/>
            </p:cNvCxnSpPr>
            <p:nvPr/>
          </p:nvCxnSpPr>
          <p:spPr>
            <a:xfrm flipH="1">
              <a:off x="6121023" y="4559786"/>
              <a:ext cx="118727" cy="264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18" name="Straight Arrow Connector 88117">
              <a:extLst>
                <a:ext uri="{FF2B5EF4-FFF2-40B4-BE49-F238E27FC236}">
                  <a16:creationId xmlns:a16="http://schemas.microsoft.com/office/drawing/2014/main" id="{CC115CC1-C36D-D5C3-EAB5-63136F0D2383}"/>
                </a:ext>
              </a:extLst>
            </p:cNvPr>
            <p:cNvCxnSpPr>
              <a:cxnSpLocks/>
              <a:stCxn id="88112" idx="3"/>
            </p:cNvCxnSpPr>
            <p:nvPr/>
          </p:nvCxnSpPr>
          <p:spPr>
            <a:xfrm flipH="1">
              <a:off x="6468807" y="5321996"/>
              <a:ext cx="223616" cy="2651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119" name="Straight Arrow Connector 88118">
              <a:extLst>
                <a:ext uri="{FF2B5EF4-FFF2-40B4-BE49-F238E27FC236}">
                  <a16:creationId xmlns:a16="http://schemas.microsoft.com/office/drawing/2014/main" id="{42397544-DB33-034D-A1BC-63BEC7B25DE8}"/>
                </a:ext>
              </a:extLst>
            </p:cNvPr>
            <p:cNvCxnSpPr>
              <a:cxnSpLocks/>
              <a:stCxn id="88112" idx="5"/>
            </p:cNvCxnSpPr>
            <p:nvPr/>
          </p:nvCxnSpPr>
          <p:spPr>
            <a:xfrm>
              <a:off x="7137334" y="5321996"/>
              <a:ext cx="186134" cy="1945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8120" name="TextBox 88119">
              <a:extLst>
                <a:ext uri="{FF2B5EF4-FFF2-40B4-BE49-F238E27FC236}">
                  <a16:creationId xmlns:a16="http://schemas.microsoft.com/office/drawing/2014/main" id="{259339C1-966F-DE66-073A-A074A78FA3C0}"/>
                </a:ext>
              </a:extLst>
            </p:cNvPr>
            <p:cNvSpPr txBox="1"/>
            <p:nvPr/>
          </p:nvSpPr>
          <p:spPr>
            <a:xfrm>
              <a:off x="6102072" y="4154812"/>
              <a:ext cx="124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sz="1400" baseline="-25000" dirty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r>
                <a:rPr lang="en-CD" sz="1400" dirty="0">
                  <a:solidFill>
                    <a:schemeClr val="bg1">
                      <a:lumMod val="95000"/>
                    </a:schemeClr>
                  </a:solidFill>
                </a:rPr>
                <a:t>&lt;=4.1</a:t>
              </a:r>
            </a:p>
          </p:txBody>
        </p:sp>
        <p:sp>
          <p:nvSpPr>
            <p:cNvPr id="70677" name="TextBox 70676">
              <a:extLst>
                <a:ext uri="{FF2B5EF4-FFF2-40B4-BE49-F238E27FC236}">
                  <a16:creationId xmlns:a16="http://schemas.microsoft.com/office/drawing/2014/main" id="{968D2E0F-4116-5287-DFE0-2FF598DD64C3}"/>
                </a:ext>
              </a:extLst>
            </p:cNvPr>
            <p:cNvSpPr txBox="1"/>
            <p:nvPr/>
          </p:nvSpPr>
          <p:spPr>
            <a:xfrm>
              <a:off x="5978624" y="4824265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79" name="TextBox 70678">
              <a:extLst>
                <a:ext uri="{FF2B5EF4-FFF2-40B4-BE49-F238E27FC236}">
                  <a16:creationId xmlns:a16="http://schemas.microsoft.com/office/drawing/2014/main" id="{0182E44C-8E0D-5C60-5BBB-B78A81B759E2}"/>
                </a:ext>
              </a:extLst>
            </p:cNvPr>
            <p:cNvSpPr txBox="1"/>
            <p:nvPr/>
          </p:nvSpPr>
          <p:spPr>
            <a:xfrm>
              <a:off x="6264737" y="5592184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80" name="TextBox 70679">
              <a:extLst>
                <a:ext uri="{FF2B5EF4-FFF2-40B4-BE49-F238E27FC236}">
                  <a16:creationId xmlns:a16="http://schemas.microsoft.com/office/drawing/2014/main" id="{3322F659-9C12-0020-F231-10FD67210B29}"/>
                </a:ext>
              </a:extLst>
            </p:cNvPr>
            <p:cNvSpPr txBox="1"/>
            <p:nvPr/>
          </p:nvSpPr>
          <p:spPr>
            <a:xfrm>
              <a:off x="7223476" y="5544276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689" name="Group 70688">
            <a:extLst>
              <a:ext uri="{FF2B5EF4-FFF2-40B4-BE49-F238E27FC236}">
                <a16:creationId xmlns:a16="http://schemas.microsoft.com/office/drawing/2014/main" id="{434CFA6B-008D-9E36-88A9-7C249A7BAB4E}"/>
              </a:ext>
            </a:extLst>
          </p:cNvPr>
          <p:cNvGrpSpPr/>
          <p:nvPr/>
        </p:nvGrpSpPr>
        <p:grpSpPr>
          <a:xfrm>
            <a:off x="7455868" y="3979035"/>
            <a:ext cx="1438851" cy="2022230"/>
            <a:chOff x="7455868" y="3979035"/>
            <a:chExt cx="1438851" cy="2022230"/>
          </a:xfrm>
        </p:grpSpPr>
        <p:sp>
          <p:nvSpPr>
            <p:cNvPr id="88122" name="Oval 88121">
              <a:extLst>
                <a:ext uri="{FF2B5EF4-FFF2-40B4-BE49-F238E27FC236}">
                  <a16:creationId xmlns:a16="http://schemas.microsoft.com/office/drawing/2014/main" id="{E5BF2743-DF6A-93EF-C9C4-EC7FE629AC13}"/>
                </a:ext>
              </a:extLst>
            </p:cNvPr>
            <p:cNvSpPr/>
            <p:nvPr/>
          </p:nvSpPr>
          <p:spPr>
            <a:xfrm>
              <a:off x="7669116" y="3979035"/>
              <a:ext cx="638296" cy="6382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sp>
          <p:nvSpPr>
            <p:cNvPr id="88123" name="Oval 88122">
              <a:extLst>
                <a:ext uri="{FF2B5EF4-FFF2-40B4-BE49-F238E27FC236}">
                  <a16:creationId xmlns:a16="http://schemas.microsoft.com/office/drawing/2014/main" id="{D1A34632-926C-168D-380F-9474147C53CD}"/>
                </a:ext>
              </a:extLst>
            </p:cNvPr>
            <p:cNvSpPr/>
            <p:nvPr/>
          </p:nvSpPr>
          <p:spPr>
            <a:xfrm>
              <a:off x="8123121" y="4749010"/>
              <a:ext cx="629199" cy="6291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D" sz="900" dirty="0"/>
            </a:p>
          </p:txBody>
        </p:sp>
        <p:cxnSp>
          <p:nvCxnSpPr>
            <p:cNvPr id="88127" name="Straight Arrow Connector 88126">
              <a:extLst>
                <a:ext uri="{FF2B5EF4-FFF2-40B4-BE49-F238E27FC236}">
                  <a16:creationId xmlns:a16="http://schemas.microsoft.com/office/drawing/2014/main" id="{1E04EF41-0D49-D2D3-3DBE-959734FD7B01}"/>
                </a:ext>
              </a:extLst>
            </p:cNvPr>
            <p:cNvCxnSpPr>
              <a:cxnSpLocks/>
              <a:stCxn id="88122" idx="5"/>
              <a:endCxn id="88123" idx="0"/>
            </p:cNvCxnSpPr>
            <p:nvPr/>
          </p:nvCxnSpPr>
          <p:spPr>
            <a:xfrm>
              <a:off x="8213936" y="4523855"/>
              <a:ext cx="223785" cy="2251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656" name="Straight Arrow Connector 70655">
              <a:extLst>
                <a:ext uri="{FF2B5EF4-FFF2-40B4-BE49-F238E27FC236}">
                  <a16:creationId xmlns:a16="http://schemas.microsoft.com/office/drawing/2014/main" id="{630AFBBD-0786-332F-EB1D-C2F9D0CC1C8C}"/>
                </a:ext>
              </a:extLst>
            </p:cNvPr>
            <p:cNvCxnSpPr>
              <a:cxnSpLocks/>
              <a:stCxn id="88122" idx="3"/>
            </p:cNvCxnSpPr>
            <p:nvPr/>
          </p:nvCxnSpPr>
          <p:spPr>
            <a:xfrm flipH="1">
              <a:off x="7624914" y="4523855"/>
              <a:ext cx="137678" cy="2311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657" name="Straight Arrow Connector 70656">
              <a:extLst>
                <a:ext uri="{FF2B5EF4-FFF2-40B4-BE49-F238E27FC236}">
                  <a16:creationId xmlns:a16="http://schemas.microsoft.com/office/drawing/2014/main" id="{DBEF3BC2-ACE1-1684-1B97-D4DB31CC1A5D}"/>
                </a:ext>
              </a:extLst>
            </p:cNvPr>
            <p:cNvCxnSpPr>
              <a:cxnSpLocks/>
              <a:stCxn id="88123" idx="3"/>
            </p:cNvCxnSpPr>
            <p:nvPr/>
          </p:nvCxnSpPr>
          <p:spPr>
            <a:xfrm flipH="1">
              <a:off x="8098245" y="5286065"/>
              <a:ext cx="117020" cy="278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658" name="Straight Arrow Connector 70657">
              <a:extLst>
                <a:ext uri="{FF2B5EF4-FFF2-40B4-BE49-F238E27FC236}">
                  <a16:creationId xmlns:a16="http://schemas.microsoft.com/office/drawing/2014/main" id="{2A7EC323-67F1-A3FA-33A2-6CB9B9D6A70A}"/>
                </a:ext>
              </a:extLst>
            </p:cNvPr>
            <p:cNvCxnSpPr>
              <a:cxnSpLocks/>
              <a:stCxn id="88123" idx="5"/>
            </p:cNvCxnSpPr>
            <p:nvPr/>
          </p:nvCxnSpPr>
          <p:spPr>
            <a:xfrm>
              <a:off x="8660176" y="5286065"/>
              <a:ext cx="92144" cy="3172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0659" name="TextBox 70658">
              <a:extLst>
                <a:ext uri="{FF2B5EF4-FFF2-40B4-BE49-F238E27FC236}">
                  <a16:creationId xmlns:a16="http://schemas.microsoft.com/office/drawing/2014/main" id="{CEEB9AEF-CA8B-44C5-5B37-9CDBFBEFF7C5}"/>
                </a:ext>
              </a:extLst>
            </p:cNvPr>
            <p:cNvSpPr txBox="1"/>
            <p:nvPr/>
          </p:nvSpPr>
          <p:spPr>
            <a:xfrm>
              <a:off x="7624914" y="4118881"/>
              <a:ext cx="1245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x</a:t>
              </a:r>
              <a:r>
                <a:rPr lang="en-CD" sz="1400" baseline="-25000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r>
                <a:rPr lang="en-CD" sz="1400" dirty="0">
                  <a:solidFill>
                    <a:schemeClr val="bg1">
                      <a:lumMod val="95000"/>
                    </a:schemeClr>
                  </a:solidFill>
                </a:rPr>
                <a:t>&lt;=4.4</a:t>
              </a:r>
            </a:p>
          </p:txBody>
        </p:sp>
        <p:sp>
          <p:nvSpPr>
            <p:cNvPr id="70685" name="TextBox 70684">
              <a:extLst>
                <a:ext uri="{FF2B5EF4-FFF2-40B4-BE49-F238E27FC236}">
                  <a16:creationId xmlns:a16="http://schemas.microsoft.com/office/drawing/2014/main" id="{92475CD5-CA77-4E3D-E6E3-7ABD48FA6C5D}"/>
                </a:ext>
              </a:extLst>
            </p:cNvPr>
            <p:cNvSpPr txBox="1"/>
            <p:nvPr/>
          </p:nvSpPr>
          <p:spPr>
            <a:xfrm>
              <a:off x="7455868" y="4796484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86" name="TextBox 70685">
              <a:extLst>
                <a:ext uri="{FF2B5EF4-FFF2-40B4-BE49-F238E27FC236}">
                  <a16:creationId xmlns:a16="http://schemas.microsoft.com/office/drawing/2014/main" id="{4D366986-9E31-CA9B-D5CA-98740B741EEF}"/>
                </a:ext>
              </a:extLst>
            </p:cNvPr>
            <p:cNvSpPr txBox="1"/>
            <p:nvPr/>
          </p:nvSpPr>
          <p:spPr>
            <a:xfrm>
              <a:off x="7988264" y="5595422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687" name="TextBox 70686">
              <a:extLst>
                <a:ext uri="{FF2B5EF4-FFF2-40B4-BE49-F238E27FC236}">
                  <a16:creationId xmlns:a16="http://schemas.microsoft.com/office/drawing/2014/main" id="{CD04A0F5-F73C-5EE9-0BFB-7C0639DA20EC}"/>
                </a:ext>
              </a:extLst>
            </p:cNvPr>
            <p:cNvSpPr txBox="1"/>
            <p:nvPr/>
          </p:nvSpPr>
          <p:spPr>
            <a:xfrm>
              <a:off x="8609921" y="5631933"/>
              <a:ext cx="28479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0688" name="TextBox 70687">
            <a:extLst>
              <a:ext uri="{FF2B5EF4-FFF2-40B4-BE49-F238E27FC236}">
                <a16:creationId xmlns:a16="http://schemas.microsoft.com/office/drawing/2014/main" id="{E7EB951A-F52B-912D-15F7-5939D3A884F3}"/>
              </a:ext>
            </a:extLst>
          </p:cNvPr>
          <p:cNvSpPr txBox="1"/>
          <p:nvPr/>
        </p:nvSpPr>
        <p:spPr>
          <a:xfrm>
            <a:off x="6460012" y="4965203"/>
            <a:ext cx="756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en-CA" sz="1400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CD" sz="1400" dirty="0">
                <a:solidFill>
                  <a:schemeClr val="bg1">
                    <a:lumMod val="95000"/>
                  </a:schemeClr>
                </a:solidFill>
              </a:rPr>
              <a:t>&lt;=4.</a:t>
            </a:r>
            <a:r>
              <a:rPr lang="en-CA" sz="1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n-CD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690" name="TextBox 70689">
            <a:extLst>
              <a:ext uri="{FF2B5EF4-FFF2-40B4-BE49-F238E27FC236}">
                <a16:creationId xmlns:a16="http://schemas.microsoft.com/office/drawing/2014/main" id="{954027C0-5BCF-3784-CE6E-C1DF20CB1F99}"/>
              </a:ext>
            </a:extLst>
          </p:cNvPr>
          <p:cNvSpPr txBox="1"/>
          <p:nvPr/>
        </p:nvSpPr>
        <p:spPr>
          <a:xfrm>
            <a:off x="8072845" y="4914939"/>
            <a:ext cx="765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en-CA" sz="1400" baseline="-250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CD" sz="1400" dirty="0">
                <a:solidFill>
                  <a:schemeClr val="bg1">
                    <a:lumMod val="95000"/>
                  </a:schemeClr>
                </a:solidFill>
              </a:rPr>
              <a:t>&lt;=</a:t>
            </a:r>
            <a:r>
              <a:rPr lang="en-CA" sz="1400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en-CD" sz="1400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CA" sz="1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CD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E59D1F-EC4A-565E-AC3A-727C838ACEC5}"/>
              </a:ext>
            </a:extLst>
          </p:cNvPr>
          <p:cNvGraphicFramePr>
            <a:graphicFrameLocks noGrp="1"/>
          </p:cNvGraphicFramePr>
          <p:nvPr/>
        </p:nvGraphicFramePr>
        <p:xfrm>
          <a:off x="251494" y="3755156"/>
          <a:ext cx="34289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338775138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264235151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073068495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16618021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49857926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623699903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853586907"/>
                    </a:ext>
                  </a:extLst>
                </a:gridCol>
              </a:tblGrid>
              <a:tr h="359365"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D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231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F546F2-07AE-6DB7-1CC5-4D20031DFC4F}"/>
              </a:ext>
            </a:extLst>
          </p:cNvPr>
          <p:cNvSpPr txBox="1"/>
          <p:nvPr/>
        </p:nvSpPr>
        <p:spPr>
          <a:xfrm>
            <a:off x="2700426" y="5933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D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50E29-FC03-90FF-2CAD-8F0CB66B5917}"/>
              </a:ext>
            </a:extLst>
          </p:cNvPr>
          <p:cNvSpPr txBox="1"/>
          <p:nvPr/>
        </p:nvSpPr>
        <p:spPr>
          <a:xfrm>
            <a:off x="4692375" y="5728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D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D3B85-1DDF-9F4F-BD50-E391FF06BED0}"/>
              </a:ext>
            </a:extLst>
          </p:cNvPr>
          <p:cNvSpPr txBox="1"/>
          <p:nvPr/>
        </p:nvSpPr>
        <p:spPr>
          <a:xfrm>
            <a:off x="6531677" y="59236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D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10BCC-BB2A-A6A4-1AD1-645EA021F7BB}"/>
              </a:ext>
            </a:extLst>
          </p:cNvPr>
          <p:cNvSpPr txBox="1"/>
          <p:nvPr/>
        </p:nvSpPr>
        <p:spPr>
          <a:xfrm>
            <a:off x="8199414" y="60012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D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AD0D83-EDB1-180A-17B4-5BDE643557ED}"/>
              </a:ext>
            </a:extLst>
          </p:cNvPr>
          <p:cNvSpPr txBox="1"/>
          <p:nvPr/>
        </p:nvSpPr>
        <p:spPr>
          <a:xfrm>
            <a:off x="3366519" y="37602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2476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8090" grpId="0"/>
      <p:bldP spid="88091" grpId="0"/>
      <p:bldP spid="88092" grpId="0"/>
      <p:bldP spid="88093" grpId="0"/>
      <p:bldP spid="88121" grpId="0"/>
      <p:bldP spid="70688" grpId="0"/>
      <p:bldP spid="70690" grpId="0"/>
      <p:bldP spid="5" grpId="0"/>
      <p:bldP spid="6" grpId="0"/>
      <p:bldP spid="7" grpId="0"/>
      <p:bldP spid="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Apprentissage ensembliste</a:t>
            </a:r>
            <a:br>
              <a:rPr lang="fr-CA" altLang="ko-KR" dirty="0">
                <a:latin typeface="Arial" panose="020B0604020202020204" pitchFamily="34" charset="0"/>
              </a:rPr>
            </a:br>
            <a:r>
              <a:rPr lang="fr-CA" altLang="ko-KR" dirty="0">
                <a:latin typeface="Arial" panose="020B0604020202020204" pitchFamily="34" charset="0"/>
              </a:rPr>
              <a:t>(ensemble </a:t>
            </a:r>
            <a:r>
              <a:rPr lang="fr-CA" altLang="ko-KR" dirty="0" err="1">
                <a:latin typeface="Arial" panose="020B0604020202020204" pitchFamily="34" charset="0"/>
              </a:rPr>
              <a:t>learning</a:t>
            </a:r>
            <a:r>
              <a:rPr lang="fr-CA" altLang="ko-KR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E465818-C358-4B07-9F4F-8F47BFA5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91394"/>
            <a:ext cx="8077200" cy="25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en-US" dirty="0"/>
              <a:t>L’apprentissage ensembliste consiste à choisir un ensemble de modèles </a:t>
            </a:r>
            <a:r>
              <a:rPr lang="fr-FR" altLang="en-US" i="1" dirty="0"/>
              <a:t>h</a:t>
            </a:r>
            <a:r>
              <a:rPr lang="fr-FR" altLang="en-US" i="1" baseline="-25000" dirty="0"/>
              <a:t>1</a:t>
            </a:r>
            <a:r>
              <a:rPr lang="fr-FR" altLang="en-US" i="1" dirty="0"/>
              <a:t>, …, </a:t>
            </a:r>
            <a:r>
              <a:rPr lang="fr-FR" altLang="en-US" i="1" dirty="0" err="1"/>
              <a:t>h</a:t>
            </a:r>
            <a:r>
              <a:rPr lang="fr-FR" altLang="en-US" i="1" baseline="-25000" dirty="0" err="1"/>
              <a:t>n</a:t>
            </a:r>
            <a:r>
              <a:rPr lang="fr-FR" altLang="en-US" i="1" dirty="0"/>
              <a:t> </a:t>
            </a:r>
            <a:r>
              <a:rPr lang="fr-FR" altLang="en-US" dirty="0"/>
              <a:t>et de combiner leurs prédictions en faisant une moyenne, en faisant voter les modèles ou en utilisant une autre agrégation.</a:t>
            </a:r>
          </a:p>
          <a:p>
            <a:pPr marL="0" indent="0">
              <a:buFont typeface="Lucida Grande" charset="0"/>
              <a:buNone/>
            </a:pPr>
            <a:endParaRPr lang="fr-FR" altLang="en-US" dirty="0"/>
          </a:p>
          <a:p>
            <a:r>
              <a:rPr lang="fr-FR" altLang="en-US" dirty="0"/>
              <a:t>On fait ça enfin de:</a:t>
            </a:r>
          </a:p>
          <a:p>
            <a:pPr lvl="1"/>
            <a:r>
              <a:rPr lang="fr-FR" altLang="en-US" dirty="0"/>
              <a:t>réduire le biais ou</a:t>
            </a:r>
          </a:p>
          <a:p>
            <a:pPr lvl="1"/>
            <a:r>
              <a:rPr lang="fr-FR" altLang="en-US" dirty="0"/>
              <a:t>réduire la variance </a:t>
            </a:r>
          </a:p>
          <a:p>
            <a:pPr lvl="1"/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4057936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Exemple –  Attendre pour un resto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7F2368C-1AA9-4826-A792-30C5A5588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661443"/>
            <a:ext cx="8060267" cy="3777457"/>
          </a:xfrm>
        </p:spPr>
        <p:txBody>
          <a:bodyPr/>
          <a:lstStyle/>
          <a:p>
            <a:r>
              <a:rPr lang="fr-CA" altLang="ko-KR" i="1" u="sng" dirty="0" err="1"/>
              <a:t>Alt</a:t>
            </a:r>
            <a:r>
              <a:rPr lang="fr-CA" altLang="ko-KR" i="1" dirty="0" err="1"/>
              <a:t>ernate</a:t>
            </a:r>
            <a:r>
              <a:rPr lang="fr-CA" altLang="ko-KR" dirty="0"/>
              <a:t>: Il y un resto alternatif tout proche ou non</a:t>
            </a:r>
          </a:p>
          <a:p>
            <a:r>
              <a:rPr lang="fr-CA" altLang="ko-KR" i="1" u="sng" dirty="0"/>
              <a:t>Bar</a:t>
            </a:r>
            <a:r>
              <a:rPr lang="fr-CA" altLang="ko-KR" dirty="0"/>
              <a:t>: le resto a un bar confortable pour y attendre ou non</a:t>
            </a:r>
          </a:p>
          <a:p>
            <a:r>
              <a:rPr lang="fr-CA" altLang="ko-KR" i="1" u="sng" dirty="0" err="1"/>
              <a:t>Fri</a:t>
            </a:r>
            <a:r>
              <a:rPr lang="fr-CA" altLang="ko-KR" i="1" dirty="0"/>
              <a:t> / </a:t>
            </a:r>
            <a:r>
              <a:rPr lang="fr-CA" altLang="ko-KR" i="1" dirty="0" err="1"/>
              <a:t>Sat</a:t>
            </a:r>
            <a:r>
              <a:rPr lang="fr-CA" altLang="ko-KR" dirty="0"/>
              <a:t>: On est vendredi ou samedi ou non</a:t>
            </a:r>
          </a:p>
          <a:p>
            <a:r>
              <a:rPr lang="fr-CA" altLang="ko-KR" i="1" u="sng" dirty="0" err="1"/>
              <a:t>Hun</a:t>
            </a:r>
            <a:r>
              <a:rPr lang="fr-CA" altLang="ko-KR" i="1" dirty="0" err="1"/>
              <a:t>gry</a:t>
            </a:r>
            <a:r>
              <a:rPr lang="fr-CA" altLang="ko-KR" dirty="0"/>
              <a:t>: J’ai beaucoup faim ou non</a:t>
            </a:r>
          </a:p>
          <a:p>
            <a:r>
              <a:rPr lang="fr-CA" altLang="ko-KR" i="1" u="sng" dirty="0"/>
              <a:t>Pat</a:t>
            </a:r>
            <a:r>
              <a:rPr lang="fr-CA" altLang="ko-KR" i="1" dirty="0"/>
              <a:t>rons</a:t>
            </a:r>
            <a:r>
              <a:rPr lang="fr-CA" altLang="ko-KR" dirty="0"/>
              <a:t>: Achalandage en ce moment (valeurs: </a:t>
            </a:r>
            <a:r>
              <a:rPr lang="fr-CA" altLang="ko-KR" i="1" dirty="0"/>
              <a:t>None</a:t>
            </a:r>
            <a:r>
              <a:rPr lang="fr-CA" altLang="ko-KR" dirty="0"/>
              <a:t>, </a:t>
            </a:r>
            <a:r>
              <a:rPr lang="fr-CA" altLang="ko-KR" i="1" dirty="0" err="1"/>
              <a:t>Some</a:t>
            </a:r>
            <a:r>
              <a:rPr lang="fr-CA" altLang="ko-KR" dirty="0"/>
              <a:t>, </a:t>
            </a:r>
            <a:r>
              <a:rPr lang="fr-CA" altLang="ko-KR" i="1" dirty="0"/>
              <a:t>Full</a:t>
            </a:r>
            <a:r>
              <a:rPr lang="fr-CA" altLang="ko-KR" dirty="0"/>
              <a:t>)</a:t>
            </a:r>
          </a:p>
          <a:p>
            <a:r>
              <a:rPr lang="fr-CA" altLang="ko-KR" i="1" u="sng" dirty="0"/>
              <a:t>Price</a:t>
            </a:r>
            <a:r>
              <a:rPr lang="fr-CA" altLang="ko-KR" dirty="0"/>
              <a:t>: la gamme de prix du resto ($, $$, $$$)</a:t>
            </a:r>
          </a:p>
          <a:p>
            <a:r>
              <a:rPr lang="fr-CA" altLang="ko-KR" i="1" u="sng" dirty="0" err="1"/>
              <a:t>Rain</a:t>
            </a:r>
            <a:r>
              <a:rPr lang="fr-CA" altLang="ko-KR" i="1" dirty="0" err="1"/>
              <a:t>ing</a:t>
            </a:r>
            <a:r>
              <a:rPr lang="fr-CA" altLang="ko-KR" dirty="0"/>
              <a:t>: Il pleut ou non</a:t>
            </a:r>
          </a:p>
          <a:p>
            <a:r>
              <a:rPr lang="fr-CA" altLang="ko-KR" i="1" u="sng" dirty="0" err="1"/>
              <a:t>Res</a:t>
            </a:r>
            <a:r>
              <a:rPr lang="fr-CA" altLang="ko-KR" i="1" dirty="0" err="1"/>
              <a:t>ervation</a:t>
            </a:r>
            <a:r>
              <a:rPr lang="fr-CA" altLang="ko-KR" dirty="0"/>
              <a:t>: J’ai réservé ou non</a:t>
            </a:r>
          </a:p>
          <a:p>
            <a:r>
              <a:rPr lang="fr-CA" altLang="ko-KR" i="1" dirty="0"/>
              <a:t>T</a:t>
            </a:r>
            <a:r>
              <a:rPr lang="fr-CA" altLang="ko-KR" i="1" u="sng" dirty="0"/>
              <a:t>ype</a:t>
            </a:r>
            <a:r>
              <a:rPr lang="fr-CA" altLang="ko-KR" dirty="0"/>
              <a:t>: Type de resto (French, </a:t>
            </a:r>
            <a:r>
              <a:rPr lang="fr-CA" altLang="ko-KR" dirty="0" err="1"/>
              <a:t>Italian</a:t>
            </a:r>
            <a:r>
              <a:rPr lang="fr-CA" altLang="ko-KR" dirty="0"/>
              <a:t>, Thai ou Burger)</a:t>
            </a:r>
          </a:p>
          <a:p>
            <a:r>
              <a:rPr lang="fr-CA" altLang="ko-KR" i="1" dirty="0" err="1"/>
              <a:t>Wait</a:t>
            </a:r>
            <a:r>
              <a:rPr lang="fr-CA" altLang="ko-KR" i="1" u="sng" dirty="0" err="1"/>
              <a:t>Est</a:t>
            </a:r>
            <a:r>
              <a:rPr lang="fr-CA" altLang="ko-KR" i="1" dirty="0" err="1"/>
              <a:t>imate</a:t>
            </a:r>
            <a:r>
              <a:rPr lang="fr-CA" altLang="ko-KR" dirty="0"/>
              <a:t>: Temps d’attente (valeurs: 0-10, 01-30, 30-60, &gt; 60 min)</a:t>
            </a:r>
          </a:p>
          <a:p>
            <a:endParaRPr lang="fr-CA" altLang="ko-KR" dirty="0"/>
          </a:p>
          <a:p>
            <a:endParaRPr lang="fr-CA" altLang="ko-KR" dirty="0"/>
          </a:p>
          <a:p>
            <a:pPr marL="0" indent="0">
              <a:buNone/>
            </a:pPr>
            <a:endParaRPr lang="fr-CA" altLang="ko-KR" dirty="0"/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071963-FC98-4A66-B2D5-139FC188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4" y="1417110"/>
            <a:ext cx="8277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≡ [x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i1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 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i2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i3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i4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   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i5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    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i6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   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i7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  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i8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 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i9,     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i10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</a:t>
            </a:r>
          </a:p>
          <a:p>
            <a:pPr marL="0" indent="0">
              <a:buNone/>
            </a:pP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≡ [Alt, Bar, </a:t>
            </a:r>
            <a:r>
              <a:rPr lang="fr-CA" altLang="ko-K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Fri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Hun, Pat, Price, Rain, </a:t>
            </a:r>
            <a:r>
              <a:rPr lang="fr-CA" altLang="ko-K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Res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Type, Est]</a:t>
            </a:r>
          </a:p>
          <a:p>
            <a:pPr marL="0" indent="0">
              <a:buNone/>
            </a:pP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fr-CA" altLang="ko-KR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≡ [</a:t>
            </a:r>
            <a:r>
              <a:rPr lang="fr-CA" altLang="ko-K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WillWait</a:t>
            </a:r>
            <a:r>
              <a:rPr lang="fr-CA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</a:p>
          <a:p>
            <a:pPr marL="0" indent="0">
              <a:buFont typeface="Lucida Grande" charset="0"/>
              <a:buNone/>
            </a:pPr>
            <a:endParaRPr lang="fr-CA" altLang="ko-K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19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Apprentissage ensembliste</a:t>
            </a:r>
            <a:br>
              <a:rPr lang="fr-CA" altLang="ko-KR" dirty="0">
                <a:latin typeface="Arial" panose="020B0604020202020204" pitchFamily="34" charset="0"/>
              </a:rPr>
            </a:br>
            <a:r>
              <a:rPr lang="fr-CA" altLang="ko-KR" dirty="0">
                <a:latin typeface="Arial" panose="020B0604020202020204" pitchFamily="34" charset="0"/>
              </a:rPr>
              <a:t>(ensemble </a:t>
            </a:r>
            <a:r>
              <a:rPr lang="fr-CA" altLang="ko-KR" dirty="0" err="1">
                <a:latin typeface="Arial" panose="020B0604020202020204" pitchFamily="34" charset="0"/>
              </a:rPr>
              <a:t>learning</a:t>
            </a:r>
            <a:r>
              <a:rPr lang="fr-CA" altLang="ko-KR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E465818-C358-4B07-9F4F-8F47BFA5EE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1571996"/>
                <a:ext cx="8534400" cy="4866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altLang="en-US" b="1" dirty="0"/>
                  <a:t>Bagging</a:t>
                </a:r>
                <a:r>
                  <a:rPr lang="fr-FR" altLang="en-US" dirty="0"/>
                  <a:t> consiste à</a:t>
                </a:r>
              </a:p>
              <a:p>
                <a:pPr lvl="1"/>
                <a:r>
                  <a:rPr lang="fr-FR" altLang="en-US" b="1" dirty="0" err="1"/>
                  <a:t>B</a:t>
                </a:r>
                <a:r>
                  <a:rPr lang="fr-FR" altLang="en-US" dirty="0" err="1"/>
                  <a:t>ootstrapping</a:t>
                </a:r>
                <a:r>
                  <a:rPr lang="fr-FR" altLang="en-US" dirty="0"/>
                  <a:t> </a:t>
                </a:r>
              </a:p>
              <a:p>
                <a:pPr lvl="2"/>
                <a:r>
                  <a:rPr lang="fr-FR" altLang="en-US" sz="1800" dirty="0"/>
                  <a:t>Générer K ensembles d’entrainement par échantillonnage avec replacement dans le jeu de données.</a:t>
                </a:r>
              </a:p>
              <a:p>
                <a:pPr lvl="2"/>
                <a:r>
                  <a:rPr lang="fr-FR" altLang="en-US" sz="1800" dirty="0"/>
                  <a:t>Pour chaque ensemble </a:t>
                </a:r>
                <a:r>
                  <a:rPr lang="fr-FR" altLang="en-US" sz="1800" i="1" dirty="0"/>
                  <a:t>k</a:t>
                </a:r>
                <a:r>
                  <a:rPr lang="fr-FR" altLang="en-US" sz="1800" dirty="0"/>
                  <a:t> des </a:t>
                </a:r>
                <a:r>
                  <a:rPr lang="fr-FR" altLang="en-US" sz="1800" i="1" dirty="0"/>
                  <a:t>K</a:t>
                </a:r>
                <a:r>
                  <a:rPr lang="fr-FR" altLang="en-US" sz="1800" dirty="0"/>
                  <a:t> ensembles, entrainer un modèle </a:t>
                </a:r>
                <a:r>
                  <a:rPr lang="fr-FR" altLang="en-US" sz="1800" dirty="0" err="1"/>
                  <a:t>h</a:t>
                </a:r>
                <a:r>
                  <a:rPr lang="fr-FR" altLang="en-US" sz="1800" baseline="-25000" dirty="0" err="1"/>
                  <a:t>k</a:t>
                </a:r>
                <a:r>
                  <a:rPr lang="fr-FR" altLang="en-US" sz="1800" baseline="-25000" dirty="0"/>
                  <a:t> </a:t>
                </a:r>
                <a:r>
                  <a:rPr lang="fr-FR" altLang="en-US" sz="1800" dirty="0"/>
                  <a:t>. Tous les </a:t>
                </a:r>
                <a:r>
                  <a:rPr lang="fr-FR" altLang="en-US" sz="1800" dirty="0" err="1"/>
                  <a:t>h</a:t>
                </a:r>
                <a:r>
                  <a:rPr lang="fr-FR" altLang="en-US" sz="1800" baseline="-25000" dirty="0" err="1"/>
                  <a:t>k</a:t>
                </a:r>
                <a:r>
                  <a:rPr lang="fr-FR" altLang="en-US" sz="1800" dirty="0"/>
                  <a:t> utilisent le même type d’algorithme.</a:t>
                </a:r>
              </a:p>
              <a:p>
                <a:pPr lvl="1"/>
                <a:r>
                  <a:rPr lang="fr-FR" altLang="en-US" b="1" dirty="0" err="1"/>
                  <a:t>Agg</a:t>
                </a:r>
                <a:r>
                  <a:rPr lang="fr-FR" altLang="en-US" dirty="0" err="1"/>
                  <a:t>repgat</a:t>
                </a:r>
                <a:r>
                  <a:rPr lang="fr-FR" altLang="en-US" b="1" dirty="0" err="1"/>
                  <a:t>ing</a:t>
                </a:r>
                <a:r>
                  <a:rPr lang="fr-FR" altLang="en-US" b="1" dirty="0"/>
                  <a:t> :</a:t>
                </a:r>
                <a:r>
                  <a:rPr lang="fr-FR" altLang="en-US" dirty="0"/>
                  <a:t> h(x)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altLang="en-US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ctrlPr>
                          <a:rPr lang="fr-FR" alt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alt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altLang="en-US" i="0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fr-FR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fr-FR" altLang="en-US" dirty="0"/>
              </a:p>
              <a:p>
                <a:pPr marL="457200" lvl="1" indent="0">
                  <a:buNone/>
                </a:pPr>
                <a:endParaRPr lang="fr-FR" altLang="en-US" dirty="0"/>
              </a:p>
              <a:p>
                <a:r>
                  <a:rPr lang="fr-FR" altLang="en-US" dirty="0"/>
                  <a:t>A tendance à réduire le biais lorsqu’on a un petit jeu de données d’entrainement.</a:t>
                </a:r>
              </a:p>
              <a:p>
                <a:pPr marL="0" indent="0">
                  <a:buNone/>
                </a:pPr>
                <a:endParaRPr lang="fr-FR" altLang="en-US" dirty="0"/>
              </a:p>
              <a:p>
                <a:r>
                  <a:rPr lang="fr-FR" altLang="en-US" dirty="0"/>
                  <a:t>On vient de le voir, </a:t>
                </a:r>
                <a:r>
                  <a:rPr lang="fr-FR" altLang="en-US" dirty="0" err="1"/>
                  <a:t>Random</a:t>
                </a:r>
                <a:r>
                  <a:rPr lang="fr-FR" altLang="en-US" dirty="0"/>
                  <a:t> </a:t>
                </a:r>
                <a:r>
                  <a:rPr lang="fr-FR" altLang="en-US" i="1" dirty="0"/>
                  <a:t>Forest </a:t>
                </a:r>
                <a:r>
                  <a:rPr lang="fr-FR" altLang="en-US" dirty="0"/>
                  <a:t>est une application de </a:t>
                </a:r>
                <a:r>
                  <a:rPr lang="fr-FR" altLang="en-US" i="1" dirty="0"/>
                  <a:t>bagging</a:t>
                </a:r>
                <a:r>
                  <a:rPr lang="fr-FR" altLang="en-US" dirty="0"/>
                  <a:t> aux arbres de décision.</a:t>
                </a:r>
              </a:p>
            </p:txBody>
          </p:sp>
        </mc:Choice>
        <mc:Fallback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E465818-C358-4B07-9F4F-8F47BFA5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571996"/>
                <a:ext cx="8534400" cy="4866904"/>
              </a:xfrm>
              <a:prstGeom prst="rect">
                <a:avLst/>
              </a:prstGeom>
              <a:blipFill>
                <a:blip r:embed="rId3"/>
                <a:stretch>
                  <a:fillRect l="-1429" t="-3383" r="-2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593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Apprentissage ensembliste</a:t>
            </a:r>
            <a:br>
              <a:rPr lang="fr-CA" altLang="ko-KR" dirty="0">
                <a:latin typeface="Arial" panose="020B0604020202020204" pitchFamily="34" charset="0"/>
              </a:rPr>
            </a:br>
            <a:r>
              <a:rPr lang="fr-CA" altLang="ko-KR" dirty="0">
                <a:latin typeface="Arial" panose="020B0604020202020204" pitchFamily="34" charset="0"/>
              </a:rPr>
              <a:t>(ensemble </a:t>
            </a:r>
            <a:r>
              <a:rPr lang="fr-CA" altLang="ko-KR" dirty="0" err="1">
                <a:latin typeface="Arial" panose="020B0604020202020204" pitchFamily="34" charset="0"/>
              </a:rPr>
              <a:t>learning</a:t>
            </a:r>
            <a:r>
              <a:rPr lang="fr-CA" altLang="ko-KR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E465818-C358-4B07-9F4F-8F47BFA5EE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1571996"/>
                <a:ext cx="8534400" cy="4529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altLang="en-US" b="1" dirty="0" err="1"/>
                  <a:t>Stacking</a:t>
                </a:r>
                <a:r>
                  <a:rPr lang="fr-FR" altLang="en-US" dirty="0"/>
                  <a:t> consiste à</a:t>
                </a:r>
              </a:p>
              <a:p>
                <a:pPr lvl="1"/>
                <a:r>
                  <a:rPr lang="fr-FR" altLang="en-US" dirty="0"/>
                  <a:t>Entrainer </a:t>
                </a:r>
                <a:r>
                  <a:rPr lang="fr-FR" altLang="en-US" i="1" dirty="0"/>
                  <a:t>K</a:t>
                </a:r>
                <a:r>
                  <a:rPr lang="fr-FR" altLang="en-US" dirty="0"/>
                  <a:t> modèles différents (e.g., réseau de neurone + arbre de décision) sur le même jeu de données</a:t>
                </a:r>
              </a:p>
              <a:p>
                <a:pPr lvl="1"/>
                <a:r>
                  <a:rPr lang="fr-FR" altLang="en-US" dirty="0"/>
                  <a:t>h(x)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altLang="en-US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ctrlPr>
                          <a:rPr lang="fr-FR" alt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alt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altLang="en-US" i="0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fr-FR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alt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fr-FR" altLang="en-US" dirty="0"/>
              </a:p>
            </p:txBody>
          </p:sp>
        </mc:Choice>
        <mc:Fallback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E465818-C358-4B07-9F4F-8F47BFA5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571996"/>
                <a:ext cx="8534400" cy="4529546"/>
              </a:xfrm>
              <a:prstGeom prst="rect">
                <a:avLst/>
              </a:prstGeom>
              <a:blipFill>
                <a:blip r:embed="rId3"/>
                <a:stretch>
                  <a:fillRect l="-1429" t="-3634" r="-10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3879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Apprentissage ensembliste</a:t>
            </a:r>
            <a:br>
              <a:rPr lang="fr-CA" altLang="ko-KR" dirty="0">
                <a:latin typeface="Arial" panose="020B0604020202020204" pitchFamily="34" charset="0"/>
              </a:rPr>
            </a:br>
            <a:r>
              <a:rPr lang="fr-CA" altLang="ko-KR" dirty="0">
                <a:latin typeface="Arial" panose="020B0604020202020204" pitchFamily="34" charset="0"/>
              </a:rPr>
              <a:t>(ensemble </a:t>
            </a:r>
            <a:r>
              <a:rPr lang="fr-CA" altLang="ko-KR" dirty="0" err="1">
                <a:latin typeface="Arial" panose="020B0604020202020204" pitchFamily="34" charset="0"/>
              </a:rPr>
              <a:t>learning</a:t>
            </a:r>
            <a:r>
              <a:rPr lang="fr-CA" altLang="ko-KR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E465818-C358-4B07-9F4F-8F47BFA5EE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1571996"/>
                <a:ext cx="8534400" cy="4529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altLang="en-US" b="1" dirty="0"/>
                  <a:t>Boosting</a:t>
                </a:r>
                <a:r>
                  <a:rPr lang="fr-FR" altLang="en-US" dirty="0"/>
                  <a:t> consiste à</a:t>
                </a:r>
              </a:p>
              <a:p>
                <a:pPr lvl="1"/>
                <a:r>
                  <a:rPr lang="fr-FR" altLang="en-US" sz="2000" dirty="0"/>
                  <a:t>À chaque exemple du jeu de données, on associe un poids. </a:t>
                </a:r>
              </a:p>
              <a:p>
                <a:pPr lvl="1"/>
                <a:r>
                  <a:rPr lang="fr-FR" altLang="en-US" sz="2000" dirty="0"/>
                  <a:t>Au départ, les poids sont les mêmes pour chaque exemple.</a:t>
                </a:r>
              </a:p>
              <a:p>
                <a:pPr lvl="1"/>
                <a:r>
                  <a:rPr lang="fr-FR" altLang="en-US" sz="2000" dirty="0"/>
                  <a:t>Pour </a:t>
                </a:r>
                <a:r>
                  <a:rPr lang="fr-FR" altLang="en-US" sz="2000" i="1" dirty="0"/>
                  <a:t>i </a:t>
                </a:r>
                <a:r>
                  <a:rPr lang="fr-FR" altLang="en-US" sz="2000" dirty="0"/>
                  <a:t>de 1 à </a:t>
                </a:r>
                <a:r>
                  <a:rPr lang="fr-FR" altLang="en-US" sz="2000" i="1" dirty="0"/>
                  <a:t>K</a:t>
                </a:r>
                <a:r>
                  <a:rPr lang="fr-FR" altLang="en-US" sz="2000" dirty="0"/>
                  <a:t> modèles :</a:t>
                </a:r>
              </a:p>
              <a:p>
                <a:pPr lvl="2"/>
                <a:r>
                  <a:rPr lang="fr-FR" altLang="en-US" sz="2000" dirty="0"/>
                  <a:t>Générer un modèle </a:t>
                </a:r>
                <a:r>
                  <a:rPr lang="fr-FR" altLang="en-US" sz="2000" i="1" dirty="0"/>
                  <a:t>h</a:t>
                </a:r>
                <a:r>
                  <a:rPr lang="fr-FR" altLang="en-US" sz="2000" i="1" baseline="-25000" dirty="0"/>
                  <a:t>i</a:t>
                </a:r>
              </a:p>
              <a:p>
                <a:pPr lvl="2"/>
                <a:r>
                  <a:rPr lang="fr-FR" altLang="en-US" sz="2000" dirty="0"/>
                  <a:t>Mettre à jour les poids des exemples pour les biaiser en faveur des exemples mal classifiés</a:t>
                </a:r>
              </a:p>
              <a:p>
                <a:pPr lvl="1"/>
                <a:r>
                  <a:rPr lang="fr-FR" altLang="en-US" sz="2000" dirty="0"/>
                  <a:t>Chaque modèle reçoit un poids en fonction de sa performance. </a:t>
                </a:r>
              </a:p>
              <a:p>
                <a:pPr lvl="1"/>
                <a:r>
                  <a:rPr lang="fr-FR" altLang="en-US" sz="2000" i="1" dirty="0"/>
                  <a:t>h(x)</a:t>
                </a:r>
                <a:r>
                  <a:rPr lang="fr-FR" alt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alt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altLang="en-US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altLang="en-US" sz="2000" i="1" dirty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ctrlPr>
                          <a:rPr lang="fr-FR" alt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altLang="en-US" sz="2000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altLang="en-US" sz="2000" i="1" dirty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fr-FR" alt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000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CA" altLang="en-US" sz="2000" b="0" i="1" baseline="-25000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altLang="en-US" sz="2000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altLang="en-US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alt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alt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alt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fr-FR" altLang="en-US" sz="2000" dirty="0"/>
                  <a:t>, </a:t>
                </a:r>
                <a:r>
                  <a:rPr lang="fr-FR" altLang="en-US" sz="2000" dirty="0" err="1"/>
                  <a:t>z</a:t>
                </a:r>
                <a:r>
                  <a:rPr lang="fr-FR" altLang="en-US" sz="2000" baseline="-25000" dirty="0" err="1"/>
                  <a:t>i</a:t>
                </a:r>
                <a:r>
                  <a:rPr lang="fr-FR" altLang="en-US" sz="2000" baseline="-25000" dirty="0"/>
                  <a:t> </a:t>
                </a:r>
                <a:r>
                  <a:rPr lang="fr-FR" altLang="en-US" sz="2000" dirty="0"/>
                  <a:t>étant le poids du modèle </a:t>
                </a:r>
                <a:r>
                  <a:rPr lang="fr-FR" altLang="en-US" sz="2000" i="1" dirty="0"/>
                  <a:t>h</a:t>
                </a:r>
                <a:r>
                  <a:rPr lang="fr-FR" altLang="en-US" sz="2000" i="1" baseline="-25000" dirty="0"/>
                  <a:t>i</a:t>
                </a:r>
              </a:p>
              <a:p>
                <a:pPr marL="457200" lvl="1" indent="0">
                  <a:buNone/>
                </a:pPr>
                <a:endParaRPr lang="fr-FR" altLang="en-US" sz="2000" dirty="0"/>
              </a:p>
              <a:p>
                <a:r>
                  <a:rPr lang="fr-FR" altLang="en-US" i="1" dirty="0"/>
                  <a:t>ADABOOST </a:t>
                </a:r>
                <a:r>
                  <a:rPr lang="fr-FR" altLang="en-US" dirty="0"/>
                  <a:t>est un algorithme très utilisé, basé sur cette technique. Il est utilisé le plus souvent avec les arbres de décision.</a:t>
                </a:r>
              </a:p>
            </p:txBody>
          </p:sp>
        </mc:Choice>
        <mc:Fallback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E465818-C358-4B07-9F4F-8F47BFA5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571996"/>
                <a:ext cx="8534400" cy="4529546"/>
              </a:xfrm>
              <a:prstGeom prst="rect">
                <a:avLst/>
              </a:prstGeom>
              <a:blipFill>
                <a:blip r:embed="rId3"/>
                <a:stretch>
                  <a:fillRect l="-1429" t="-3634" b="-6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82A3706-3993-4443-BBBC-2C9BD9059FA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814447" y="2201047"/>
              <a:ext cx="904103" cy="678077"/>
            </p:xfrm>
            <a:graphic>
              <a:graphicData uri="http://schemas.microsoft.com/office/powerpoint/2016/slidezoom">
                <pslz:sldZm>
                  <pslz:sldZmObj sldId="726" cId="806857235">
                    <pslz:zmPr id="{B2BC2D94-7D03-4E7F-83F7-5823857F386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103" cy="6780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E82A3706-3993-4443-BBBC-2C9BD9059F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4447" y="2201047"/>
                <a:ext cx="904103" cy="6780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54971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Illustration de </a:t>
            </a:r>
            <a:r>
              <a:rPr lang="fr-CA" altLang="ko-KR" i="1" dirty="0" err="1">
                <a:latin typeface="Arial" panose="020B0604020202020204" pitchFamily="34" charset="0"/>
              </a:rPr>
              <a:t>Boosting</a:t>
            </a:r>
            <a:endParaRPr lang="fr-CA" altLang="ko-KR" i="1" dirty="0">
              <a:latin typeface="Arial" panose="020B0604020202020204" pitchFamily="34" charset="0"/>
            </a:endParaRP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0FEDD-61D0-4BC8-9DE7-BB2853BEE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31" y="1703022"/>
            <a:ext cx="4777764" cy="3830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01070E-F9D2-4468-ABBE-9ADE09F3B069}"/>
              </a:ext>
            </a:extLst>
          </p:cNvPr>
          <p:cNvSpPr txBox="1"/>
          <p:nvPr/>
        </p:nvSpPr>
        <p:spPr>
          <a:xfrm>
            <a:off x="619475" y="5616889"/>
            <a:ext cx="787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La taille de </a:t>
            </a:r>
            <a:r>
              <a:rPr lang="en-CA" dirty="0" err="1"/>
              <a:t>l’exemple</a:t>
            </a:r>
            <a:r>
              <a:rPr lang="en-CA" dirty="0"/>
              <a:t> </a:t>
            </a:r>
            <a:r>
              <a:rPr lang="en-CA" dirty="0" err="1"/>
              <a:t>illustre</a:t>
            </a:r>
            <a:r>
              <a:rPr lang="en-CA" dirty="0"/>
              <a:t> son </a:t>
            </a:r>
            <a:r>
              <a:rPr lang="en-CA" dirty="0" err="1"/>
              <a:t>poids</a:t>
            </a:r>
            <a:r>
              <a:rPr lang="en-CA" dirty="0"/>
              <a:t> </a:t>
            </a:r>
            <a:r>
              <a:rPr lang="en-CA" dirty="0" err="1"/>
              <a:t>relatif</a:t>
            </a:r>
            <a:r>
              <a:rPr lang="en-CA" dirty="0"/>
              <a:t>. </a:t>
            </a:r>
          </a:p>
          <a:p>
            <a:r>
              <a:rPr lang="en-CA" dirty="0"/>
              <a:t>De </a:t>
            </a:r>
            <a:r>
              <a:rPr lang="en-CA" dirty="0" err="1"/>
              <a:t>même</a:t>
            </a:r>
            <a:r>
              <a:rPr lang="en-CA" dirty="0"/>
              <a:t>, la taille de </a:t>
            </a:r>
            <a:r>
              <a:rPr lang="en-CA" dirty="0" err="1"/>
              <a:t>l’arbre</a:t>
            </a:r>
            <a:r>
              <a:rPr lang="en-CA" dirty="0"/>
              <a:t> </a:t>
            </a:r>
            <a:r>
              <a:rPr lang="en-CA" dirty="0" err="1"/>
              <a:t>illustre</a:t>
            </a:r>
            <a:r>
              <a:rPr lang="en-CA" dirty="0"/>
              <a:t> son </a:t>
            </a:r>
            <a:r>
              <a:rPr lang="en-CA" dirty="0" err="1"/>
              <a:t>poid</a:t>
            </a:r>
            <a:r>
              <a:rPr lang="en-CA" dirty="0"/>
              <a:t> </a:t>
            </a:r>
            <a:r>
              <a:rPr lang="en-CA" dirty="0" err="1"/>
              <a:t>relatif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5723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Optimisation d’hyperparamètres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E465818-C358-4B07-9F4F-8F47BFA5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71996"/>
            <a:ext cx="8534400" cy="452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en-US" dirty="0"/>
              <a:t>Nous avons vu que les algorithmes d’apprentissage ont plusieurs hyperparamètres.</a:t>
            </a:r>
          </a:p>
          <a:p>
            <a:endParaRPr lang="fr-CA" altLang="en-US" dirty="0"/>
          </a:p>
          <a:p>
            <a:r>
              <a:rPr lang="fr-CA" altLang="en-US" dirty="0"/>
              <a:t>Le choix des hyperparamètres est un problème d’optimisation en soi : recherche d’une configuration optimale des hyperparamètres.</a:t>
            </a:r>
          </a:p>
          <a:p>
            <a:endParaRPr lang="fr-CA" altLang="en-US" dirty="0"/>
          </a:p>
          <a:p>
            <a:r>
              <a:rPr lang="fr-CA" altLang="en-US" dirty="0"/>
              <a:t>La fonction objective n’étant pas différentiable, on ne peut pas utiliser la descente du gradient. </a:t>
            </a:r>
          </a:p>
          <a:p>
            <a:pPr lvl="1"/>
            <a:r>
              <a:rPr lang="fr-CA" altLang="en-US" sz="2000" dirty="0"/>
              <a:t>Nous verrons des algorithmes appropriés plus tard dans le cours, lors que nous aborderons le thème de </a:t>
            </a:r>
            <a:r>
              <a:rPr lang="fr-CA" altLang="en-US" sz="2000" i="1" dirty="0"/>
              <a:t>recherche locale</a:t>
            </a:r>
            <a:r>
              <a:rPr lang="fr-CA" altLang="en-US" sz="2000" dirty="0"/>
              <a:t>, qui couvre, entre autres, les algorithmes génétiques.</a:t>
            </a:r>
            <a:endParaRPr lang="fr-CA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179231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>
            <a:extLst>
              <a:ext uri="{FF2B5EF4-FFF2-40B4-BE49-F238E27FC236}">
                <a16:creationId xmlns:a16="http://schemas.microsoft.com/office/drawing/2014/main" id="{EB6D1A8E-EBB1-46C2-8016-CE6A4E8C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dirty="0">
                <a:latin typeface="Arial" panose="020B0604020202020204" pitchFamily="34" charset="0"/>
              </a:rPr>
              <a:t>Conclusion</a:t>
            </a:r>
          </a:p>
        </p:txBody>
      </p:sp>
      <p:sp>
        <p:nvSpPr>
          <p:cNvPr id="88066" name="Espace réservé du contenu 2">
            <a:extLst>
              <a:ext uri="{FF2B5EF4-FFF2-40B4-BE49-F238E27FC236}">
                <a16:creationId xmlns:a16="http://schemas.microsoft.com/office/drawing/2014/main" id="{0D3290DF-85AB-47E0-9329-4813CED7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61350" cy="4708525"/>
          </a:xfrm>
        </p:spPr>
        <p:txBody>
          <a:bodyPr/>
          <a:lstStyle/>
          <a:p>
            <a:endParaRPr lang="fr-FR" altLang="en-US" dirty="0"/>
          </a:p>
          <a:p>
            <a:r>
              <a:rPr lang="fr-FR" altLang="en-US" dirty="0"/>
              <a:t>Un arbre de décision est un modèle d’apprentissage</a:t>
            </a:r>
            <a:r>
              <a:rPr lang="en-CA" altLang="en-US" dirty="0"/>
              <a:t> </a:t>
            </a:r>
            <a:r>
              <a:rPr lang="fr-CA" altLang="en-US" dirty="0"/>
              <a:t>interprétable</a:t>
            </a:r>
            <a:r>
              <a:rPr lang="fr-CA" altLang="ko-KR" dirty="0"/>
              <a:t>. </a:t>
            </a:r>
          </a:p>
          <a:p>
            <a:pPr marL="0" indent="0">
              <a:buNone/>
            </a:pPr>
            <a:endParaRPr lang="fr-FR" altLang="en-US" dirty="0"/>
          </a:p>
          <a:p>
            <a:r>
              <a:rPr lang="fr-FR" altLang="en-US" dirty="0"/>
              <a:t>L’algorithme d’apprentissage de base est instable et présente beaucoup de variance (surapprentissage).</a:t>
            </a:r>
          </a:p>
          <a:p>
            <a:endParaRPr lang="fr-FR" altLang="en-US" dirty="0"/>
          </a:p>
          <a:p>
            <a:r>
              <a:rPr lang="fr-FR" altLang="en-US" i="1" dirty="0" err="1"/>
              <a:t>Random</a:t>
            </a:r>
            <a:r>
              <a:rPr lang="fr-FR" altLang="en-US" i="1" dirty="0"/>
              <a:t> Forest</a:t>
            </a:r>
            <a:r>
              <a:rPr lang="fr-FR" altLang="en-US" dirty="0"/>
              <a:t> – une technique d’apprentissage ensembliste avec des arbres de décision.</a:t>
            </a:r>
          </a:p>
          <a:p>
            <a:pPr marL="0" indent="0">
              <a:buNone/>
            </a:pPr>
            <a:endParaRPr lang="fr-FR" altLang="en-US" dirty="0"/>
          </a:p>
        </p:txBody>
      </p:sp>
      <p:sp>
        <p:nvSpPr>
          <p:cNvPr id="88067" name="Espace réservé de la date 3">
            <a:extLst>
              <a:ext uri="{FF2B5EF4-FFF2-40B4-BE49-F238E27FC236}">
                <a16:creationId xmlns:a16="http://schemas.microsoft.com/office/drawing/2014/main" id="{23289BF5-720A-4BC2-888C-30D3CD3D9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8068" name="Espace réservé du pied de page 4">
            <a:extLst>
              <a:ext uri="{FF2B5EF4-FFF2-40B4-BE49-F238E27FC236}">
                <a16:creationId xmlns:a16="http://schemas.microsoft.com/office/drawing/2014/main" id="{150F7534-AAE2-40DF-A3F1-6B0C88B9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15AD031C-ABFC-401D-9CB5-701079E9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15B6368D-F5A1-40BD-A9B2-54DEF26CC0C3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DC296D32-9C89-B031-0BA2-EE440D08A9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5217347"/>
                  </p:ext>
                </p:extLst>
              </p:nvPr>
            </p:nvGraphicFramePr>
            <p:xfrm>
              <a:off x="7451993" y="5048979"/>
              <a:ext cx="1043686" cy="782765"/>
            </p:xfrm>
            <a:graphic>
              <a:graphicData uri="http://schemas.microsoft.com/office/powerpoint/2016/slidezoom">
                <pslz:sldZm>
                  <pslz:sldZmObj sldId="719" cId="3058086530">
                    <pslz:zmPr id="{0DDACF00-FBB8-4787-8E4E-DC4F28AE459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43686" cy="7827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DC296D32-9C89-B031-0BA2-EE440D08A9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1993" y="5048979"/>
                <a:ext cx="1043686" cy="7827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re 1">
            <a:extLst>
              <a:ext uri="{FF2B5EF4-FFF2-40B4-BE49-F238E27FC236}">
                <a16:creationId xmlns:a16="http://schemas.microsoft.com/office/drawing/2014/main" id="{E66A69D8-EA4B-4EF1-95A3-BCBDF7FF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>
                <a:latin typeface="Arial" panose="020B0604020202020204" pitchFamily="34" charset="0"/>
              </a:rPr>
              <a:t>Vous devriez être capable de...</a:t>
            </a:r>
          </a:p>
        </p:txBody>
      </p:sp>
      <p:sp>
        <p:nvSpPr>
          <p:cNvPr id="92162" name="Espace réservé du contenu 2">
            <a:extLst>
              <a:ext uri="{FF2B5EF4-FFF2-40B4-BE49-F238E27FC236}">
                <a16:creationId xmlns:a16="http://schemas.microsoft.com/office/drawing/2014/main" id="{8315D294-25C1-4B08-B7F5-BD720D2B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1"/>
            <a:ext cx="8229601" cy="4424584"/>
          </a:xfrm>
        </p:spPr>
        <p:txBody>
          <a:bodyPr/>
          <a:lstStyle/>
          <a:p>
            <a:r>
              <a:rPr lang="fr-FR" altLang="en-US" dirty="0"/>
              <a:t>Décrire ce qu’un arbre de décision.</a:t>
            </a:r>
          </a:p>
          <a:p>
            <a:endParaRPr lang="fr-FR" altLang="en-US" dirty="0"/>
          </a:p>
          <a:p>
            <a:r>
              <a:rPr lang="fr-FR" altLang="en-US" dirty="0"/>
              <a:t>Décrire et simuler l’algorithme d’apprentissage d’un arbre de décision sur un exemple.</a:t>
            </a:r>
          </a:p>
          <a:p>
            <a:endParaRPr lang="fr-FR" altLang="en-US" dirty="0"/>
          </a:p>
          <a:p>
            <a:pPr lvl="1"/>
            <a:r>
              <a:rPr lang="fr-FR" altLang="en-US" dirty="0"/>
              <a:t>Expliquer et appliquer le calcul de l’entropie et du gain d’information pour choisir la prochaine variable durant l’algorithme d’apprentissage.</a:t>
            </a:r>
          </a:p>
          <a:p>
            <a:pPr marL="0" indent="0">
              <a:buNone/>
            </a:pPr>
            <a:endParaRPr lang="fr-FR" altLang="en-US" dirty="0"/>
          </a:p>
          <a:p>
            <a:r>
              <a:rPr lang="fr-FR" altLang="en-US" dirty="0"/>
              <a:t>Expliquer comment éviter le surapprentissage lors de l’apprentissage d’un arbre de décision</a:t>
            </a:r>
          </a:p>
          <a:p>
            <a:endParaRPr lang="fr-FR" altLang="en-US" dirty="0"/>
          </a:p>
          <a:p>
            <a:r>
              <a:rPr lang="fr-FR" altLang="en-US" dirty="0"/>
              <a:t>Expliquer en grandes lignes en quoi l’algorithme </a:t>
            </a:r>
            <a:r>
              <a:rPr lang="fr-FR" altLang="en-US" i="1" dirty="0" err="1"/>
              <a:t>Random</a:t>
            </a:r>
            <a:r>
              <a:rPr lang="fr-FR" altLang="en-US" i="1" dirty="0"/>
              <a:t> Forest</a:t>
            </a:r>
            <a:r>
              <a:rPr lang="fr-FR" altLang="en-US" dirty="0"/>
              <a:t> diffère de l’algorithme d’apprentissage d’arbre de décision de base</a:t>
            </a:r>
          </a:p>
          <a:p>
            <a:pPr marL="0" indent="0">
              <a:buNone/>
            </a:pPr>
            <a:endParaRPr lang="fr-FR" altLang="en-US" dirty="0"/>
          </a:p>
        </p:txBody>
      </p:sp>
      <p:sp>
        <p:nvSpPr>
          <p:cNvPr id="92163" name="Espace réservé de la date 3">
            <a:extLst>
              <a:ext uri="{FF2B5EF4-FFF2-40B4-BE49-F238E27FC236}">
                <a16:creationId xmlns:a16="http://schemas.microsoft.com/office/drawing/2014/main" id="{DDA72641-8786-4ADB-BCA9-E493F67E3B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92164" name="Espace réservé du pied de page 4">
            <a:extLst>
              <a:ext uri="{FF2B5EF4-FFF2-40B4-BE49-F238E27FC236}">
                <a16:creationId xmlns:a16="http://schemas.microsoft.com/office/drawing/2014/main" id="{18B0593F-DE69-4C3C-9E1D-7CE6736E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69D5AB60-160A-498A-A40F-2CE4A631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306698DA-0C83-46C5-93A1-6F64A48B6CD8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2" y="394693"/>
            <a:ext cx="8683625" cy="704601"/>
          </a:xfrm>
        </p:spPr>
        <p:txBody>
          <a:bodyPr/>
          <a:lstStyle/>
          <a:p>
            <a:pPr eaLnBrk="1" hangingPunct="1"/>
            <a:r>
              <a:rPr lang="fr-CA" altLang="en-US" dirty="0">
                <a:latin typeface="Arial" pitchFamily="34" charset="0"/>
                <a:ea typeface="ＭＳ Ｐゴシック" pitchFamily="34" charset="-128"/>
              </a:rPr>
              <a:t>Sujets couverts par le cours</a:t>
            </a:r>
          </a:p>
        </p:txBody>
      </p:sp>
      <p:sp>
        <p:nvSpPr>
          <p:cNvPr id="22533" name="Espace réservé du pied de page 13"/>
          <p:cNvSpPr>
            <a:spLocks noGrp="1"/>
          </p:cNvSpPr>
          <p:nvPr>
            <p:ph type="ftr" sz="quarter" idx="10"/>
          </p:nvPr>
        </p:nvSpPr>
        <p:spPr bwMode="auto">
          <a:xfrm>
            <a:off x="4043433" y="6350985"/>
            <a:ext cx="281045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en-US" dirty="0">
                <a:latin typeface="Calibri" pitchFamily="34" charset="0"/>
              </a:rPr>
              <a:t> Froduald Kabanza Froduald Kabanza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534" name="Espace réservé du numéro de diapositive 14"/>
          <p:cNvSpPr>
            <a:spLocks noGrp="1"/>
          </p:cNvSpPr>
          <p:nvPr>
            <p:ph type="sldNum" sz="quarter" idx="11"/>
          </p:nvPr>
        </p:nvSpPr>
        <p:spPr bwMode="auto">
          <a:xfrm>
            <a:off x="7920037" y="6452325"/>
            <a:ext cx="744676" cy="239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ECBA33-07FD-491C-887E-917C796CBFBD}" type="slidenum">
              <a:rPr lang="en-US" altLang="en-US" smtClean="0">
                <a:latin typeface="Calibri" pitchFamily="34" charset="0"/>
              </a:rPr>
              <a:pPr/>
              <a:t>37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22532" name="Espace réservé de la date 12"/>
          <p:cNvSpPr>
            <a:spLocks noGrp="1"/>
          </p:cNvSpPr>
          <p:nvPr>
            <p:ph type="dt" sz="half" idx="12"/>
          </p:nvPr>
        </p:nvSpPr>
        <p:spPr bwMode="auto">
          <a:xfrm>
            <a:off x="315771" y="639693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fr-CA" altLang="en-US">
                <a:latin typeface="Calibri" pitchFamily="34" charset="0"/>
              </a:rPr>
              <a:t>IFT 615</a:t>
            </a:r>
            <a:endParaRPr lang="en-US" altLang="en-US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>
            <a:cxnSpLocks noChangeShapeType="1"/>
            <a:stCxn id="9" idx="0"/>
          </p:cNvCxnSpPr>
          <p:nvPr/>
        </p:nvCxnSpPr>
        <p:spPr bwMode="auto">
          <a:xfrm flipV="1">
            <a:off x="4046802" y="3631501"/>
            <a:ext cx="179193" cy="40080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7" name="Connecteur droit avec flèche 46"/>
          <p:cNvCxnSpPr>
            <a:cxnSpLocks noChangeShapeType="1"/>
            <a:endCxn id="8" idx="2"/>
          </p:cNvCxnSpPr>
          <p:nvPr/>
        </p:nvCxnSpPr>
        <p:spPr bwMode="auto">
          <a:xfrm flipH="1" flipV="1">
            <a:off x="2892908" y="3607617"/>
            <a:ext cx="770044" cy="41029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98286" y="4032302"/>
            <a:ext cx="109703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agents </a:t>
            </a:r>
          </a:p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intelligents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50017" y="3091722"/>
            <a:ext cx="143468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Raisonnement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logique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86593" y="3022842"/>
            <a:ext cx="141263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Apprentissage </a:t>
            </a:r>
          </a:p>
          <a:p>
            <a:pPr algn="ctr">
              <a:defRPr/>
            </a:pPr>
            <a:r>
              <a:rPr lang="fr-CA" sz="1600" dirty="0">
                <a:latin typeface="Calibri" charset="0"/>
                <a:ea typeface="+mn-ea"/>
              </a:rPr>
              <a:t>automatique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10515" y="5222707"/>
            <a:ext cx="2010250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Processus de décision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de </a:t>
            </a:r>
            <a:r>
              <a:rPr lang="fr-CA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Markov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05725" y="4017906"/>
            <a:ext cx="1473545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Planification et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jeu compétitifs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55760" y="5022000"/>
            <a:ext cx="168151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Recherche heuristique locale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86745" y="4091852"/>
            <a:ext cx="1850526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Recherche heuristique globale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24576" y="5718172"/>
            <a:ext cx="1256754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Éthique et IA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17602" y="3037416"/>
            <a:ext cx="138820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Raisonnement</a:t>
            </a:r>
          </a:p>
          <a:p>
            <a:pPr algn="ctr">
              <a:defRPr/>
            </a:pPr>
            <a:r>
              <a:rPr lang="fr-CA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probabiliste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27" name="Connecteur droit avec flèche 26"/>
          <p:cNvCxnSpPr>
            <a:cxnSpLocks noChangeShapeType="1"/>
            <a:stCxn id="9" idx="3"/>
            <a:endCxn id="14" idx="1"/>
          </p:cNvCxnSpPr>
          <p:nvPr/>
        </p:nvCxnSpPr>
        <p:spPr bwMode="auto">
          <a:xfrm>
            <a:off x="4595317" y="4324690"/>
            <a:ext cx="491428" cy="5955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30" name="Connecteur droit avec flèche 29"/>
          <p:cNvCxnSpPr>
            <a:cxnSpLocks noChangeShapeType="1"/>
            <a:endCxn id="13" idx="1"/>
          </p:cNvCxnSpPr>
          <p:nvPr/>
        </p:nvCxnSpPr>
        <p:spPr bwMode="auto">
          <a:xfrm>
            <a:off x="4521313" y="4678414"/>
            <a:ext cx="734447" cy="635974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33" name="Connecteur droit avec flèche 32"/>
          <p:cNvCxnSpPr>
            <a:cxnSpLocks noChangeShapeType="1"/>
            <a:stCxn id="9" idx="2"/>
          </p:cNvCxnSpPr>
          <p:nvPr/>
        </p:nvCxnSpPr>
        <p:spPr bwMode="auto">
          <a:xfrm>
            <a:off x="4046802" y="4617077"/>
            <a:ext cx="70699" cy="1115053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1" name="Connecteur droit avec flèche 40"/>
          <p:cNvCxnSpPr>
            <a:cxnSpLocks noChangeShapeType="1"/>
            <a:stCxn id="9" idx="1"/>
            <a:endCxn id="12" idx="3"/>
          </p:cNvCxnSpPr>
          <p:nvPr/>
        </p:nvCxnSpPr>
        <p:spPr bwMode="auto">
          <a:xfrm flipH="1" flipV="1">
            <a:off x="2879270" y="4310294"/>
            <a:ext cx="619016" cy="14396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4" name="Connecteur droit avec flèche 43"/>
          <p:cNvCxnSpPr>
            <a:cxnSpLocks noChangeShapeType="1"/>
          </p:cNvCxnSpPr>
          <p:nvPr/>
        </p:nvCxnSpPr>
        <p:spPr bwMode="auto">
          <a:xfrm flipH="1">
            <a:off x="3307832" y="4589286"/>
            <a:ext cx="498629" cy="784854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88" name="Connecteur droit avec flèche 87"/>
          <p:cNvCxnSpPr>
            <a:cxnSpLocks noChangeShapeType="1"/>
          </p:cNvCxnSpPr>
          <p:nvPr/>
        </p:nvCxnSpPr>
        <p:spPr bwMode="auto">
          <a:xfrm flipV="1">
            <a:off x="4580141" y="3657439"/>
            <a:ext cx="813386" cy="39306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sp>
        <p:nvSpPr>
          <p:cNvPr id="48" name="Rectangle 96">
            <a:extLst>
              <a:ext uri="{FF2B5EF4-FFF2-40B4-BE49-F238E27FC236}">
                <a16:creationId xmlns:a16="http://schemas.microsoft.com/office/drawing/2014/main" id="{BFB80F63-8F2A-4533-97C3-E8A2F9279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59" y="1241513"/>
            <a:ext cx="1767217" cy="4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ko-KR" b="1" dirty="0">
                <a:solidFill>
                  <a:srgbClr val="FF6600"/>
                </a:solidFill>
                <a:latin typeface="Calibri" panose="020F0502020204030204" pitchFamily="34" charset="0"/>
              </a:rPr>
              <a:t>Applications</a:t>
            </a:r>
            <a:endParaRPr lang="fr-FR" altLang="en-US" b="1" dirty="0">
              <a:solidFill>
                <a:srgbClr val="FF6600"/>
              </a:solidFill>
            </a:endParaRPr>
          </a:p>
        </p:txBody>
      </p:sp>
      <p:sp>
        <p:nvSpPr>
          <p:cNvPr id="49" name="Rectangle 96">
            <a:extLst>
              <a:ext uri="{FF2B5EF4-FFF2-40B4-BE49-F238E27FC236}">
                <a16:creationId xmlns:a16="http://schemas.microsoft.com/office/drawing/2014/main" id="{6263D7BB-937B-4ED3-AE74-64C49812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868" y="924631"/>
            <a:ext cx="3276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ko-KR" b="1" dirty="0">
                <a:solidFill>
                  <a:schemeClr val="accent1"/>
                </a:solidFill>
                <a:latin typeface="Calibri" panose="020F0502020204030204" pitchFamily="34" charset="0"/>
              </a:rPr>
              <a:t>Concepts et algorithmes</a:t>
            </a:r>
            <a:endParaRPr lang="fr-FR" altLang="en-US" b="1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AB8FEE-ABF2-4A01-B9AE-1C57245F009D}"/>
              </a:ext>
            </a:extLst>
          </p:cNvPr>
          <p:cNvGrpSpPr/>
          <p:nvPr/>
        </p:nvGrpSpPr>
        <p:grpSpPr>
          <a:xfrm>
            <a:off x="3599223" y="2015629"/>
            <a:ext cx="4855320" cy="986539"/>
            <a:chOff x="2892907" y="2015628"/>
            <a:chExt cx="5561635" cy="100721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F5C7C8-A155-4511-99B5-F0C7044B8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531" y="2015628"/>
              <a:ext cx="1069011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CA" altLang="ko-KR" sz="1600" dirty="0">
                  <a:latin typeface="Calibri" charset="0"/>
                </a:rPr>
                <a:t>V</a:t>
              </a:r>
              <a:r>
                <a:rPr lang="fr-CA" altLang="ko-KR" sz="1600" dirty="0">
                  <a:latin typeface="Calibri" charset="0"/>
                  <a:ea typeface="+mn-ea"/>
                </a:rPr>
                <a:t>ision par </a:t>
              </a:r>
            </a:p>
            <a:p>
              <a:pPr algn="ctr">
                <a:defRPr/>
              </a:pPr>
              <a:r>
                <a:rPr lang="fr-CA" altLang="ko-KR" sz="1600" dirty="0">
                  <a:latin typeface="Calibri" charset="0"/>
                  <a:ea typeface="+mn-ea"/>
                </a:rPr>
                <a:t>ordinateur</a:t>
              </a:r>
              <a:endParaRPr lang="fr-FR" sz="1600" dirty="0">
                <a:latin typeface="+mn-lt"/>
                <a:ea typeface="+mn-ea"/>
              </a:endParaRPr>
            </a:p>
          </p:txBody>
        </p: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190EDA56-222D-419F-BA7A-13282E10550F}"/>
                </a:ext>
              </a:extLst>
            </p:cNvPr>
            <p:cNvCxnSpPr>
              <a:cxnSpLocks/>
              <a:stCxn id="8" idx="0"/>
              <a:endCxn id="45" idx="0"/>
            </p:cNvCxnSpPr>
            <p:nvPr/>
          </p:nvCxnSpPr>
          <p:spPr>
            <a:xfrm rot="5400000" flipH="1" flipV="1">
              <a:off x="4902865" y="5671"/>
              <a:ext cx="1007214" cy="5027129"/>
            </a:xfrm>
            <a:prstGeom prst="curvedConnector3">
              <a:avLst>
                <a:gd name="adj1" fmla="val 122696"/>
              </a:avLst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0C3C5B1-5776-4650-8EF8-E56C7045F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748" y="3157044"/>
            <a:ext cx="1508233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 err="1">
                <a:latin typeface="Calibri" charset="0"/>
              </a:rPr>
              <a:t>Traitemen</a:t>
            </a:r>
            <a:r>
              <a:rPr lang="fr-FR" altLang="ko-KR" sz="1600" dirty="0"/>
              <a:t>t du</a:t>
            </a:r>
          </a:p>
          <a:p>
            <a:pPr algn="ctr">
              <a:defRPr/>
            </a:pPr>
            <a:r>
              <a:rPr lang="fr-FR" altLang="ko-KR" sz="1600" dirty="0">
                <a:latin typeface="Calibri" charset="0"/>
              </a:rPr>
              <a:t>Langage naturel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C0636592-C669-454E-BACB-0C0B57088A92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6373609" y="2475292"/>
            <a:ext cx="1591419" cy="3568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439E595-C23F-4975-BC48-622137693B5B}"/>
              </a:ext>
            </a:extLst>
          </p:cNvPr>
          <p:cNvSpPr txBox="1"/>
          <p:nvPr/>
        </p:nvSpPr>
        <p:spPr>
          <a:xfrm>
            <a:off x="292161" y="1344662"/>
            <a:ext cx="3950505" cy="1477328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/>
              <a:t>K-NN</a:t>
            </a:r>
          </a:p>
          <a:p>
            <a:r>
              <a:rPr lang="en-CA" dirty="0" err="1"/>
              <a:t>Régression</a:t>
            </a:r>
            <a:r>
              <a:rPr lang="en-CA" dirty="0"/>
              <a:t> </a:t>
            </a:r>
            <a:r>
              <a:rPr lang="en-CA" dirty="0" err="1"/>
              <a:t>linéaire</a:t>
            </a:r>
            <a:r>
              <a:rPr lang="en-CA" dirty="0"/>
              <a:t> avec le </a:t>
            </a:r>
            <a:r>
              <a:rPr lang="en-CA" dirty="0" err="1"/>
              <a:t>Percepron</a:t>
            </a:r>
            <a:endParaRPr lang="en-CA" dirty="0"/>
          </a:p>
          <a:p>
            <a:r>
              <a:rPr lang="en-CA" dirty="0" err="1"/>
              <a:t>Régression</a:t>
            </a:r>
            <a:r>
              <a:rPr lang="en-CA" dirty="0"/>
              <a:t> </a:t>
            </a:r>
            <a:r>
              <a:rPr lang="en-CA" dirty="0" err="1"/>
              <a:t>logistique</a:t>
            </a:r>
            <a:r>
              <a:rPr lang="en-CA" dirty="0"/>
              <a:t> avec le Perceptron</a:t>
            </a:r>
          </a:p>
          <a:p>
            <a:r>
              <a:rPr lang="en-CA" dirty="0" err="1"/>
              <a:t>Réseau</a:t>
            </a:r>
            <a:r>
              <a:rPr lang="en-CA" dirty="0"/>
              <a:t> de neurones</a:t>
            </a:r>
          </a:p>
          <a:p>
            <a:r>
              <a:rPr lang="en-CA" dirty="0"/>
              <a:t>Abre de decision et </a:t>
            </a:r>
            <a:r>
              <a:rPr lang="en-CA" i="1" dirty="0"/>
              <a:t>random-forest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28376C-BF10-4029-9D4A-8BC049E4E93D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1798820" y="2821990"/>
            <a:ext cx="387773" cy="4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>
            <a:extLst>
              <a:ext uri="{FF2B5EF4-FFF2-40B4-BE49-F238E27FC236}">
                <a16:creationId xmlns:a16="http://schemas.microsoft.com/office/drawing/2014/main" id="{EB6D1A8E-EBB1-46C2-8016-CE6A4E8C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dirty="0">
                <a:latin typeface="Arial" panose="020B0604020202020204" pitchFamily="34" charset="0"/>
              </a:rPr>
              <a:t>Illustration de la réduction de la dimensionalité</a:t>
            </a:r>
          </a:p>
        </p:txBody>
      </p:sp>
      <p:sp>
        <p:nvSpPr>
          <p:cNvPr id="88066" name="Espace réservé du contenu 2">
            <a:extLst>
              <a:ext uri="{FF2B5EF4-FFF2-40B4-BE49-F238E27FC236}">
                <a16:creationId xmlns:a16="http://schemas.microsoft.com/office/drawing/2014/main" id="{0D3290DF-85AB-47E0-9329-4813CED7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87542" cy="4783657"/>
          </a:xfrm>
        </p:spPr>
        <p:txBody>
          <a:bodyPr/>
          <a:lstStyle/>
          <a:p>
            <a:r>
              <a:rPr lang="fr-FR" altLang="en-US" dirty="0"/>
              <a:t>Réduction de dimensionnalité (e.g., en utilisant </a:t>
            </a:r>
            <a:r>
              <a:rPr lang="fr-FR" altLang="en-US" i="1" dirty="0"/>
              <a:t>PCA – Principal Component </a:t>
            </a:r>
            <a:r>
              <a:rPr lang="fr-FR" altLang="en-US" i="1" dirty="0" err="1"/>
              <a:t>Analysis</a:t>
            </a:r>
            <a:r>
              <a:rPr lang="fr-FR" altLang="en-US" i="1" dirty="0"/>
              <a:t> </a:t>
            </a:r>
            <a:r>
              <a:rPr lang="fr-FR" altLang="en-US" dirty="0"/>
              <a:t>– que nous ne voyons pas dans ce cours) </a:t>
            </a:r>
          </a:p>
          <a:p>
            <a:endParaRPr lang="fr-FR" altLang="en-US" dirty="0"/>
          </a:p>
        </p:txBody>
      </p:sp>
      <p:sp>
        <p:nvSpPr>
          <p:cNvPr id="88067" name="Espace réservé de la date 3">
            <a:extLst>
              <a:ext uri="{FF2B5EF4-FFF2-40B4-BE49-F238E27FC236}">
                <a16:creationId xmlns:a16="http://schemas.microsoft.com/office/drawing/2014/main" id="{23289BF5-720A-4BC2-888C-30D3CD3D9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 dirty="0">
                <a:latin typeface="Calibri" panose="020F0502020204030204" pitchFamily="34" charset="0"/>
              </a:rPr>
              <a:t>IFT 615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8068" name="Espace réservé du pied de page 4">
            <a:extLst>
              <a:ext uri="{FF2B5EF4-FFF2-40B4-BE49-F238E27FC236}">
                <a16:creationId xmlns:a16="http://schemas.microsoft.com/office/drawing/2014/main" id="{150F7534-AAE2-40DF-A3F1-6B0C88B9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15AD031C-ABFC-401D-9CB5-701079E9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15B6368D-F5A1-40BD-A9B2-54DEF26CC0C3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C2DB7-C076-4E1C-B837-F1A920838DEC}"/>
              </a:ext>
            </a:extLst>
          </p:cNvPr>
          <p:cNvSpPr txBox="1"/>
          <p:nvPr/>
        </p:nvSpPr>
        <p:spPr>
          <a:xfrm>
            <a:off x="2587092" y="5857238"/>
            <a:ext cx="3383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Source: </a:t>
            </a:r>
            <a:r>
              <a:rPr lang="en-CA" sz="1400" dirty="0">
                <a:hlinkClick r:id="rId3"/>
              </a:rPr>
              <a:t>Amelia, Towards Data Science, 2019</a:t>
            </a:r>
            <a:endParaRPr lang="en-US" sz="1400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9F67D90-FC72-46C5-802F-537ADD0FB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471"/>
          <a:stretch/>
        </p:blipFill>
        <p:spPr>
          <a:xfrm>
            <a:off x="4796296" y="2876204"/>
            <a:ext cx="3577307" cy="2564158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E2BF54A1-9481-4A68-A54C-9F0788BDD9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85"/>
          <a:stretch/>
        </p:blipFill>
        <p:spPr>
          <a:xfrm>
            <a:off x="659648" y="2876204"/>
            <a:ext cx="3618870" cy="25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9458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Exemple 1 –  Attendre pour un resto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BA2F7-D5A7-434E-AAA2-6961353BD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718733"/>
            <a:ext cx="8007350" cy="37367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793B30-D1CE-4C79-B9C5-D093E81F2449}"/>
              </a:ext>
            </a:extLst>
          </p:cNvPr>
          <p:cNvSpPr txBox="1"/>
          <p:nvPr/>
        </p:nvSpPr>
        <p:spPr>
          <a:xfrm>
            <a:off x="1913516" y="5623984"/>
            <a:ext cx="4588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Jeu de </a:t>
            </a:r>
            <a:r>
              <a:rPr lang="en-CA" sz="2000" dirty="0" err="1"/>
              <a:t>données</a:t>
            </a:r>
            <a:r>
              <a:rPr lang="en-CA" sz="2000" dirty="0"/>
              <a:t> pour </a:t>
            </a:r>
            <a:r>
              <a:rPr lang="en-CA" sz="2000" dirty="0" err="1"/>
              <a:t>l’application</a:t>
            </a:r>
            <a:r>
              <a:rPr lang="en-CA" sz="2000" dirty="0"/>
              <a:t> du resto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11064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Arbre de décision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7F2368C-1AA9-4826-A792-30C5A5588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325738"/>
            <a:ext cx="8399417" cy="1339085"/>
          </a:xfrm>
        </p:spPr>
        <p:txBody>
          <a:bodyPr/>
          <a:lstStyle/>
          <a:p>
            <a:r>
              <a:rPr lang="fr-CA" altLang="ko-KR" dirty="0"/>
              <a:t>Un arbre de décision est un modèle dont l’inférence correspondant à une séquence de tests. Chaque nœud intérieur représente un test sur une variable </a:t>
            </a:r>
            <a:r>
              <a:rPr lang="fr-CA" altLang="ko-KR" i="1" dirty="0"/>
              <a:t>x</a:t>
            </a:r>
            <a:r>
              <a:rPr lang="fr-CA" altLang="ko-KR" i="1" baseline="-25000" dirty="0"/>
              <a:t>i</a:t>
            </a:r>
            <a:r>
              <a:rPr lang="fr-CA" altLang="ko-KR" dirty="0"/>
              <a:t> du vecteur d’entrées </a:t>
            </a:r>
            <a:r>
              <a:rPr lang="fr-CA" altLang="ko-KR" i="1" dirty="0"/>
              <a:t>x</a:t>
            </a:r>
            <a:r>
              <a:rPr lang="fr-CA" altLang="ko-KR" dirty="0"/>
              <a:t> et un nœud feuille représente la valeur de la variable cible </a:t>
            </a:r>
            <a:r>
              <a:rPr lang="fr-CA" altLang="ko-KR" i="1" dirty="0"/>
              <a:t>y</a:t>
            </a:r>
            <a:r>
              <a:rPr lang="fr-CA" altLang="ko-KR" dirty="0"/>
              <a:t>.</a:t>
            </a:r>
          </a:p>
          <a:p>
            <a:pPr marL="0" indent="0">
              <a:buNone/>
            </a:pPr>
            <a:endParaRPr lang="fr-CA" altLang="ko-KR" dirty="0"/>
          </a:p>
          <a:p>
            <a:pPr marL="0" indent="0">
              <a:buNone/>
            </a:pPr>
            <a:endParaRPr lang="fr-CA" altLang="ko-KR" dirty="0"/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F9E9B-71EE-4CBC-8747-25235E3B4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84" y="3073400"/>
            <a:ext cx="3881343" cy="25484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C3C658-987E-4D40-B64B-5F40E92E0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6" y="3285772"/>
            <a:ext cx="4741658" cy="22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86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Arbre de décision </a:t>
            </a:r>
            <a:r>
              <a:rPr lang="fr-CA" altLang="ko-KR" i="1" dirty="0">
                <a:latin typeface="Arial" panose="020B0604020202020204" pitchFamily="34" charset="0"/>
              </a:rPr>
              <a:t>vs</a:t>
            </a:r>
            <a:r>
              <a:rPr lang="fr-CA" altLang="ko-KR" dirty="0">
                <a:latin typeface="Arial" panose="020B0604020202020204" pitchFamily="34" charset="0"/>
              </a:rPr>
              <a:t> réseau de neurones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7F2368C-1AA9-4826-A792-30C5A5588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1" y="1315075"/>
            <a:ext cx="8506252" cy="31797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altLang="ko-KR" dirty="0"/>
              <a:t>De façon générale, un modèle (appris) est une fonction  </a:t>
            </a:r>
            <a:r>
              <a:rPr lang="fr-CA" altLang="ko-KR" i="1" dirty="0"/>
              <a:t>y = f(x)=f(x</a:t>
            </a:r>
            <a:r>
              <a:rPr lang="fr-CA" altLang="ko-KR" i="1" baseline="-25000" dirty="0"/>
              <a:t>1</a:t>
            </a:r>
            <a:r>
              <a:rPr lang="fr-CA" altLang="ko-KR" i="1" dirty="0"/>
              <a:t>, .., </a:t>
            </a:r>
            <a:r>
              <a:rPr lang="fr-CA" altLang="ko-KR" i="1" dirty="0" err="1"/>
              <a:t>x</a:t>
            </a:r>
            <a:r>
              <a:rPr lang="fr-CA" altLang="ko-KR" i="1" baseline="-25000" dirty="0" err="1"/>
              <a:t>n</a:t>
            </a:r>
            <a:r>
              <a:rPr lang="fr-CA" altLang="ko-KR" i="1" dirty="0"/>
              <a:t>):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altLang="ko-KR" i="1" dirty="0"/>
              <a:t>x=[x</a:t>
            </a:r>
            <a:r>
              <a:rPr lang="fr-CA" altLang="ko-KR" i="1" baseline="-25000" dirty="0"/>
              <a:t>1</a:t>
            </a:r>
            <a:r>
              <a:rPr lang="fr-CA" altLang="ko-KR" i="1" dirty="0"/>
              <a:t>, …,</a:t>
            </a:r>
            <a:r>
              <a:rPr lang="fr-CA" altLang="ko-KR" i="1" dirty="0" err="1"/>
              <a:t>x</a:t>
            </a:r>
            <a:r>
              <a:rPr lang="fr-CA" altLang="ko-KR" i="1" baseline="-25000" dirty="0" err="1"/>
              <a:t>n</a:t>
            </a:r>
            <a:r>
              <a:rPr lang="fr-CA" altLang="ko-KR" i="1" dirty="0"/>
              <a:t>] </a:t>
            </a:r>
            <a:r>
              <a:rPr lang="fr-CA" altLang="ko-KR" dirty="0"/>
              <a:t>: entrée (c.-</a:t>
            </a:r>
            <a:r>
              <a:rPr lang="fr-CA" altLang="ko-KR" dirty="0" err="1"/>
              <a:t>a.d</a:t>
            </a:r>
            <a:r>
              <a:rPr lang="fr-CA" altLang="ko-KR" dirty="0"/>
              <a:t>-. x</a:t>
            </a:r>
            <a:r>
              <a:rPr lang="fr-CA" altLang="ko-KR" baseline="-25000" dirty="0"/>
              <a:t>i</a:t>
            </a:r>
            <a:r>
              <a:rPr lang="fr-CA" altLang="ko-KR" dirty="0"/>
              <a:t> sont les variables d’entrée)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altLang="ko-KR" i="1" dirty="0"/>
              <a:t>y </a:t>
            </a:r>
            <a:r>
              <a:rPr lang="fr-CA" altLang="ko-KR" dirty="0"/>
              <a:t>: cible d’apprentissage</a:t>
            </a:r>
            <a:r>
              <a:rPr lang="fr-CA" altLang="ko-KR" i="1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altLang="ko-KR" dirty="0"/>
              <a:t>Pour un réseau de neurones, la fonction </a:t>
            </a:r>
            <a:r>
              <a:rPr lang="fr-CA" altLang="ko-KR" i="1" dirty="0" err="1"/>
              <a:t>f</a:t>
            </a:r>
            <a:r>
              <a:rPr lang="fr-CA" altLang="ko-KR" dirty="0" err="1"/>
              <a:t>≡</a:t>
            </a:r>
            <a:r>
              <a:rPr lang="fr-CA" altLang="ko-KR" i="1" dirty="0" err="1"/>
              <a:t>f</a:t>
            </a:r>
            <a:r>
              <a:rPr lang="fr-CA" altLang="ko-KR" i="1" baseline="-25000" dirty="0" err="1"/>
              <a:t>w</a:t>
            </a:r>
            <a:r>
              <a:rPr lang="fr-CA" altLang="ko-KR" baseline="-25000" dirty="0"/>
              <a:t> </a:t>
            </a:r>
            <a:r>
              <a:rPr lang="fr-CA" altLang="ko-KR" dirty="0"/>
              <a:t>est représentée par le vecteur de poids </a:t>
            </a:r>
            <a:r>
              <a:rPr lang="fr-CA" altLang="ko-KR" i="1" dirty="0"/>
              <a:t>w</a:t>
            </a:r>
            <a:r>
              <a:rPr lang="fr-CA" altLang="ko-KR" dirty="0"/>
              <a:t> : </a:t>
            </a:r>
            <a:r>
              <a:rPr lang="fr-CA" altLang="ko-KR" i="1" dirty="0"/>
              <a:t>y = </a:t>
            </a:r>
            <a:r>
              <a:rPr lang="fr-CA" altLang="ko-KR" i="1" dirty="0" err="1"/>
              <a:t>f</a:t>
            </a:r>
            <a:r>
              <a:rPr lang="fr-CA" altLang="ko-KR" i="1" baseline="-25000" dirty="0" err="1"/>
              <a:t>w</a:t>
            </a:r>
            <a:r>
              <a:rPr lang="fr-CA" altLang="ko-KR" i="1" dirty="0"/>
              <a:t>(x)=</a:t>
            </a:r>
            <a:r>
              <a:rPr lang="fr-CA" altLang="ko-KR" i="1" dirty="0" err="1"/>
              <a:t>f</a:t>
            </a:r>
            <a:r>
              <a:rPr lang="fr-CA" altLang="ko-KR" i="1" baseline="-25000" dirty="0" err="1"/>
              <a:t>w</a:t>
            </a:r>
            <a:r>
              <a:rPr lang="fr-CA" altLang="ko-KR" i="1" dirty="0"/>
              <a:t>(x</a:t>
            </a:r>
            <a:r>
              <a:rPr lang="fr-CA" altLang="ko-KR" i="1" baseline="-25000" dirty="0"/>
              <a:t>1</a:t>
            </a:r>
            <a:r>
              <a:rPr lang="fr-CA" altLang="ko-KR" i="1" dirty="0"/>
              <a:t>, .., </a:t>
            </a:r>
            <a:r>
              <a:rPr lang="fr-CA" altLang="ko-KR" i="1" dirty="0" err="1"/>
              <a:t>x</a:t>
            </a:r>
            <a:r>
              <a:rPr lang="fr-CA" altLang="ko-KR" i="1" baseline="-25000" dirty="0" err="1"/>
              <a:t>n</a:t>
            </a:r>
            <a:r>
              <a:rPr lang="fr-CA" altLang="ko-KR" i="1" dirty="0"/>
              <a:t>). </a:t>
            </a:r>
            <a:endParaRPr lang="fr-CA" altLang="ko-K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altLang="ko-KR" dirty="0"/>
              <a:t>Dans le cas d’un arbre de décision, la fonction </a:t>
            </a:r>
            <a:r>
              <a:rPr lang="fr-CA" altLang="ko-KR" i="1" dirty="0" err="1"/>
              <a:t>f</a:t>
            </a:r>
            <a:r>
              <a:rPr lang="fr-CA" altLang="ko-KR" dirty="0" err="1"/>
              <a:t>≡</a:t>
            </a:r>
            <a:r>
              <a:rPr lang="fr-CA" altLang="ko-KR" i="1" dirty="0" err="1"/>
              <a:t>f</a:t>
            </a:r>
            <a:r>
              <a:rPr lang="fr-CA" altLang="ko-KR" i="1" baseline="-25000" dirty="0" err="1"/>
              <a:t>T</a:t>
            </a:r>
            <a:r>
              <a:rPr lang="fr-CA" altLang="ko-KR" dirty="0"/>
              <a:t> est représentée par un arbre de décisions </a:t>
            </a:r>
            <a:r>
              <a:rPr lang="fr-CA" altLang="ko-KR" i="1" dirty="0"/>
              <a:t>T</a:t>
            </a:r>
            <a:r>
              <a:rPr lang="fr-CA" altLang="ko-KR" dirty="0"/>
              <a:t>.  Chaque nœud intérieur est un test sur une variable d’entrée. Chaque feuille représente une valeur de la variable cible.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fr-CA" altLang="ko-KR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fr-CA" altLang="ko-KR" dirty="0"/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6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grpSp>
        <p:nvGrpSpPr>
          <p:cNvPr id="7" name="Grouper 47">
            <a:extLst>
              <a:ext uri="{FF2B5EF4-FFF2-40B4-BE49-F238E27FC236}">
                <a16:creationId xmlns:a16="http://schemas.microsoft.com/office/drawing/2014/main" id="{DEA7F2B6-85E4-4526-8D2E-D77E297732CF}"/>
              </a:ext>
            </a:extLst>
          </p:cNvPr>
          <p:cNvGrpSpPr/>
          <p:nvPr/>
        </p:nvGrpSpPr>
        <p:grpSpPr>
          <a:xfrm>
            <a:off x="5314275" y="5013125"/>
            <a:ext cx="3649177" cy="1275347"/>
            <a:chOff x="1420211" y="2248529"/>
            <a:chExt cx="6549039" cy="2391842"/>
          </a:xfrm>
        </p:grpSpPr>
        <p:cxnSp>
          <p:nvCxnSpPr>
            <p:cNvPr id="8" name="Connecteur droit avec flèche 99">
              <a:extLst>
                <a:ext uri="{FF2B5EF4-FFF2-40B4-BE49-F238E27FC236}">
                  <a16:creationId xmlns:a16="http://schemas.microsoft.com/office/drawing/2014/main" id="{C6564065-567E-4567-8AB3-E5756EA2D702}"/>
                </a:ext>
              </a:extLst>
            </p:cNvPr>
            <p:cNvCxnSpPr/>
            <p:nvPr/>
          </p:nvCxnSpPr>
          <p:spPr>
            <a:xfrm>
              <a:off x="6235013" y="2708455"/>
              <a:ext cx="577613" cy="61618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100">
              <a:extLst>
                <a:ext uri="{FF2B5EF4-FFF2-40B4-BE49-F238E27FC236}">
                  <a16:creationId xmlns:a16="http://schemas.microsoft.com/office/drawing/2014/main" id="{AECD1835-BFE8-41D8-9872-25F31C5FC23E}"/>
                </a:ext>
              </a:extLst>
            </p:cNvPr>
            <p:cNvCxnSpPr/>
            <p:nvPr/>
          </p:nvCxnSpPr>
          <p:spPr>
            <a:xfrm flipV="1">
              <a:off x="6235013" y="3663000"/>
              <a:ext cx="587625" cy="55358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triangl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r 101">
              <a:extLst>
                <a:ext uri="{FF2B5EF4-FFF2-40B4-BE49-F238E27FC236}">
                  <a16:creationId xmlns:a16="http://schemas.microsoft.com/office/drawing/2014/main" id="{EF668274-F82D-4F3B-916C-5CAB538C3F4A}"/>
                </a:ext>
              </a:extLst>
            </p:cNvPr>
            <p:cNvGrpSpPr/>
            <p:nvPr/>
          </p:nvGrpSpPr>
          <p:grpSpPr>
            <a:xfrm>
              <a:off x="6772573" y="317377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5" name="Ellipse 102">
                <a:extLst>
                  <a:ext uri="{FF2B5EF4-FFF2-40B4-BE49-F238E27FC236}">
                    <a16:creationId xmlns:a16="http://schemas.microsoft.com/office/drawing/2014/main" id="{6943CB49-DFAA-4AE3-BDF1-C301E6137014}"/>
                  </a:ext>
                </a:extLst>
              </p:cNvPr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100"/>
              </a:p>
            </p:txBody>
          </p:sp>
          <p:sp>
            <p:nvSpPr>
              <p:cNvPr id="46" name="ZoneTexte 103">
                <a:extLst>
                  <a:ext uri="{FF2B5EF4-FFF2-40B4-BE49-F238E27FC236}">
                    <a16:creationId xmlns:a16="http://schemas.microsoft.com/office/drawing/2014/main" id="{2B55288A-0AA5-4A9C-AD5F-B92765B50AA0}"/>
                  </a:ext>
                </a:extLst>
              </p:cNvPr>
              <p:cNvSpPr txBox="1"/>
              <p:nvPr/>
            </p:nvSpPr>
            <p:spPr>
              <a:xfrm>
                <a:off x="7413275" y="3633294"/>
                <a:ext cx="440858" cy="46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Times"/>
                    <a:cs typeface="Times"/>
                  </a:rPr>
                  <a:t>7</a:t>
                </a:r>
              </a:p>
            </p:txBody>
          </p:sp>
        </p:grpSp>
        <p:sp>
          <p:nvSpPr>
            <p:cNvPr id="11" name="ZoneTexte 104">
              <a:extLst>
                <a:ext uri="{FF2B5EF4-FFF2-40B4-BE49-F238E27FC236}">
                  <a16:creationId xmlns:a16="http://schemas.microsoft.com/office/drawing/2014/main" id="{C030BE27-FC47-4E6B-87E3-D71A55126AF8}"/>
                </a:ext>
              </a:extLst>
            </p:cNvPr>
            <p:cNvSpPr txBox="1"/>
            <p:nvPr/>
          </p:nvSpPr>
          <p:spPr>
            <a:xfrm>
              <a:off x="6420667" y="2578369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5,7</a:t>
              </a:r>
            </a:p>
          </p:txBody>
        </p:sp>
        <p:sp>
          <p:nvSpPr>
            <p:cNvPr id="12" name="ZoneTexte 105">
              <a:extLst>
                <a:ext uri="{FF2B5EF4-FFF2-40B4-BE49-F238E27FC236}">
                  <a16:creationId xmlns:a16="http://schemas.microsoft.com/office/drawing/2014/main" id="{E8A748E6-D22F-4BD8-8CEF-A142C90F7A8B}"/>
                </a:ext>
              </a:extLst>
            </p:cNvPr>
            <p:cNvSpPr txBox="1"/>
            <p:nvPr/>
          </p:nvSpPr>
          <p:spPr>
            <a:xfrm>
              <a:off x="6447528" y="3857774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6,7</a:t>
              </a:r>
            </a:p>
          </p:txBody>
        </p:sp>
        <p:grpSp>
          <p:nvGrpSpPr>
            <p:cNvPr id="13" name="Grouper 106">
              <a:extLst>
                <a:ext uri="{FF2B5EF4-FFF2-40B4-BE49-F238E27FC236}">
                  <a16:creationId xmlns:a16="http://schemas.microsoft.com/office/drawing/2014/main" id="{3EC7D185-AED5-4830-8F13-1AC07D43E59B}"/>
                </a:ext>
              </a:extLst>
            </p:cNvPr>
            <p:cNvGrpSpPr/>
            <p:nvPr/>
          </p:nvGrpSpPr>
          <p:grpSpPr>
            <a:xfrm>
              <a:off x="4983461" y="232911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3" name="Ellipse 107">
                <a:extLst>
                  <a:ext uri="{FF2B5EF4-FFF2-40B4-BE49-F238E27FC236}">
                    <a16:creationId xmlns:a16="http://schemas.microsoft.com/office/drawing/2014/main" id="{92CEEC94-2A35-4AF4-B37D-85242A0B7369}"/>
                  </a:ext>
                </a:extLst>
              </p:cNvPr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100"/>
              </a:p>
            </p:txBody>
          </p:sp>
          <p:sp>
            <p:nvSpPr>
              <p:cNvPr id="44" name="ZoneTexte 108">
                <a:extLst>
                  <a:ext uri="{FF2B5EF4-FFF2-40B4-BE49-F238E27FC236}">
                    <a16:creationId xmlns:a16="http://schemas.microsoft.com/office/drawing/2014/main" id="{7353955A-E5E7-4404-8EEC-FDDB771BAD7D}"/>
                  </a:ext>
                </a:extLst>
              </p:cNvPr>
              <p:cNvSpPr txBox="1"/>
              <p:nvPr/>
            </p:nvSpPr>
            <p:spPr>
              <a:xfrm>
                <a:off x="7413275" y="3633294"/>
                <a:ext cx="440858" cy="46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Times"/>
                    <a:cs typeface="Times"/>
                  </a:rPr>
                  <a:t>5</a:t>
                </a:r>
              </a:p>
            </p:txBody>
          </p:sp>
        </p:grpSp>
        <p:grpSp>
          <p:nvGrpSpPr>
            <p:cNvPr id="14" name="Grouper 109">
              <a:extLst>
                <a:ext uri="{FF2B5EF4-FFF2-40B4-BE49-F238E27FC236}">
                  <a16:creationId xmlns:a16="http://schemas.microsoft.com/office/drawing/2014/main" id="{7EFAE761-050B-41B8-8192-2C1C73B762C8}"/>
                </a:ext>
              </a:extLst>
            </p:cNvPr>
            <p:cNvGrpSpPr/>
            <p:nvPr/>
          </p:nvGrpSpPr>
          <p:grpSpPr>
            <a:xfrm>
              <a:off x="4983461" y="393320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1" name="Ellipse 110">
                <a:extLst>
                  <a:ext uri="{FF2B5EF4-FFF2-40B4-BE49-F238E27FC236}">
                    <a16:creationId xmlns:a16="http://schemas.microsoft.com/office/drawing/2014/main" id="{4562B316-7084-4C4B-83A2-B713C8A80BBB}"/>
                  </a:ext>
                </a:extLst>
              </p:cNvPr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100"/>
              </a:p>
            </p:txBody>
          </p:sp>
          <p:sp>
            <p:nvSpPr>
              <p:cNvPr id="42" name="ZoneTexte 111">
                <a:extLst>
                  <a:ext uri="{FF2B5EF4-FFF2-40B4-BE49-F238E27FC236}">
                    <a16:creationId xmlns:a16="http://schemas.microsoft.com/office/drawing/2014/main" id="{1FE8CBDA-59FB-42D1-A6CB-AB6ED6335CA5}"/>
                  </a:ext>
                </a:extLst>
              </p:cNvPr>
              <p:cNvSpPr txBox="1"/>
              <p:nvPr/>
            </p:nvSpPr>
            <p:spPr>
              <a:xfrm>
                <a:off x="7413275" y="3633294"/>
                <a:ext cx="440858" cy="46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Times"/>
                    <a:cs typeface="Times"/>
                  </a:rPr>
                  <a:t>6</a:t>
                </a:r>
              </a:p>
            </p:txBody>
          </p:sp>
        </p:grpSp>
        <p:grpSp>
          <p:nvGrpSpPr>
            <p:cNvPr id="15" name="Grouper 112">
              <a:extLst>
                <a:ext uri="{FF2B5EF4-FFF2-40B4-BE49-F238E27FC236}">
                  <a16:creationId xmlns:a16="http://schemas.microsoft.com/office/drawing/2014/main" id="{4D1EB6E2-E077-42E4-8045-0CC8D5D98E2C}"/>
                </a:ext>
              </a:extLst>
            </p:cNvPr>
            <p:cNvGrpSpPr/>
            <p:nvPr/>
          </p:nvGrpSpPr>
          <p:grpSpPr>
            <a:xfrm>
              <a:off x="2935288" y="232911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9" name="Ellipse 113">
                <a:extLst>
                  <a:ext uri="{FF2B5EF4-FFF2-40B4-BE49-F238E27FC236}">
                    <a16:creationId xmlns:a16="http://schemas.microsoft.com/office/drawing/2014/main" id="{6951165A-093E-4CAA-9D13-EE479A58A243}"/>
                  </a:ext>
                </a:extLst>
              </p:cNvPr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100"/>
              </a:p>
            </p:txBody>
          </p:sp>
          <p:sp>
            <p:nvSpPr>
              <p:cNvPr id="40" name="ZoneTexte 114">
                <a:extLst>
                  <a:ext uri="{FF2B5EF4-FFF2-40B4-BE49-F238E27FC236}">
                    <a16:creationId xmlns:a16="http://schemas.microsoft.com/office/drawing/2014/main" id="{81327AEC-E349-4D9B-B213-D0B8FAD3661F}"/>
                  </a:ext>
                </a:extLst>
              </p:cNvPr>
              <p:cNvSpPr txBox="1"/>
              <p:nvPr/>
            </p:nvSpPr>
            <p:spPr>
              <a:xfrm>
                <a:off x="7413275" y="3633294"/>
                <a:ext cx="440858" cy="46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Times"/>
                    <a:cs typeface="Times"/>
                  </a:rPr>
                  <a:t>3</a:t>
                </a:r>
              </a:p>
            </p:txBody>
          </p:sp>
        </p:grpSp>
        <p:grpSp>
          <p:nvGrpSpPr>
            <p:cNvPr id="16" name="Grouper 115">
              <a:extLst>
                <a:ext uri="{FF2B5EF4-FFF2-40B4-BE49-F238E27FC236}">
                  <a16:creationId xmlns:a16="http://schemas.microsoft.com/office/drawing/2014/main" id="{8A1FE853-6783-44BF-A895-986D2E41DAB2}"/>
                </a:ext>
              </a:extLst>
            </p:cNvPr>
            <p:cNvGrpSpPr/>
            <p:nvPr/>
          </p:nvGrpSpPr>
          <p:grpSpPr>
            <a:xfrm>
              <a:off x="2935288" y="393320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7" name="Ellipse 116">
                <a:extLst>
                  <a:ext uri="{FF2B5EF4-FFF2-40B4-BE49-F238E27FC236}">
                    <a16:creationId xmlns:a16="http://schemas.microsoft.com/office/drawing/2014/main" id="{2B2B24D5-7644-4771-8BAA-B41360E5885C}"/>
                  </a:ext>
                </a:extLst>
              </p:cNvPr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100"/>
              </a:p>
            </p:txBody>
          </p:sp>
          <p:sp>
            <p:nvSpPr>
              <p:cNvPr id="38" name="ZoneTexte 117">
                <a:extLst>
                  <a:ext uri="{FF2B5EF4-FFF2-40B4-BE49-F238E27FC236}">
                    <a16:creationId xmlns:a16="http://schemas.microsoft.com/office/drawing/2014/main" id="{F3826AB1-7176-4839-8ACB-2FE75E6141E1}"/>
                  </a:ext>
                </a:extLst>
              </p:cNvPr>
              <p:cNvSpPr txBox="1"/>
              <p:nvPr/>
            </p:nvSpPr>
            <p:spPr>
              <a:xfrm>
                <a:off x="7413275" y="3633294"/>
                <a:ext cx="440858" cy="46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Times"/>
                    <a:cs typeface="Times"/>
                  </a:rPr>
                  <a:t>4</a:t>
                </a:r>
              </a:p>
            </p:txBody>
          </p:sp>
        </p:grpSp>
        <p:sp>
          <p:nvSpPr>
            <p:cNvPr id="17" name="ZoneTexte 118">
              <a:extLst>
                <a:ext uri="{FF2B5EF4-FFF2-40B4-BE49-F238E27FC236}">
                  <a16:creationId xmlns:a16="http://schemas.microsoft.com/office/drawing/2014/main" id="{1E5A5F39-0E8C-4FC2-9B70-B031D23FE421}"/>
                </a:ext>
              </a:extLst>
            </p:cNvPr>
            <p:cNvSpPr txBox="1"/>
            <p:nvPr/>
          </p:nvSpPr>
          <p:spPr>
            <a:xfrm>
              <a:off x="1531335" y="2375885"/>
              <a:ext cx="44085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8" name="ZoneTexte 119">
              <a:extLst>
                <a:ext uri="{FF2B5EF4-FFF2-40B4-BE49-F238E27FC236}">
                  <a16:creationId xmlns:a16="http://schemas.microsoft.com/office/drawing/2014/main" id="{0A9483F6-8FE5-4F09-BA1F-A57179E05C55}"/>
                </a:ext>
              </a:extLst>
            </p:cNvPr>
            <p:cNvSpPr txBox="1"/>
            <p:nvPr/>
          </p:nvSpPr>
          <p:spPr>
            <a:xfrm>
              <a:off x="1531335" y="3979975"/>
              <a:ext cx="44085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dirty="0"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F64B1B-4878-4D6E-921E-E52734B9BA5F}"/>
                </a:ext>
              </a:extLst>
            </p:cNvPr>
            <p:cNvSpPr/>
            <p:nvPr/>
          </p:nvSpPr>
          <p:spPr>
            <a:xfrm>
              <a:off x="1420211" y="2360860"/>
              <a:ext cx="564164" cy="569994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1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650716-913F-43A7-8163-6E9675B523E5}"/>
                </a:ext>
              </a:extLst>
            </p:cNvPr>
            <p:cNvSpPr/>
            <p:nvPr/>
          </p:nvSpPr>
          <p:spPr>
            <a:xfrm>
              <a:off x="1420211" y="3973953"/>
              <a:ext cx="564164" cy="569994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100"/>
            </a:p>
          </p:txBody>
        </p:sp>
        <p:cxnSp>
          <p:nvCxnSpPr>
            <p:cNvPr id="21" name="Connecteur droit avec flèche 123">
              <a:extLst>
                <a:ext uri="{FF2B5EF4-FFF2-40B4-BE49-F238E27FC236}">
                  <a16:creationId xmlns:a16="http://schemas.microsoft.com/office/drawing/2014/main" id="{3A698A45-1CA9-4172-8D99-BA2C90456183}"/>
                </a:ext>
              </a:extLst>
            </p:cNvPr>
            <p:cNvCxnSpPr/>
            <p:nvPr/>
          </p:nvCxnSpPr>
          <p:spPr>
            <a:xfrm>
              <a:off x="4205856" y="2657745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124">
              <a:extLst>
                <a:ext uri="{FF2B5EF4-FFF2-40B4-BE49-F238E27FC236}">
                  <a16:creationId xmlns:a16="http://schemas.microsoft.com/office/drawing/2014/main" id="{36AE87A6-E791-4402-A8FB-60260EC8395A}"/>
                </a:ext>
              </a:extLst>
            </p:cNvPr>
            <p:cNvCxnSpPr/>
            <p:nvPr/>
          </p:nvCxnSpPr>
          <p:spPr>
            <a:xfrm>
              <a:off x="4205856" y="4264205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125">
              <a:extLst>
                <a:ext uri="{FF2B5EF4-FFF2-40B4-BE49-F238E27FC236}">
                  <a16:creationId xmlns:a16="http://schemas.microsoft.com/office/drawing/2014/main" id="{C448EDE6-8CAC-4616-B868-DF9B90CE233A}"/>
                </a:ext>
              </a:extLst>
            </p:cNvPr>
            <p:cNvCxnSpPr/>
            <p:nvPr/>
          </p:nvCxnSpPr>
          <p:spPr>
            <a:xfrm>
              <a:off x="4158231" y="2819139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126">
              <a:extLst>
                <a:ext uri="{FF2B5EF4-FFF2-40B4-BE49-F238E27FC236}">
                  <a16:creationId xmlns:a16="http://schemas.microsoft.com/office/drawing/2014/main" id="{395E45E9-291A-45B8-B143-716E5296C302}"/>
                </a:ext>
              </a:extLst>
            </p:cNvPr>
            <p:cNvCxnSpPr/>
            <p:nvPr/>
          </p:nvCxnSpPr>
          <p:spPr>
            <a:xfrm>
              <a:off x="4183631" y="2781039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127">
              <a:extLst>
                <a:ext uri="{FF2B5EF4-FFF2-40B4-BE49-F238E27FC236}">
                  <a16:creationId xmlns:a16="http://schemas.microsoft.com/office/drawing/2014/main" id="{757FF4AE-6846-41C5-8F78-A7C9FACA7A41}"/>
                </a:ext>
              </a:extLst>
            </p:cNvPr>
            <p:cNvCxnSpPr/>
            <p:nvPr/>
          </p:nvCxnSpPr>
          <p:spPr>
            <a:xfrm>
              <a:off x="2115119" y="2648639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128">
              <a:extLst>
                <a:ext uri="{FF2B5EF4-FFF2-40B4-BE49-F238E27FC236}">
                  <a16:creationId xmlns:a16="http://schemas.microsoft.com/office/drawing/2014/main" id="{271B6468-8BF2-4EFC-9ED4-B41735003A37}"/>
                </a:ext>
              </a:extLst>
            </p:cNvPr>
            <p:cNvCxnSpPr/>
            <p:nvPr/>
          </p:nvCxnSpPr>
          <p:spPr>
            <a:xfrm>
              <a:off x="2115119" y="4255099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129">
              <a:extLst>
                <a:ext uri="{FF2B5EF4-FFF2-40B4-BE49-F238E27FC236}">
                  <a16:creationId xmlns:a16="http://schemas.microsoft.com/office/drawing/2014/main" id="{4719E89A-3557-4F83-988F-9F60492CCE3E}"/>
                </a:ext>
              </a:extLst>
            </p:cNvPr>
            <p:cNvCxnSpPr/>
            <p:nvPr/>
          </p:nvCxnSpPr>
          <p:spPr>
            <a:xfrm>
              <a:off x="2067494" y="2810033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130">
              <a:extLst>
                <a:ext uri="{FF2B5EF4-FFF2-40B4-BE49-F238E27FC236}">
                  <a16:creationId xmlns:a16="http://schemas.microsoft.com/office/drawing/2014/main" id="{174F8EA8-7BE6-4233-A82E-D9840255FB21}"/>
                </a:ext>
              </a:extLst>
            </p:cNvPr>
            <p:cNvCxnSpPr/>
            <p:nvPr/>
          </p:nvCxnSpPr>
          <p:spPr>
            <a:xfrm>
              <a:off x="2092894" y="2771933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131">
              <a:extLst>
                <a:ext uri="{FF2B5EF4-FFF2-40B4-BE49-F238E27FC236}">
                  <a16:creationId xmlns:a16="http://schemas.microsoft.com/office/drawing/2014/main" id="{329C832C-061C-4E80-B268-C8AE52A01D1A}"/>
                </a:ext>
              </a:extLst>
            </p:cNvPr>
            <p:cNvSpPr txBox="1"/>
            <p:nvPr/>
          </p:nvSpPr>
          <p:spPr>
            <a:xfrm>
              <a:off x="4216653" y="2248529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3,5</a:t>
              </a:r>
            </a:p>
          </p:txBody>
        </p:sp>
        <p:sp>
          <p:nvSpPr>
            <p:cNvPr id="30" name="ZoneTexte 132">
              <a:extLst>
                <a:ext uri="{FF2B5EF4-FFF2-40B4-BE49-F238E27FC236}">
                  <a16:creationId xmlns:a16="http://schemas.microsoft.com/office/drawing/2014/main" id="{FC45DDCF-000D-46F6-8040-17FF65C60EE8}"/>
                </a:ext>
              </a:extLst>
            </p:cNvPr>
            <p:cNvSpPr txBox="1"/>
            <p:nvPr/>
          </p:nvSpPr>
          <p:spPr>
            <a:xfrm>
              <a:off x="4268473" y="2783463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3,6</a:t>
              </a:r>
            </a:p>
          </p:txBody>
        </p:sp>
        <p:sp>
          <p:nvSpPr>
            <p:cNvPr id="31" name="ZoneTexte 134">
              <a:extLst>
                <a:ext uri="{FF2B5EF4-FFF2-40B4-BE49-F238E27FC236}">
                  <a16:creationId xmlns:a16="http://schemas.microsoft.com/office/drawing/2014/main" id="{34705ABD-3F0A-42ED-91C0-693587743871}"/>
                </a:ext>
              </a:extLst>
            </p:cNvPr>
            <p:cNvSpPr txBox="1"/>
            <p:nvPr/>
          </p:nvSpPr>
          <p:spPr>
            <a:xfrm>
              <a:off x="4261808" y="3748455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4,5</a:t>
              </a:r>
            </a:p>
          </p:txBody>
        </p:sp>
        <p:sp>
          <p:nvSpPr>
            <p:cNvPr id="32" name="ZoneTexte 135">
              <a:extLst>
                <a:ext uri="{FF2B5EF4-FFF2-40B4-BE49-F238E27FC236}">
                  <a16:creationId xmlns:a16="http://schemas.microsoft.com/office/drawing/2014/main" id="{7900EEB2-CC55-42F8-A37B-6F15E443B569}"/>
                </a:ext>
              </a:extLst>
            </p:cNvPr>
            <p:cNvSpPr txBox="1"/>
            <p:nvPr/>
          </p:nvSpPr>
          <p:spPr>
            <a:xfrm>
              <a:off x="4271334" y="4170730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4,6</a:t>
              </a:r>
            </a:p>
          </p:txBody>
        </p:sp>
        <p:sp>
          <p:nvSpPr>
            <p:cNvPr id="33" name="ZoneTexte 136">
              <a:extLst>
                <a:ext uri="{FF2B5EF4-FFF2-40B4-BE49-F238E27FC236}">
                  <a16:creationId xmlns:a16="http://schemas.microsoft.com/office/drawing/2014/main" id="{2CBC6BD7-B7C2-4528-B115-D2A926E76030}"/>
                </a:ext>
              </a:extLst>
            </p:cNvPr>
            <p:cNvSpPr txBox="1"/>
            <p:nvPr/>
          </p:nvSpPr>
          <p:spPr>
            <a:xfrm>
              <a:off x="2115120" y="2249736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1,3</a:t>
              </a:r>
            </a:p>
          </p:txBody>
        </p:sp>
        <p:sp>
          <p:nvSpPr>
            <p:cNvPr id="34" name="ZoneTexte 137">
              <a:extLst>
                <a:ext uri="{FF2B5EF4-FFF2-40B4-BE49-F238E27FC236}">
                  <a16:creationId xmlns:a16="http://schemas.microsoft.com/office/drawing/2014/main" id="{D68E6E6A-B1EB-4693-81D4-049127E49E68}"/>
                </a:ext>
              </a:extLst>
            </p:cNvPr>
            <p:cNvSpPr txBox="1"/>
            <p:nvPr/>
          </p:nvSpPr>
          <p:spPr>
            <a:xfrm>
              <a:off x="2166940" y="2784670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1,4</a:t>
              </a:r>
            </a:p>
          </p:txBody>
        </p:sp>
        <p:sp>
          <p:nvSpPr>
            <p:cNvPr id="35" name="ZoneTexte 138">
              <a:extLst>
                <a:ext uri="{FF2B5EF4-FFF2-40B4-BE49-F238E27FC236}">
                  <a16:creationId xmlns:a16="http://schemas.microsoft.com/office/drawing/2014/main" id="{2F09C41F-332D-4135-98EF-96EB3AFC4C8D}"/>
                </a:ext>
              </a:extLst>
            </p:cNvPr>
            <p:cNvSpPr txBox="1"/>
            <p:nvPr/>
          </p:nvSpPr>
          <p:spPr>
            <a:xfrm>
              <a:off x="2160275" y="3749660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2,3</a:t>
              </a:r>
            </a:p>
          </p:txBody>
        </p:sp>
        <p:sp>
          <p:nvSpPr>
            <p:cNvPr id="36" name="ZoneTexte 139">
              <a:extLst>
                <a:ext uri="{FF2B5EF4-FFF2-40B4-BE49-F238E27FC236}">
                  <a16:creationId xmlns:a16="http://schemas.microsoft.com/office/drawing/2014/main" id="{1AFA8D6F-A027-4B49-AE28-F431E5B048DB}"/>
                </a:ext>
              </a:extLst>
            </p:cNvPr>
            <p:cNvSpPr txBox="1"/>
            <p:nvPr/>
          </p:nvSpPr>
          <p:spPr>
            <a:xfrm>
              <a:off x="2169801" y="4171936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2,4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8A8E87-94C8-4F4B-BCA1-54715A50BF42}"/>
              </a:ext>
            </a:extLst>
          </p:cNvPr>
          <p:cNvSpPr txBox="1"/>
          <p:nvPr/>
        </p:nvSpPr>
        <p:spPr>
          <a:xfrm>
            <a:off x="4178559" y="5428777"/>
            <a:ext cx="39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/>
              <a:t>VS</a:t>
            </a:r>
            <a:endParaRPr lang="en-US" sz="1600" i="1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2218FB0-51E3-46F9-8C39-C0C505D3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84" y="4545545"/>
            <a:ext cx="2883601" cy="18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8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Arbre de décision </a:t>
            </a:r>
            <a:r>
              <a:rPr lang="fr-CA" altLang="ko-KR" i="1" dirty="0">
                <a:latin typeface="Arial" panose="020B0604020202020204" pitchFamily="34" charset="0"/>
              </a:rPr>
              <a:t>vs</a:t>
            </a:r>
            <a:r>
              <a:rPr lang="fr-CA" altLang="ko-KR" dirty="0">
                <a:latin typeface="Arial" panose="020B0604020202020204" pitchFamily="34" charset="0"/>
              </a:rPr>
              <a:t> réseau de neurones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7F2368C-1AA9-4826-A792-30C5A5588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9597"/>
            <a:ext cx="8025063" cy="3188368"/>
          </a:xfrm>
        </p:spPr>
        <p:txBody>
          <a:bodyPr/>
          <a:lstStyle/>
          <a:p>
            <a:pPr eaLnBrk="1" hangingPunct="1"/>
            <a:r>
              <a:rPr lang="fr-CA" altLang="ko-KR" dirty="0"/>
              <a:t>Avec les réseaux de neurones, les arbres de décision sont actuellement les deux types de représentations les plus utilisées pour l’apprentissage supervisé dans l’industrie.</a:t>
            </a:r>
          </a:p>
          <a:p>
            <a:pPr marL="0" indent="0">
              <a:buNone/>
            </a:pPr>
            <a:endParaRPr lang="fr-CA" altLang="ko-KR" dirty="0"/>
          </a:p>
          <a:p>
            <a:r>
              <a:rPr lang="fr-CA" altLang="ko-KR" dirty="0"/>
              <a:t>Tout comme un réseau de neurones, un arbre de décision est un modèle paramétrique.</a:t>
            </a:r>
          </a:p>
          <a:p>
            <a:pPr marL="0" indent="0">
              <a:buNone/>
            </a:pPr>
            <a:endParaRPr lang="fr-CA" altLang="ko-KR" dirty="0"/>
          </a:p>
          <a:p>
            <a:r>
              <a:rPr lang="fr-CA" altLang="ko-KR" dirty="0"/>
              <a:t>Un </a:t>
            </a:r>
            <a:r>
              <a:rPr lang="fr-CA" altLang="ko-KR" i="1" dirty="0"/>
              <a:t>arbre de décision </a:t>
            </a:r>
            <a:r>
              <a:rPr lang="fr-CA" altLang="ko-KR" dirty="0"/>
              <a:t>est un modèle symbolique, plus facile à interpréter.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7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grpSp>
        <p:nvGrpSpPr>
          <p:cNvPr id="7" name="Grouper 47">
            <a:extLst>
              <a:ext uri="{FF2B5EF4-FFF2-40B4-BE49-F238E27FC236}">
                <a16:creationId xmlns:a16="http://schemas.microsoft.com/office/drawing/2014/main" id="{4AE41DCC-5E3A-4A07-9CA5-96832912DA44}"/>
              </a:ext>
            </a:extLst>
          </p:cNvPr>
          <p:cNvGrpSpPr/>
          <p:nvPr/>
        </p:nvGrpSpPr>
        <p:grpSpPr>
          <a:xfrm>
            <a:off x="5113420" y="4788569"/>
            <a:ext cx="3649177" cy="1275347"/>
            <a:chOff x="1420211" y="2248529"/>
            <a:chExt cx="6549039" cy="2391842"/>
          </a:xfrm>
        </p:grpSpPr>
        <p:cxnSp>
          <p:nvCxnSpPr>
            <p:cNvPr id="8" name="Connecteur droit avec flèche 99">
              <a:extLst>
                <a:ext uri="{FF2B5EF4-FFF2-40B4-BE49-F238E27FC236}">
                  <a16:creationId xmlns:a16="http://schemas.microsoft.com/office/drawing/2014/main" id="{E1E3DFA5-A97A-439C-828D-A5867F109AC8}"/>
                </a:ext>
              </a:extLst>
            </p:cNvPr>
            <p:cNvCxnSpPr/>
            <p:nvPr/>
          </p:nvCxnSpPr>
          <p:spPr>
            <a:xfrm>
              <a:off x="6235013" y="2708455"/>
              <a:ext cx="577613" cy="61618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100">
              <a:extLst>
                <a:ext uri="{FF2B5EF4-FFF2-40B4-BE49-F238E27FC236}">
                  <a16:creationId xmlns:a16="http://schemas.microsoft.com/office/drawing/2014/main" id="{CAA001F7-6406-44B5-99FC-778C16272EC4}"/>
                </a:ext>
              </a:extLst>
            </p:cNvPr>
            <p:cNvCxnSpPr/>
            <p:nvPr/>
          </p:nvCxnSpPr>
          <p:spPr>
            <a:xfrm flipV="1">
              <a:off x="6235013" y="3663000"/>
              <a:ext cx="587625" cy="55358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triangl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r 101">
              <a:extLst>
                <a:ext uri="{FF2B5EF4-FFF2-40B4-BE49-F238E27FC236}">
                  <a16:creationId xmlns:a16="http://schemas.microsoft.com/office/drawing/2014/main" id="{C1A599F0-14D2-462C-A6DC-BC0EAB50E7B8}"/>
                </a:ext>
              </a:extLst>
            </p:cNvPr>
            <p:cNvGrpSpPr/>
            <p:nvPr/>
          </p:nvGrpSpPr>
          <p:grpSpPr>
            <a:xfrm>
              <a:off x="6772573" y="317377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5" name="Ellipse 102">
                <a:extLst>
                  <a:ext uri="{FF2B5EF4-FFF2-40B4-BE49-F238E27FC236}">
                    <a16:creationId xmlns:a16="http://schemas.microsoft.com/office/drawing/2014/main" id="{A3FEDB80-DD80-4DE3-ACF5-2C86935A4F5C}"/>
                  </a:ext>
                </a:extLst>
              </p:cNvPr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100"/>
              </a:p>
            </p:txBody>
          </p:sp>
          <p:sp>
            <p:nvSpPr>
              <p:cNvPr id="46" name="ZoneTexte 103">
                <a:extLst>
                  <a:ext uri="{FF2B5EF4-FFF2-40B4-BE49-F238E27FC236}">
                    <a16:creationId xmlns:a16="http://schemas.microsoft.com/office/drawing/2014/main" id="{CCFC8C51-E5C4-4417-8C44-9729DD3AEEC5}"/>
                  </a:ext>
                </a:extLst>
              </p:cNvPr>
              <p:cNvSpPr txBox="1"/>
              <p:nvPr/>
            </p:nvSpPr>
            <p:spPr>
              <a:xfrm>
                <a:off x="7413275" y="3633294"/>
                <a:ext cx="440858" cy="46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Times"/>
                    <a:cs typeface="Times"/>
                  </a:rPr>
                  <a:t>7</a:t>
                </a:r>
              </a:p>
            </p:txBody>
          </p:sp>
        </p:grpSp>
        <p:sp>
          <p:nvSpPr>
            <p:cNvPr id="11" name="ZoneTexte 104">
              <a:extLst>
                <a:ext uri="{FF2B5EF4-FFF2-40B4-BE49-F238E27FC236}">
                  <a16:creationId xmlns:a16="http://schemas.microsoft.com/office/drawing/2014/main" id="{53F906DF-F8E4-4F6C-81E9-07D374945634}"/>
                </a:ext>
              </a:extLst>
            </p:cNvPr>
            <p:cNvSpPr txBox="1"/>
            <p:nvPr/>
          </p:nvSpPr>
          <p:spPr>
            <a:xfrm>
              <a:off x="6420667" y="2578369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5,7</a:t>
              </a:r>
            </a:p>
          </p:txBody>
        </p:sp>
        <p:sp>
          <p:nvSpPr>
            <p:cNvPr id="12" name="ZoneTexte 105">
              <a:extLst>
                <a:ext uri="{FF2B5EF4-FFF2-40B4-BE49-F238E27FC236}">
                  <a16:creationId xmlns:a16="http://schemas.microsoft.com/office/drawing/2014/main" id="{8B7153C5-E54F-4814-9914-E3CC7D651641}"/>
                </a:ext>
              </a:extLst>
            </p:cNvPr>
            <p:cNvSpPr txBox="1"/>
            <p:nvPr/>
          </p:nvSpPr>
          <p:spPr>
            <a:xfrm>
              <a:off x="6447528" y="3857774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6,7</a:t>
              </a:r>
            </a:p>
          </p:txBody>
        </p:sp>
        <p:grpSp>
          <p:nvGrpSpPr>
            <p:cNvPr id="13" name="Grouper 106">
              <a:extLst>
                <a:ext uri="{FF2B5EF4-FFF2-40B4-BE49-F238E27FC236}">
                  <a16:creationId xmlns:a16="http://schemas.microsoft.com/office/drawing/2014/main" id="{59C5C601-C534-417C-A5BB-492402F38BC8}"/>
                </a:ext>
              </a:extLst>
            </p:cNvPr>
            <p:cNvGrpSpPr/>
            <p:nvPr/>
          </p:nvGrpSpPr>
          <p:grpSpPr>
            <a:xfrm>
              <a:off x="4983461" y="232911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3" name="Ellipse 107">
                <a:extLst>
                  <a:ext uri="{FF2B5EF4-FFF2-40B4-BE49-F238E27FC236}">
                    <a16:creationId xmlns:a16="http://schemas.microsoft.com/office/drawing/2014/main" id="{4AF7796B-64FB-414F-969F-99A332FE9ED6}"/>
                  </a:ext>
                </a:extLst>
              </p:cNvPr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100"/>
              </a:p>
            </p:txBody>
          </p:sp>
          <p:sp>
            <p:nvSpPr>
              <p:cNvPr id="44" name="ZoneTexte 108">
                <a:extLst>
                  <a:ext uri="{FF2B5EF4-FFF2-40B4-BE49-F238E27FC236}">
                    <a16:creationId xmlns:a16="http://schemas.microsoft.com/office/drawing/2014/main" id="{0BE9E557-F09B-4AB9-A852-B56509C42094}"/>
                  </a:ext>
                </a:extLst>
              </p:cNvPr>
              <p:cNvSpPr txBox="1"/>
              <p:nvPr/>
            </p:nvSpPr>
            <p:spPr>
              <a:xfrm>
                <a:off x="7413275" y="3633294"/>
                <a:ext cx="440858" cy="46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Times"/>
                    <a:cs typeface="Times"/>
                  </a:rPr>
                  <a:t>5</a:t>
                </a:r>
              </a:p>
            </p:txBody>
          </p:sp>
        </p:grpSp>
        <p:grpSp>
          <p:nvGrpSpPr>
            <p:cNvPr id="14" name="Grouper 109">
              <a:extLst>
                <a:ext uri="{FF2B5EF4-FFF2-40B4-BE49-F238E27FC236}">
                  <a16:creationId xmlns:a16="http://schemas.microsoft.com/office/drawing/2014/main" id="{5AC0CE9D-A1AD-427B-8099-C85E1496FD2B}"/>
                </a:ext>
              </a:extLst>
            </p:cNvPr>
            <p:cNvGrpSpPr/>
            <p:nvPr/>
          </p:nvGrpSpPr>
          <p:grpSpPr>
            <a:xfrm>
              <a:off x="4983461" y="393320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1" name="Ellipse 110">
                <a:extLst>
                  <a:ext uri="{FF2B5EF4-FFF2-40B4-BE49-F238E27FC236}">
                    <a16:creationId xmlns:a16="http://schemas.microsoft.com/office/drawing/2014/main" id="{1E43682E-C436-4B86-9766-5E161DC7AE85}"/>
                  </a:ext>
                </a:extLst>
              </p:cNvPr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100"/>
              </a:p>
            </p:txBody>
          </p:sp>
          <p:sp>
            <p:nvSpPr>
              <p:cNvPr id="42" name="ZoneTexte 111">
                <a:extLst>
                  <a:ext uri="{FF2B5EF4-FFF2-40B4-BE49-F238E27FC236}">
                    <a16:creationId xmlns:a16="http://schemas.microsoft.com/office/drawing/2014/main" id="{2DAF0C50-DD73-49AC-BC95-0071A6603F42}"/>
                  </a:ext>
                </a:extLst>
              </p:cNvPr>
              <p:cNvSpPr txBox="1"/>
              <p:nvPr/>
            </p:nvSpPr>
            <p:spPr>
              <a:xfrm>
                <a:off x="7413275" y="3633294"/>
                <a:ext cx="440858" cy="46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Times"/>
                    <a:cs typeface="Times"/>
                  </a:rPr>
                  <a:t>6</a:t>
                </a:r>
              </a:p>
            </p:txBody>
          </p:sp>
        </p:grpSp>
        <p:grpSp>
          <p:nvGrpSpPr>
            <p:cNvPr id="15" name="Grouper 112">
              <a:extLst>
                <a:ext uri="{FF2B5EF4-FFF2-40B4-BE49-F238E27FC236}">
                  <a16:creationId xmlns:a16="http://schemas.microsoft.com/office/drawing/2014/main" id="{6F034F2C-A1F6-4E1F-9424-C5BC30DA6296}"/>
                </a:ext>
              </a:extLst>
            </p:cNvPr>
            <p:cNvGrpSpPr/>
            <p:nvPr/>
          </p:nvGrpSpPr>
          <p:grpSpPr>
            <a:xfrm>
              <a:off x="2935288" y="232911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9" name="Ellipse 113">
                <a:extLst>
                  <a:ext uri="{FF2B5EF4-FFF2-40B4-BE49-F238E27FC236}">
                    <a16:creationId xmlns:a16="http://schemas.microsoft.com/office/drawing/2014/main" id="{64F5E67D-EF30-427C-BED4-AA1D1F0FDE1E}"/>
                  </a:ext>
                </a:extLst>
              </p:cNvPr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100"/>
              </a:p>
            </p:txBody>
          </p:sp>
          <p:sp>
            <p:nvSpPr>
              <p:cNvPr id="40" name="ZoneTexte 114">
                <a:extLst>
                  <a:ext uri="{FF2B5EF4-FFF2-40B4-BE49-F238E27FC236}">
                    <a16:creationId xmlns:a16="http://schemas.microsoft.com/office/drawing/2014/main" id="{04A129FA-5DEA-414C-89CB-7A5D9E72A46A}"/>
                  </a:ext>
                </a:extLst>
              </p:cNvPr>
              <p:cNvSpPr txBox="1"/>
              <p:nvPr/>
            </p:nvSpPr>
            <p:spPr>
              <a:xfrm>
                <a:off x="7413275" y="3633294"/>
                <a:ext cx="440858" cy="46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Times"/>
                    <a:cs typeface="Times"/>
                  </a:rPr>
                  <a:t>3</a:t>
                </a:r>
              </a:p>
            </p:txBody>
          </p:sp>
        </p:grpSp>
        <p:grpSp>
          <p:nvGrpSpPr>
            <p:cNvPr id="16" name="Grouper 115">
              <a:extLst>
                <a:ext uri="{FF2B5EF4-FFF2-40B4-BE49-F238E27FC236}">
                  <a16:creationId xmlns:a16="http://schemas.microsoft.com/office/drawing/2014/main" id="{35022F08-4B91-47CE-A0A1-9A5B379C5318}"/>
                </a:ext>
              </a:extLst>
            </p:cNvPr>
            <p:cNvGrpSpPr/>
            <p:nvPr/>
          </p:nvGrpSpPr>
          <p:grpSpPr>
            <a:xfrm>
              <a:off x="2935288" y="393320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7" name="Ellipse 116">
                <a:extLst>
                  <a:ext uri="{FF2B5EF4-FFF2-40B4-BE49-F238E27FC236}">
                    <a16:creationId xmlns:a16="http://schemas.microsoft.com/office/drawing/2014/main" id="{C3240A52-507E-4B84-96AE-0BC7243AA692}"/>
                  </a:ext>
                </a:extLst>
              </p:cNvPr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100"/>
              </a:p>
            </p:txBody>
          </p:sp>
          <p:sp>
            <p:nvSpPr>
              <p:cNvPr id="38" name="ZoneTexte 117">
                <a:extLst>
                  <a:ext uri="{FF2B5EF4-FFF2-40B4-BE49-F238E27FC236}">
                    <a16:creationId xmlns:a16="http://schemas.microsoft.com/office/drawing/2014/main" id="{4A74B5C8-2556-4C74-8C09-658F22BE22EE}"/>
                  </a:ext>
                </a:extLst>
              </p:cNvPr>
              <p:cNvSpPr txBox="1"/>
              <p:nvPr/>
            </p:nvSpPr>
            <p:spPr>
              <a:xfrm>
                <a:off x="7413275" y="3633294"/>
                <a:ext cx="440858" cy="46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100" dirty="0">
                    <a:latin typeface="Times"/>
                    <a:cs typeface="Times"/>
                  </a:rPr>
                  <a:t>4</a:t>
                </a:r>
              </a:p>
            </p:txBody>
          </p:sp>
        </p:grpSp>
        <p:sp>
          <p:nvSpPr>
            <p:cNvPr id="17" name="ZoneTexte 118">
              <a:extLst>
                <a:ext uri="{FF2B5EF4-FFF2-40B4-BE49-F238E27FC236}">
                  <a16:creationId xmlns:a16="http://schemas.microsoft.com/office/drawing/2014/main" id="{A97722A6-5E58-4F95-BF61-5DFBB47C9FC5}"/>
                </a:ext>
              </a:extLst>
            </p:cNvPr>
            <p:cNvSpPr txBox="1"/>
            <p:nvPr/>
          </p:nvSpPr>
          <p:spPr>
            <a:xfrm>
              <a:off x="1531335" y="2375885"/>
              <a:ext cx="44085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8" name="ZoneTexte 119">
              <a:extLst>
                <a:ext uri="{FF2B5EF4-FFF2-40B4-BE49-F238E27FC236}">
                  <a16:creationId xmlns:a16="http://schemas.microsoft.com/office/drawing/2014/main" id="{938C0A34-12EF-47B5-A7DE-621C6D335165}"/>
                </a:ext>
              </a:extLst>
            </p:cNvPr>
            <p:cNvSpPr txBox="1"/>
            <p:nvPr/>
          </p:nvSpPr>
          <p:spPr>
            <a:xfrm>
              <a:off x="1531335" y="3979975"/>
              <a:ext cx="44085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dirty="0"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443E00-6582-4A6B-9D50-ECAF56041DB9}"/>
                </a:ext>
              </a:extLst>
            </p:cNvPr>
            <p:cNvSpPr/>
            <p:nvPr/>
          </p:nvSpPr>
          <p:spPr>
            <a:xfrm>
              <a:off x="1420211" y="2360860"/>
              <a:ext cx="564164" cy="569994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1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3C32AB-2DF8-42C3-9FF5-872D4649C534}"/>
                </a:ext>
              </a:extLst>
            </p:cNvPr>
            <p:cNvSpPr/>
            <p:nvPr/>
          </p:nvSpPr>
          <p:spPr>
            <a:xfrm>
              <a:off x="1420211" y="3973953"/>
              <a:ext cx="564164" cy="569994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100"/>
            </a:p>
          </p:txBody>
        </p:sp>
        <p:cxnSp>
          <p:nvCxnSpPr>
            <p:cNvPr id="21" name="Connecteur droit avec flèche 123">
              <a:extLst>
                <a:ext uri="{FF2B5EF4-FFF2-40B4-BE49-F238E27FC236}">
                  <a16:creationId xmlns:a16="http://schemas.microsoft.com/office/drawing/2014/main" id="{4DA9C530-F32E-43FE-9F3A-46DAAEC7F10A}"/>
                </a:ext>
              </a:extLst>
            </p:cNvPr>
            <p:cNvCxnSpPr/>
            <p:nvPr/>
          </p:nvCxnSpPr>
          <p:spPr>
            <a:xfrm>
              <a:off x="4205856" y="2657745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124">
              <a:extLst>
                <a:ext uri="{FF2B5EF4-FFF2-40B4-BE49-F238E27FC236}">
                  <a16:creationId xmlns:a16="http://schemas.microsoft.com/office/drawing/2014/main" id="{30EE8055-A158-4C23-AF54-7C9ECC43EFD1}"/>
                </a:ext>
              </a:extLst>
            </p:cNvPr>
            <p:cNvCxnSpPr/>
            <p:nvPr/>
          </p:nvCxnSpPr>
          <p:spPr>
            <a:xfrm>
              <a:off x="4205856" y="4264205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125">
              <a:extLst>
                <a:ext uri="{FF2B5EF4-FFF2-40B4-BE49-F238E27FC236}">
                  <a16:creationId xmlns:a16="http://schemas.microsoft.com/office/drawing/2014/main" id="{6BDF5237-279A-49BB-9DF4-596E9A4B7DDE}"/>
                </a:ext>
              </a:extLst>
            </p:cNvPr>
            <p:cNvCxnSpPr/>
            <p:nvPr/>
          </p:nvCxnSpPr>
          <p:spPr>
            <a:xfrm>
              <a:off x="4158231" y="2819139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126">
              <a:extLst>
                <a:ext uri="{FF2B5EF4-FFF2-40B4-BE49-F238E27FC236}">
                  <a16:creationId xmlns:a16="http://schemas.microsoft.com/office/drawing/2014/main" id="{E3E1A2FB-3E55-422C-B204-C2C7579DC6B8}"/>
                </a:ext>
              </a:extLst>
            </p:cNvPr>
            <p:cNvCxnSpPr/>
            <p:nvPr/>
          </p:nvCxnSpPr>
          <p:spPr>
            <a:xfrm>
              <a:off x="4183631" y="2781039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127">
              <a:extLst>
                <a:ext uri="{FF2B5EF4-FFF2-40B4-BE49-F238E27FC236}">
                  <a16:creationId xmlns:a16="http://schemas.microsoft.com/office/drawing/2014/main" id="{F713F17F-4AFA-4E7A-A69E-FB5BE5F8B6C0}"/>
                </a:ext>
              </a:extLst>
            </p:cNvPr>
            <p:cNvCxnSpPr/>
            <p:nvPr/>
          </p:nvCxnSpPr>
          <p:spPr>
            <a:xfrm>
              <a:off x="2115119" y="2648639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128">
              <a:extLst>
                <a:ext uri="{FF2B5EF4-FFF2-40B4-BE49-F238E27FC236}">
                  <a16:creationId xmlns:a16="http://schemas.microsoft.com/office/drawing/2014/main" id="{1D825B9D-D84B-4B3A-BA65-B0C4CA39BAB0}"/>
                </a:ext>
              </a:extLst>
            </p:cNvPr>
            <p:cNvCxnSpPr/>
            <p:nvPr/>
          </p:nvCxnSpPr>
          <p:spPr>
            <a:xfrm>
              <a:off x="2115119" y="4255099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129">
              <a:extLst>
                <a:ext uri="{FF2B5EF4-FFF2-40B4-BE49-F238E27FC236}">
                  <a16:creationId xmlns:a16="http://schemas.microsoft.com/office/drawing/2014/main" id="{77283909-E52D-4856-99CA-8B2E4CFE3686}"/>
                </a:ext>
              </a:extLst>
            </p:cNvPr>
            <p:cNvCxnSpPr/>
            <p:nvPr/>
          </p:nvCxnSpPr>
          <p:spPr>
            <a:xfrm>
              <a:off x="2067494" y="2810033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130">
              <a:extLst>
                <a:ext uri="{FF2B5EF4-FFF2-40B4-BE49-F238E27FC236}">
                  <a16:creationId xmlns:a16="http://schemas.microsoft.com/office/drawing/2014/main" id="{9179344D-E7C2-4F4F-87EE-480F321C4F82}"/>
                </a:ext>
              </a:extLst>
            </p:cNvPr>
            <p:cNvCxnSpPr/>
            <p:nvPr/>
          </p:nvCxnSpPr>
          <p:spPr>
            <a:xfrm>
              <a:off x="2092894" y="2771933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131">
              <a:extLst>
                <a:ext uri="{FF2B5EF4-FFF2-40B4-BE49-F238E27FC236}">
                  <a16:creationId xmlns:a16="http://schemas.microsoft.com/office/drawing/2014/main" id="{4D6EB558-446C-469E-8E6C-13154B06B3CE}"/>
                </a:ext>
              </a:extLst>
            </p:cNvPr>
            <p:cNvSpPr txBox="1"/>
            <p:nvPr/>
          </p:nvSpPr>
          <p:spPr>
            <a:xfrm>
              <a:off x="4216653" y="2248529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3,5</a:t>
              </a:r>
            </a:p>
          </p:txBody>
        </p:sp>
        <p:sp>
          <p:nvSpPr>
            <p:cNvPr id="30" name="ZoneTexte 132">
              <a:extLst>
                <a:ext uri="{FF2B5EF4-FFF2-40B4-BE49-F238E27FC236}">
                  <a16:creationId xmlns:a16="http://schemas.microsoft.com/office/drawing/2014/main" id="{ACED2B44-7C85-486A-9157-3FFE27261243}"/>
                </a:ext>
              </a:extLst>
            </p:cNvPr>
            <p:cNvSpPr txBox="1"/>
            <p:nvPr/>
          </p:nvSpPr>
          <p:spPr>
            <a:xfrm>
              <a:off x="4268473" y="2783463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3,6</a:t>
              </a:r>
            </a:p>
          </p:txBody>
        </p:sp>
        <p:sp>
          <p:nvSpPr>
            <p:cNvPr id="31" name="ZoneTexte 134">
              <a:extLst>
                <a:ext uri="{FF2B5EF4-FFF2-40B4-BE49-F238E27FC236}">
                  <a16:creationId xmlns:a16="http://schemas.microsoft.com/office/drawing/2014/main" id="{9D107A7B-C9C8-4837-8DD3-9AEC8D9AE244}"/>
                </a:ext>
              </a:extLst>
            </p:cNvPr>
            <p:cNvSpPr txBox="1"/>
            <p:nvPr/>
          </p:nvSpPr>
          <p:spPr>
            <a:xfrm>
              <a:off x="4261808" y="3748455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4,5</a:t>
              </a:r>
            </a:p>
          </p:txBody>
        </p:sp>
        <p:sp>
          <p:nvSpPr>
            <p:cNvPr id="32" name="ZoneTexte 135">
              <a:extLst>
                <a:ext uri="{FF2B5EF4-FFF2-40B4-BE49-F238E27FC236}">
                  <a16:creationId xmlns:a16="http://schemas.microsoft.com/office/drawing/2014/main" id="{04FECFE1-FBD4-4E81-BDC8-B909212193E5}"/>
                </a:ext>
              </a:extLst>
            </p:cNvPr>
            <p:cNvSpPr txBox="1"/>
            <p:nvPr/>
          </p:nvSpPr>
          <p:spPr>
            <a:xfrm>
              <a:off x="4271334" y="4170730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4,6</a:t>
              </a:r>
            </a:p>
          </p:txBody>
        </p:sp>
        <p:sp>
          <p:nvSpPr>
            <p:cNvPr id="33" name="ZoneTexte 136">
              <a:extLst>
                <a:ext uri="{FF2B5EF4-FFF2-40B4-BE49-F238E27FC236}">
                  <a16:creationId xmlns:a16="http://schemas.microsoft.com/office/drawing/2014/main" id="{46C7B141-AD1B-4B27-AE9F-FC30CC9BAE29}"/>
                </a:ext>
              </a:extLst>
            </p:cNvPr>
            <p:cNvSpPr txBox="1"/>
            <p:nvPr/>
          </p:nvSpPr>
          <p:spPr>
            <a:xfrm>
              <a:off x="2115120" y="2249736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1,3</a:t>
              </a:r>
            </a:p>
          </p:txBody>
        </p:sp>
        <p:sp>
          <p:nvSpPr>
            <p:cNvPr id="34" name="ZoneTexte 137">
              <a:extLst>
                <a:ext uri="{FF2B5EF4-FFF2-40B4-BE49-F238E27FC236}">
                  <a16:creationId xmlns:a16="http://schemas.microsoft.com/office/drawing/2014/main" id="{F340ADDD-A873-4FAE-8841-7A0C1E7AEB5A}"/>
                </a:ext>
              </a:extLst>
            </p:cNvPr>
            <p:cNvSpPr txBox="1"/>
            <p:nvPr/>
          </p:nvSpPr>
          <p:spPr>
            <a:xfrm>
              <a:off x="2166940" y="2784670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1,4</a:t>
              </a:r>
            </a:p>
          </p:txBody>
        </p:sp>
        <p:sp>
          <p:nvSpPr>
            <p:cNvPr id="35" name="ZoneTexte 138">
              <a:extLst>
                <a:ext uri="{FF2B5EF4-FFF2-40B4-BE49-F238E27FC236}">
                  <a16:creationId xmlns:a16="http://schemas.microsoft.com/office/drawing/2014/main" id="{117D966E-B82E-4256-B74B-2BE88F1EADD3}"/>
                </a:ext>
              </a:extLst>
            </p:cNvPr>
            <p:cNvSpPr txBox="1"/>
            <p:nvPr/>
          </p:nvSpPr>
          <p:spPr>
            <a:xfrm>
              <a:off x="2160275" y="3749660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2,3</a:t>
              </a:r>
            </a:p>
          </p:txBody>
        </p:sp>
        <p:sp>
          <p:nvSpPr>
            <p:cNvPr id="36" name="ZoneTexte 139">
              <a:extLst>
                <a:ext uri="{FF2B5EF4-FFF2-40B4-BE49-F238E27FC236}">
                  <a16:creationId xmlns:a16="http://schemas.microsoft.com/office/drawing/2014/main" id="{7EB1AEF0-3B2F-4E1C-BDC0-67B0B0EE8107}"/>
                </a:ext>
              </a:extLst>
            </p:cNvPr>
            <p:cNvSpPr txBox="1"/>
            <p:nvPr/>
          </p:nvSpPr>
          <p:spPr>
            <a:xfrm>
              <a:off x="2169801" y="4171936"/>
              <a:ext cx="684549" cy="468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1100" i="1" dirty="0">
                  <a:latin typeface="Times"/>
                  <a:cs typeface="Times"/>
                </a:rPr>
                <a:t>w</a:t>
              </a:r>
              <a:r>
                <a:rPr lang="fr-CA" sz="1100" i="1" baseline="-25000" dirty="0">
                  <a:latin typeface="Times"/>
                  <a:cs typeface="Times"/>
                </a:rPr>
                <a:t>2,4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E7E132-087E-4BC2-AA8A-071AA5E77819}"/>
              </a:ext>
            </a:extLst>
          </p:cNvPr>
          <p:cNvSpPr txBox="1"/>
          <p:nvPr/>
        </p:nvSpPr>
        <p:spPr>
          <a:xfrm>
            <a:off x="4076290" y="5231410"/>
            <a:ext cx="39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/>
              <a:t>VS</a:t>
            </a:r>
            <a:endParaRPr lang="en-US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D5ABA-058A-40E4-8BBF-62D670EEC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64" y="4629930"/>
            <a:ext cx="2707566" cy="17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3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Exemple –  Attendre pour un resto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8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3DD945D-D6B8-4652-8BDE-B57665BC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23" y="3997527"/>
            <a:ext cx="4741658" cy="22127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5CF7791-46CB-4FEA-A363-F48D595F22B3}"/>
              </a:ext>
            </a:extLst>
          </p:cNvPr>
          <p:cNvGrpSpPr/>
          <p:nvPr/>
        </p:nvGrpSpPr>
        <p:grpSpPr>
          <a:xfrm>
            <a:off x="5022661" y="3126392"/>
            <a:ext cx="3695889" cy="3198208"/>
            <a:chOff x="5022661" y="2440920"/>
            <a:chExt cx="3695889" cy="319820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60DEFD-7283-4A87-B74C-4253226B0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2661" y="2440920"/>
              <a:ext cx="3625832" cy="311321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03764F4-83EB-49F2-A989-CE0A121AE9BD}"/>
                </a:ext>
              </a:extLst>
            </p:cNvPr>
            <p:cNvSpPr/>
            <p:nvPr/>
          </p:nvSpPr>
          <p:spPr>
            <a:xfrm>
              <a:off x="7276893" y="4323850"/>
              <a:ext cx="1441657" cy="1315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EC37080-3A6E-0811-642D-F27F09AC4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480" y="1189444"/>
            <a:ext cx="8479320" cy="2070428"/>
          </a:xfrm>
        </p:spPr>
        <p:txBody>
          <a:bodyPr/>
          <a:lstStyle/>
          <a:p>
            <a:r>
              <a:rPr lang="fr-CA" altLang="ko-KR" dirty="0"/>
              <a:t>Itérativement</a:t>
            </a:r>
          </a:p>
          <a:p>
            <a:pPr lvl="1"/>
            <a:r>
              <a:rPr lang="fr-CA" altLang="ko-KR" sz="2000" dirty="0"/>
              <a:t>Choisir la </a:t>
            </a:r>
            <a:r>
              <a:rPr lang="fr-CA" altLang="ko-KR" sz="2000" b="1" dirty="0"/>
              <a:t>variable la plus importante</a:t>
            </a:r>
            <a:r>
              <a:rPr lang="fr-CA" altLang="ko-KR" sz="2000" dirty="0"/>
              <a:t> non encore choisie jusqu’ici </a:t>
            </a:r>
          </a:p>
          <a:p>
            <a:pPr lvl="1"/>
            <a:r>
              <a:rPr lang="fr-CA" altLang="ko-KR" sz="2000" dirty="0"/>
              <a:t>Lui appliquer un test sur ses valeurs </a:t>
            </a:r>
          </a:p>
          <a:p>
            <a:pPr lvl="1"/>
            <a:r>
              <a:rPr lang="fr-CA" altLang="ko-KR" sz="2000" dirty="0"/>
              <a:t>Pour chaque </a:t>
            </a:r>
            <a:r>
              <a:rPr lang="fr-CA" altLang="ko-KR" dirty="0"/>
              <a:t>valeur</a:t>
            </a:r>
            <a:r>
              <a:rPr lang="fr-CA" altLang="ko-KR" sz="2000" dirty="0"/>
              <a:t> du test</a:t>
            </a:r>
          </a:p>
          <a:p>
            <a:pPr lvl="2"/>
            <a:r>
              <a:rPr lang="fr-CA" altLang="ko-KR" sz="2000" dirty="0"/>
              <a:t>Générer un enfant contenant les exemples consistent avec le test</a:t>
            </a:r>
          </a:p>
          <a:p>
            <a:pPr marL="0" indent="0">
              <a:buNone/>
            </a:pPr>
            <a:endParaRPr lang="fr-CA" altLang="ko-KR" dirty="0"/>
          </a:p>
        </p:txBody>
      </p:sp>
    </p:spTree>
    <p:extLst>
      <p:ext uri="{BB962C8B-B14F-4D97-AF65-F5344CB8AC3E}">
        <p14:creationId xmlns:p14="http://schemas.microsoft.com/office/powerpoint/2010/main" val="2715205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51A0312-4847-486A-AA12-7C8AB18BA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anose="020B0604020202020204" pitchFamily="34" charset="0"/>
              </a:rPr>
              <a:t>Exemple –  Attendre pour un resto</a:t>
            </a:r>
          </a:p>
        </p:txBody>
      </p:sp>
      <p:sp>
        <p:nvSpPr>
          <p:cNvPr id="21507" name="Espace réservé de la date 6">
            <a:extLst>
              <a:ext uri="{FF2B5EF4-FFF2-40B4-BE49-F238E27FC236}">
                <a16:creationId xmlns:a16="http://schemas.microsoft.com/office/drawing/2014/main" id="{554B6709-0D5E-4EAC-A8DD-3E9FD0B342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en-US" sz="1400">
                <a:latin typeface="Calibri" panose="020F0502020204030204" pitchFamily="34" charset="0"/>
              </a:rPr>
              <a:t>IFT 615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21508" name="Espace réservé du pied de page 7">
            <a:extLst>
              <a:ext uri="{FF2B5EF4-FFF2-40B4-BE49-F238E27FC236}">
                <a16:creationId xmlns:a16="http://schemas.microsoft.com/office/drawing/2014/main" id="{2BFFDF21-DDF7-4DCF-AD80-AAE1755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21509" name="Espace réservé du numéro de diapositive 1">
            <a:extLst>
              <a:ext uri="{FF2B5EF4-FFF2-40B4-BE49-F238E27FC236}">
                <a16:creationId xmlns:a16="http://schemas.microsoft.com/office/drawing/2014/main" id="{D5DFC968-4AD5-4815-9315-89AC8A8D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B95C6C9F-110F-4CA4-87DF-603383FBB730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60DEFD-7283-4A87-B74C-4253226B0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72" y="3395685"/>
            <a:ext cx="3625832" cy="31132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DD945D-D6B8-4652-8BDE-B57665BC2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45" y="4382432"/>
            <a:ext cx="4556716" cy="2126467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C72F4E6-F9E8-9B92-BB2F-478A556A5C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897" y="1284863"/>
            <a:ext cx="8229600" cy="1839531"/>
          </a:xfrm>
        </p:spPr>
        <p:txBody>
          <a:bodyPr/>
          <a:lstStyle/>
          <a:p>
            <a:r>
              <a:rPr lang="fr-CA" altLang="ko-KR" dirty="0"/>
              <a:t>Itérativement</a:t>
            </a:r>
          </a:p>
          <a:p>
            <a:pPr lvl="1"/>
            <a:r>
              <a:rPr lang="fr-CA" altLang="ko-KR" sz="2000" dirty="0"/>
              <a:t>la </a:t>
            </a:r>
            <a:r>
              <a:rPr lang="fr-CA" altLang="ko-KR" sz="2000" b="1" dirty="0"/>
              <a:t>variable la plus importante</a:t>
            </a:r>
            <a:r>
              <a:rPr lang="fr-CA" altLang="ko-KR" sz="2000" dirty="0"/>
              <a:t> non encore choisie jusqu’ici </a:t>
            </a:r>
          </a:p>
          <a:p>
            <a:pPr lvl="1"/>
            <a:r>
              <a:rPr lang="fr-CA" altLang="ko-KR" sz="2000" dirty="0"/>
              <a:t>Lui appliquer un test sur ses valeurs </a:t>
            </a:r>
          </a:p>
          <a:p>
            <a:pPr lvl="1"/>
            <a:r>
              <a:rPr lang="fr-CA" altLang="ko-KR" sz="2000" dirty="0"/>
              <a:t>Pour chaque </a:t>
            </a:r>
            <a:r>
              <a:rPr lang="fr-CA" altLang="ko-KR" dirty="0"/>
              <a:t>valeur</a:t>
            </a:r>
            <a:r>
              <a:rPr lang="fr-CA" altLang="ko-KR" sz="2000" dirty="0"/>
              <a:t> du test</a:t>
            </a:r>
          </a:p>
          <a:p>
            <a:pPr lvl="2"/>
            <a:r>
              <a:rPr lang="fr-CA" altLang="ko-KR" sz="2000" dirty="0"/>
              <a:t>Générer un enfant contenant les exemples consistent avec le test</a:t>
            </a:r>
          </a:p>
          <a:p>
            <a:pPr marL="0" indent="0">
              <a:buNone/>
            </a:pPr>
            <a:endParaRPr lang="fr-CA" altLang="ko-KR" dirty="0"/>
          </a:p>
        </p:txBody>
      </p:sp>
    </p:spTree>
    <p:extLst>
      <p:ext uri="{BB962C8B-B14F-4D97-AF65-F5344CB8AC3E}">
        <p14:creationId xmlns:p14="http://schemas.microsoft.com/office/powerpoint/2010/main" val="20022682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5D1C58639CC438A0985A5163AD7E3" ma:contentTypeVersion="18" ma:contentTypeDescription="Crée un document." ma:contentTypeScope="" ma:versionID="c31e1409aa6e64c0100f51d6766f075d">
  <xsd:schema xmlns:xsd="http://www.w3.org/2001/XMLSchema" xmlns:xs="http://www.w3.org/2001/XMLSchema" xmlns:p="http://schemas.microsoft.com/office/2006/metadata/properties" xmlns:ns2="be95ad7f-f2d3-4ad5-827d-a3392f6d419f" xmlns:ns3="461e6b72-1c26-445f-8625-322369705492" targetNamespace="http://schemas.microsoft.com/office/2006/metadata/properties" ma:root="true" ma:fieldsID="0b4bb63ac709531eedd8d2c75dce8409" ns2:_="" ns3:_="">
    <xsd:import namespace="be95ad7f-f2d3-4ad5-827d-a3392f6d419f"/>
    <xsd:import namespace="461e6b72-1c26-445f-8625-322369705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5ad7f-f2d3-4ad5-827d-a3392f6d4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e6b72-1c26-445f-8625-322369705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c965e8-a676-4208-bd6d-88161f078c44}" ma:internalName="TaxCatchAll" ma:showField="CatchAllData" ma:web="461e6b72-1c26-445f-8625-3223697054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95ad7f-f2d3-4ad5-827d-a3392f6d419f">
      <Terms xmlns="http://schemas.microsoft.com/office/infopath/2007/PartnerControls"/>
    </lcf76f155ced4ddcb4097134ff3c332f>
    <TaxCatchAll xmlns="461e6b72-1c26-445f-8625-322369705492" xsi:nil="true"/>
  </documentManagement>
</p:properties>
</file>

<file path=customXml/itemProps1.xml><?xml version="1.0" encoding="utf-8"?>
<ds:datastoreItem xmlns:ds="http://schemas.openxmlformats.org/officeDocument/2006/customXml" ds:itemID="{10671737-8166-4C2A-A32E-6F5E36DF0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5ad7f-f2d3-4ad5-827d-a3392f6d419f"/>
    <ds:schemaRef ds:uri="461e6b72-1c26-445f-8625-322369705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A3A9FA-B6DA-49AF-AC07-798E93FF60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761995-0805-481C-9F56-7903233CFB6A}">
  <ds:schemaRefs>
    <ds:schemaRef ds:uri="be95ad7f-f2d3-4ad5-827d-a3392f6d41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61e6b72-1c26-445f-8625-3223697054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10663</TotalTime>
  <Words>4659</Words>
  <Application>Microsoft Office PowerPoint</Application>
  <PresentationFormat>On-screen Show (4:3)</PresentationFormat>
  <Paragraphs>955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 Narrow</vt:lpstr>
      <vt:lpstr>Calibri</vt:lpstr>
      <vt:lpstr>Cambria Math</vt:lpstr>
      <vt:lpstr>Courier New</vt:lpstr>
      <vt:lpstr>Lucida Grande</vt:lpstr>
      <vt:lpstr>Times</vt:lpstr>
      <vt:lpstr>Times New Roman</vt:lpstr>
      <vt:lpstr>Wingdings</vt:lpstr>
      <vt:lpstr>ift615</vt:lpstr>
      <vt:lpstr>IFT 615 – Intelligence Artificielle  Apprentissage avec les arbres de décision</vt:lpstr>
      <vt:lpstr>Sujets couverts par cette leçon</vt:lpstr>
      <vt:lpstr>Exemple –  Attendre pour un resto</vt:lpstr>
      <vt:lpstr>Exemple 1 –  Attendre pour un resto</vt:lpstr>
      <vt:lpstr>Arbre de décision</vt:lpstr>
      <vt:lpstr>Arbre de décision vs réseau de neurones</vt:lpstr>
      <vt:lpstr>Arbre de décision vs réseau de neurones</vt:lpstr>
      <vt:lpstr>Exemple –  Attendre pour un resto</vt:lpstr>
      <vt:lpstr>Exemple –  Attendre pour un resto</vt:lpstr>
      <vt:lpstr>Algorithme d’apprentissage</vt:lpstr>
      <vt:lpstr>Exemple  –  Attendre pour un resto</vt:lpstr>
      <vt:lpstr>Choix de la variable à tester</vt:lpstr>
      <vt:lpstr>Entropie</vt:lpstr>
      <vt:lpstr>Entropie</vt:lpstr>
      <vt:lpstr>Entropie d’un nœud parent et des enfants</vt:lpstr>
      <vt:lpstr>Gain d’information pour une variable</vt:lpstr>
      <vt:lpstr>Exemple</vt:lpstr>
      <vt:lpstr>Expressivité des arbres de décision</vt:lpstr>
      <vt:lpstr>Exemple - Générique</vt:lpstr>
      <vt:lpstr>Exemple –  Générique</vt:lpstr>
      <vt:lpstr>Exemple –  Générique</vt:lpstr>
      <vt:lpstr>Exemple –  Générique</vt:lpstr>
      <vt:lpstr>Évitement du surapprentissage</vt:lpstr>
      <vt:lpstr>Forêt aléatoires (random forest)</vt:lpstr>
      <vt:lpstr>Sensibilité à de petites variations</vt:lpstr>
      <vt:lpstr>Algorithme Random Forest</vt:lpstr>
      <vt:lpstr>Bootstraping - Exemple</vt:lpstr>
      <vt:lpstr>Aggregating - Exemple</vt:lpstr>
      <vt:lpstr>Apprentissage ensembliste (ensemble learning)</vt:lpstr>
      <vt:lpstr>Apprentissage ensembliste (ensemble learning)</vt:lpstr>
      <vt:lpstr>Apprentissage ensembliste (ensemble learning)</vt:lpstr>
      <vt:lpstr>Apprentissage ensembliste (ensemble learning)</vt:lpstr>
      <vt:lpstr>Illustration de Boosting</vt:lpstr>
      <vt:lpstr>Optimisation d’hyperparamètres</vt:lpstr>
      <vt:lpstr>Conclusion</vt:lpstr>
      <vt:lpstr>Vous devriez être capable de...</vt:lpstr>
      <vt:lpstr>Sujets couverts par le cours</vt:lpstr>
      <vt:lpstr>Illustration de la réduction de la dimensionalité</vt:lpstr>
    </vt:vector>
  </TitlesOfParts>
  <Manager/>
  <Company>Université de Sherbrooke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Raisonnement probabiliste</dc:title>
  <dc:subject>IFT 615 - Raisonnement probabiliste</dc:subject>
  <dc:creator>Eric Beaudry et Froduald Kabanza</dc:creator>
  <cp:keywords/>
  <dc:description/>
  <cp:lastModifiedBy>Froduald Kabanza</cp:lastModifiedBy>
  <cp:revision>1</cp:revision>
  <cp:lastPrinted>2018-04-06T12:23:55Z</cp:lastPrinted>
  <dcterms:created xsi:type="dcterms:W3CDTF">2011-06-05T12:39:23Z</dcterms:created>
  <dcterms:modified xsi:type="dcterms:W3CDTF">2024-02-01T11:29:09Z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601100</vt:r8>
  </property>
  <property fmtid="{D5CDD505-2E9C-101B-9397-08002B2CF9AE}" pid="3" name="ContentTypeId">
    <vt:lpwstr>0x01010081A5D1C58639CC438A0985A5163AD7E3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