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ink/ink1.xml" ContentType="application/inkml+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5" r:id="rId4"/>
  </p:sldMasterIdLst>
  <p:notesMasterIdLst>
    <p:notesMasterId r:id="rId66"/>
  </p:notesMasterIdLst>
  <p:handoutMasterIdLst>
    <p:handoutMasterId r:id="rId67"/>
  </p:handoutMasterIdLst>
  <p:sldIdLst>
    <p:sldId id="332" r:id="rId5"/>
    <p:sldId id="316" r:id="rId6"/>
    <p:sldId id="717" r:id="rId7"/>
    <p:sldId id="716" r:id="rId8"/>
    <p:sldId id="724" r:id="rId9"/>
    <p:sldId id="718" r:id="rId10"/>
    <p:sldId id="355" r:id="rId11"/>
    <p:sldId id="407" r:id="rId12"/>
    <p:sldId id="333" r:id="rId13"/>
    <p:sldId id="454" r:id="rId14"/>
    <p:sldId id="469" r:id="rId15"/>
    <p:sldId id="460" r:id="rId16"/>
    <p:sldId id="719" r:id="rId17"/>
    <p:sldId id="721" r:id="rId18"/>
    <p:sldId id="720" r:id="rId19"/>
    <p:sldId id="722" r:id="rId20"/>
    <p:sldId id="723" r:id="rId21"/>
    <p:sldId id="725" r:id="rId22"/>
    <p:sldId id="726" r:id="rId23"/>
    <p:sldId id="734" r:id="rId24"/>
    <p:sldId id="735" r:id="rId25"/>
    <p:sldId id="737" r:id="rId26"/>
    <p:sldId id="736" r:id="rId27"/>
    <p:sldId id="727" r:id="rId28"/>
    <p:sldId id="728" r:id="rId29"/>
    <p:sldId id="730" r:id="rId30"/>
    <p:sldId id="731" r:id="rId31"/>
    <p:sldId id="732" r:id="rId32"/>
    <p:sldId id="708" r:id="rId33"/>
    <p:sldId id="507" r:id="rId34"/>
    <p:sldId id="514" r:id="rId35"/>
    <p:sldId id="696" r:id="rId36"/>
    <p:sldId id="405" r:id="rId37"/>
    <p:sldId id="733" r:id="rId38"/>
    <p:sldId id="462" r:id="rId39"/>
    <p:sldId id="463" r:id="rId40"/>
    <p:sldId id="698" r:id="rId41"/>
    <p:sldId id="699" r:id="rId42"/>
    <p:sldId id="705" r:id="rId43"/>
    <p:sldId id="473" r:id="rId44"/>
    <p:sldId id="704" r:id="rId45"/>
    <p:sldId id="710" r:id="rId46"/>
    <p:sldId id="484" r:id="rId47"/>
    <p:sldId id="711" r:id="rId48"/>
    <p:sldId id="712" r:id="rId49"/>
    <p:sldId id="714" r:id="rId50"/>
    <p:sldId id="715" r:id="rId51"/>
    <p:sldId id="481" r:id="rId52"/>
    <p:sldId id="706" r:id="rId53"/>
    <p:sldId id="479" r:id="rId54"/>
    <p:sldId id="480" r:id="rId55"/>
    <p:sldId id="482" r:id="rId56"/>
    <p:sldId id="487" r:id="rId57"/>
    <p:sldId id="702" r:id="rId58"/>
    <p:sldId id="701" r:id="rId59"/>
    <p:sldId id="703" r:id="rId60"/>
    <p:sldId id="478" r:id="rId61"/>
    <p:sldId id="496" r:id="rId62"/>
    <p:sldId id="497" r:id="rId63"/>
    <p:sldId id="521" r:id="rId64"/>
    <p:sldId id="498" r:id="rId65"/>
  </p:sldIdLst>
  <p:sldSz cx="9144000" cy="6858000" type="screen4x3"/>
  <p:notesSz cx="7315200" cy="9601200"/>
  <p:defaultTextStyle>
    <a:defPPr>
      <a:defRPr lang="fr-CA"/>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ujets couverts" id="{054604BE-B415-4708-912A-77DADC523E4E}">
          <p14:sldIdLst>
            <p14:sldId id="332"/>
            <p14:sldId id="316"/>
          </p14:sldIdLst>
        </p14:section>
        <p14:section name="Rappels" id="{A74DBC20-63E5-4DFC-9E4D-F44D1C5C7D22}">
          <p14:sldIdLst>
            <p14:sldId id="717"/>
            <p14:sldId id="716"/>
            <p14:sldId id="724"/>
          </p14:sldIdLst>
        </p14:section>
        <p14:section name="Motivation" id="{3F59A45C-AC69-4481-9F19-8ED69D99B590}">
          <p14:sldIdLst>
            <p14:sldId id="718"/>
            <p14:sldId id="355"/>
            <p14:sldId id="407"/>
            <p14:sldId id="333"/>
          </p14:sldIdLst>
        </p14:section>
        <p14:section name="Représentation d'images" id="{0634C157-CAF0-4B30-8BC8-20223E9E652E}">
          <p14:sldIdLst>
            <p14:sldId id="454"/>
            <p14:sldId id="469"/>
            <p14:sldId id="460"/>
            <p14:sldId id="719"/>
            <p14:sldId id="721"/>
            <p14:sldId id="720"/>
            <p14:sldId id="722"/>
          </p14:sldIdLst>
        </p14:section>
        <p14:section name="Convolution" id="{3B6F0DC8-023D-44F9-84D7-9E9F81E7469B}">
          <p14:sldIdLst>
            <p14:sldId id="723"/>
            <p14:sldId id="725"/>
            <p14:sldId id="726"/>
            <p14:sldId id="734"/>
            <p14:sldId id="735"/>
            <p14:sldId id="737"/>
            <p14:sldId id="736"/>
          </p14:sldIdLst>
        </p14:section>
        <p14:section name="Pooling" id="{47D207DB-D88A-4567-9CCB-4F6B2E4B268C}">
          <p14:sldIdLst>
            <p14:sldId id="727"/>
            <p14:sldId id="728"/>
            <p14:sldId id="730"/>
          </p14:sldIdLst>
        </p14:section>
        <p14:section name="Réseau de neurones à convolution" id="{57B39803-D7FC-4159-82D7-287F2B144EAD}">
          <p14:sldIdLst>
            <p14:sldId id="731"/>
            <p14:sldId id="732"/>
            <p14:sldId id="708"/>
          </p14:sldIdLst>
        </p14:section>
        <p14:section name="Conclusion" id="{C124C4FB-0B6A-48F8-958A-ED205CAB952E}">
          <p14:sldIdLst>
            <p14:sldId id="507"/>
            <p14:sldId id="514"/>
            <p14:sldId id="696"/>
            <p14:sldId id="405"/>
            <p14:sldId id="733"/>
          </p14:sldIdLst>
        </p14:section>
        <p14:section name="Contour d'image" id="{62AE83E8-76DF-46C8-A8E6-AED22635E59F}">
          <p14:sldIdLst>
            <p14:sldId id="462"/>
            <p14:sldId id="463"/>
          </p14:sldIdLst>
        </p14:section>
        <p14:section name="Gradient d'image et détection de contours" id="{03E85554-B2A7-4580-85CE-4F02F7DF10CF}">
          <p14:sldIdLst>
            <p14:sldId id="698"/>
            <p14:sldId id="699"/>
            <p14:sldId id="705"/>
            <p14:sldId id="473"/>
            <p14:sldId id="704"/>
            <p14:sldId id="710"/>
            <p14:sldId id="484"/>
          </p14:sldIdLst>
        </p14:section>
        <p14:section name="Lissage Gaussien" id="{B0285E48-379C-4C74-A056-9FB8F32915DC}">
          <p14:sldIdLst>
            <p14:sldId id="711"/>
            <p14:sldId id="712"/>
            <p14:sldId id="714"/>
            <p14:sldId id="715"/>
          </p14:sldIdLst>
        </p14:section>
        <p14:section name="Correlation 2D" id="{4C6B748F-EF01-42A3-B730-7208B9DBE40B}">
          <p14:sldIdLst>
            <p14:sldId id="481"/>
            <p14:sldId id="706"/>
            <p14:sldId id="479"/>
            <p14:sldId id="480"/>
            <p14:sldId id="482"/>
            <p14:sldId id="487"/>
            <p14:sldId id="702"/>
            <p14:sldId id="701"/>
            <p14:sldId id="703"/>
            <p14:sldId id="478"/>
          </p14:sldIdLst>
        </p14:section>
        <p14:section name="Réseau de neurones à convolution" id="{BCF8BE00-4AF3-4EB2-9FC5-FCCCADDDABE5}">
          <p14:sldIdLst>
            <p14:sldId id="496"/>
            <p14:sldId id="497"/>
            <p14:sldId id="521"/>
            <p14:sldId id="49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BE51"/>
    <a:srgbClr val="3C9A41"/>
    <a:srgbClr val="4AE340"/>
    <a:srgbClr val="7EEB3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763459-906C-4145-A0F4-F9EF55DEEF6D}" v="128" dt="2024-01-23T22:15:51.715"/>
  </p1510:revLst>
</p1510:revInfo>
</file>

<file path=ppt/tableStyles.xml><?xml version="1.0" encoding="utf-8"?>
<a:tblStyleLst xmlns:a="http://schemas.openxmlformats.org/drawingml/2006/main" def="{5C22544A-7EE6-4342-B048-85BDC9FD1C3A}">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28" autoAdjust="0"/>
    <p:restoredTop sz="78921" autoAdjust="0"/>
  </p:normalViewPr>
  <p:slideViewPr>
    <p:cSldViewPr snapToGrid="0">
      <p:cViewPr varScale="1">
        <p:scale>
          <a:sx n="125" d="100"/>
          <a:sy n="125" d="100"/>
        </p:scale>
        <p:origin x="2916" y="90"/>
      </p:cViewPr>
      <p:guideLst>
        <p:guide orient="horz" pos="2160"/>
        <p:guide pos="2880"/>
      </p:guideLst>
    </p:cSldViewPr>
  </p:slideViewPr>
  <p:notesTextViewPr>
    <p:cViewPr>
      <p:scale>
        <a:sx n="3" d="2"/>
        <a:sy n="3" d="2"/>
      </p:scale>
      <p:origin x="0" y="0"/>
    </p:cViewPr>
  </p:notesTextViewPr>
  <p:sorterViewPr>
    <p:cViewPr>
      <p:scale>
        <a:sx n="100" d="100"/>
        <a:sy n="100" d="100"/>
      </p:scale>
      <p:origin x="0" y="-870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oduald Kabanza" userId="edf393d0-642b-4b9e-8c75-f62133241689" providerId="ADAL" clId="{19763459-906C-4145-A0F4-F9EF55DEEF6D}"/>
    <pc:docChg chg="undo custSel addSld delSld modSld sldOrd addSection delSection modSection">
      <pc:chgData name="Froduald Kabanza" userId="edf393d0-642b-4b9e-8c75-f62133241689" providerId="ADAL" clId="{19763459-906C-4145-A0F4-F9EF55DEEF6D}" dt="2024-01-23T22:20:08.463" v="3307" actId="729"/>
      <pc:docMkLst>
        <pc:docMk/>
      </pc:docMkLst>
      <pc:sldChg chg="modSp mod ord modShow">
        <pc:chgData name="Froduald Kabanza" userId="edf393d0-642b-4b9e-8c75-f62133241689" providerId="ADAL" clId="{19763459-906C-4145-A0F4-F9EF55DEEF6D}" dt="2024-01-23T22:18:33.976" v="3305" actId="313"/>
        <pc:sldMkLst>
          <pc:docMk/>
          <pc:sldMk cId="0" sldId="316"/>
        </pc:sldMkLst>
        <pc:spChg chg="mod">
          <ac:chgData name="Froduald Kabanza" userId="edf393d0-642b-4b9e-8c75-f62133241689" providerId="ADAL" clId="{19763459-906C-4145-A0F4-F9EF55DEEF6D}" dt="2024-01-23T22:18:33.976" v="3305" actId="313"/>
          <ac:spMkLst>
            <pc:docMk/>
            <pc:sldMk cId="0" sldId="316"/>
            <ac:spMk id="19458" creationId="{B426BC12-65E3-4555-B092-5EBB3954A320}"/>
          </ac:spMkLst>
        </pc:spChg>
      </pc:sldChg>
      <pc:sldChg chg="modSp mod modShow">
        <pc:chgData name="Froduald Kabanza" userId="edf393d0-642b-4b9e-8c75-f62133241689" providerId="ADAL" clId="{19763459-906C-4145-A0F4-F9EF55DEEF6D}" dt="2024-01-23T22:17:37.967" v="3304" actId="20577"/>
        <pc:sldMkLst>
          <pc:docMk/>
          <pc:sldMk cId="154423500" sldId="332"/>
        </pc:sldMkLst>
        <pc:spChg chg="mod">
          <ac:chgData name="Froduald Kabanza" userId="edf393d0-642b-4b9e-8c75-f62133241689" providerId="ADAL" clId="{19763459-906C-4145-A0F4-F9EF55DEEF6D}" dt="2024-01-23T22:17:37.967" v="3304" actId="20577"/>
          <ac:spMkLst>
            <pc:docMk/>
            <pc:sldMk cId="154423500" sldId="332"/>
            <ac:spMk id="7" creationId="{9D9D7E22-6E14-4E34-957C-A91469454C2C}"/>
          </ac:spMkLst>
        </pc:spChg>
      </pc:sldChg>
      <pc:sldChg chg="modSp mod modShow">
        <pc:chgData name="Froduald Kabanza" userId="edf393d0-642b-4b9e-8c75-f62133241689" providerId="ADAL" clId="{19763459-906C-4145-A0F4-F9EF55DEEF6D}" dt="2024-01-23T22:16:07.255" v="3287" actId="729"/>
        <pc:sldMkLst>
          <pc:docMk/>
          <pc:sldMk cId="0" sldId="333"/>
        </pc:sldMkLst>
        <pc:spChg chg="mod">
          <ac:chgData name="Froduald Kabanza" userId="edf393d0-642b-4b9e-8c75-f62133241689" providerId="ADAL" clId="{19763459-906C-4145-A0F4-F9EF55DEEF6D}" dt="2024-01-23T22:01:18.082" v="3056" actId="20577"/>
          <ac:spMkLst>
            <pc:docMk/>
            <pc:sldMk cId="0" sldId="333"/>
            <ac:spMk id="31746" creationId="{D3CE9CA3-FBB7-4898-9F94-2AE7A5B72C17}"/>
          </ac:spMkLst>
        </pc:spChg>
      </pc:sldChg>
      <pc:sldChg chg="mod modShow modNotesTx">
        <pc:chgData name="Froduald Kabanza" userId="edf393d0-642b-4b9e-8c75-f62133241689" providerId="ADAL" clId="{19763459-906C-4145-A0F4-F9EF55DEEF6D}" dt="2024-01-23T22:19:29.228" v="3306" actId="729"/>
        <pc:sldMkLst>
          <pc:docMk/>
          <pc:sldMk cId="0" sldId="355"/>
        </pc:sldMkLst>
      </pc:sldChg>
      <pc:sldChg chg="modSp mod modShow">
        <pc:chgData name="Froduald Kabanza" userId="edf393d0-642b-4b9e-8c75-f62133241689" providerId="ADAL" clId="{19763459-906C-4145-A0F4-F9EF55DEEF6D}" dt="2024-01-23T22:16:07.255" v="3287" actId="729"/>
        <pc:sldMkLst>
          <pc:docMk/>
          <pc:sldMk cId="0" sldId="405"/>
        </pc:sldMkLst>
        <pc:spChg chg="mod">
          <ac:chgData name="Froduald Kabanza" userId="edf393d0-642b-4b9e-8c75-f62133241689" providerId="ADAL" clId="{19763459-906C-4145-A0F4-F9EF55DEEF6D}" dt="2024-01-23T21:43:20.795" v="2427" actId="5793"/>
          <ac:spMkLst>
            <pc:docMk/>
            <pc:sldMk cId="0" sldId="405"/>
            <ac:spMk id="92162" creationId="{8315D294-25C1-4B08-B7F5-BD720D2B3860}"/>
          </ac:spMkLst>
        </pc:spChg>
      </pc:sldChg>
      <pc:sldChg chg="addSp delSp modSp mod modShow">
        <pc:chgData name="Froduald Kabanza" userId="edf393d0-642b-4b9e-8c75-f62133241689" providerId="ADAL" clId="{19763459-906C-4145-A0F4-F9EF55DEEF6D}" dt="2024-01-23T22:16:07.255" v="3287" actId="729"/>
        <pc:sldMkLst>
          <pc:docMk/>
          <pc:sldMk cId="0" sldId="407"/>
        </pc:sldMkLst>
        <pc:spChg chg="mod">
          <ac:chgData name="Froduald Kabanza" userId="edf393d0-642b-4b9e-8c75-f62133241689" providerId="ADAL" clId="{19763459-906C-4145-A0F4-F9EF55DEEF6D}" dt="2024-01-23T22:15:51.714" v="3285" actId="14100"/>
          <ac:spMkLst>
            <pc:docMk/>
            <pc:sldMk cId="0" sldId="407"/>
            <ac:spMk id="23554" creationId="{A77E7360-4440-4A07-B91F-5C817CECAF37}"/>
          </ac:spMkLst>
        </pc:spChg>
        <pc:picChg chg="mod">
          <ac:chgData name="Froduald Kabanza" userId="edf393d0-642b-4b9e-8c75-f62133241689" providerId="ADAL" clId="{19763459-906C-4145-A0F4-F9EF55DEEF6D}" dt="2024-01-23T19:55:26.560" v="107" actId="1076"/>
          <ac:picMkLst>
            <pc:docMk/>
            <pc:sldMk cId="0" sldId="407"/>
            <ac:picMk id="2" creationId="{757F42A6-A604-2DF7-1452-7EBD3DE3B6BF}"/>
          </ac:picMkLst>
        </pc:picChg>
        <pc:picChg chg="mod">
          <ac:chgData name="Froduald Kabanza" userId="edf393d0-642b-4b9e-8c75-f62133241689" providerId="ADAL" clId="{19763459-906C-4145-A0F4-F9EF55DEEF6D}" dt="2024-01-23T19:55:37.960" v="109" actId="1076"/>
          <ac:picMkLst>
            <pc:docMk/>
            <pc:sldMk cId="0" sldId="407"/>
            <ac:picMk id="3" creationId="{DE3DFC74-8253-3486-B6E0-F9FE7C5C0C2F}"/>
          </ac:picMkLst>
        </pc:picChg>
        <pc:picChg chg="add mod">
          <ac:chgData name="Froduald Kabanza" userId="edf393d0-642b-4b9e-8c75-f62133241689" providerId="ADAL" clId="{19763459-906C-4145-A0F4-F9EF55DEEF6D}" dt="2024-01-23T19:56:18.710" v="115" actId="1076"/>
          <ac:picMkLst>
            <pc:docMk/>
            <pc:sldMk cId="0" sldId="407"/>
            <ac:picMk id="1026" creationId="{9FC03209-668F-B04E-7BD8-21AB0D7C1DB0}"/>
          </ac:picMkLst>
        </pc:picChg>
        <pc:picChg chg="add del mod">
          <ac:chgData name="Froduald Kabanza" userId="edf393d0-642b-4b9e-8c75-f62133241689" providerId="ADAL" clId="{19763459-906C-4145-A0F4-F9EF55DEEF6D}" dt="2024-01-23T19:57:33.773" v="119" actId="478"/>
          <ac:picMkLst>
            <pc:docMk/>
            <pc:sldMk cId="0" sldId="407"/>
            <ac:picMk id="1028" creationId="{FE63820F-4453-B45A-2549-94672C68DAC3}"/>
          </ac:picMkLst>
        </pc:picChg>
        <pc:picChg chg="add mod">
          <ac:chgData name="Froduald Kabanza" userId="edf393d0-642b-4b9e-8c75-f62133241689" providerId="ADAL" clId="{19763459-906C-4145-A0F4-F9EF55DEEF6D}" dt="2024-01-23T19:57:45.239" v="123" actId="14100"/>
          <ac:picMkLst>
            <pc:docMk/>
            <pc:sldMk cId="0" sldId="407"/>
            <ac:picMk id="1030" creationId="{578C5ADA-7BFA-8347-E13B-F2AB406B8633}"/>
          </ac:picMkLst>
        </pc:picChg>
      </pc:sldChg>
      <pc:sldChg chg="mod modShow">
        <pc:chgData name="Froduald Kabanza" userId="edf393d0-642b-4b9e-8c75-f62133241689" providerId="ADAL" clId="{19763459-906C-4145-A0F4-F9EF55DEEF6D}" dt="2024-01-23T22:16:07.255" v="3287" actId="729"/>
        <pc:sldMkLst>
          <pc:docMk/>
          <pc:sldMk cId="0" sldId="454"/>
        </pc:sldMkLst>
      </pc:sldChg>
      <pc:sldChg chg="mod modShow">
        <pc:chgData name="Froduald Kabanza" userId="edf393d0-642b-4b9e-8c75-f62133241689" providerId="ADAL" clId="{19763459-906C-4145-A0F4-F9EF55DEEF6D}" dt="2024-01-23T22:20:08.463" v="3307" actId="729"/>
        <pc:sldMkLst>
          <pc:docMk/>
          <pc:sldMk cId="0" sldId="460"/>
        </pc:sldMkLst>
      </pc:sldChg>
      <pc:sldChg chg="modSp mod ord modShow">
        <pc:chgData name="Froduald Kabanza" userId="edf393d0-642b-4b9e-8c75-f62133241689" providerId="ADAL" clId="{19763459-906C-4145-A0F4-F9EF55DEEF6D}" dt="2024-01-23T22:16:07.255" v="3287" actId="729"/>
        <pc:sldMkLst>
          <pc:docMk/>
          <pc:sldMk cId="0" sldId="462"/>
        </pc:sldMkLst>
        <pc:spChg chg="mod">
          <ac:chgData name="Froduald Kabanza" userId="edf393d0-642b-4b9e-8c75-f62133241689" providerId="ADAL" clId="{19763459-906C-4145-A0F4-F9EF55DEEF6D}" dt="2024-01-23T19:59:08.753" v="125" actId="14100"/>
          <ac:spMkLst>
            <pc:docMk/>
            <pc:sldMk cId="0" sldId="462"/>
            <ac:spMk id="35842" creationId="{2DCF3814-77C5-4213-B243-F082CD5F4D13}"/>
          </ac:spMkLst>
        </pc:spChg>
      </pc:sldChg>
      <pc:sldChg chg="mod ord modShow">
        <pc:chgData name="Froduald Kabanza" userId="edf393d0-642b-4b9e-8c75-f62133241689" providerId="ADAL" clId="{19763459-906C-4145-A0F4-F9EF55DEEF6D}" dt="2024-01-23T22:16:07.255" v="3287" actId="729"/>
        <pc:sldMkLst>
          <pc:docMk/>
          <pc:sldMk cId="0" sldId="463"/>
        </pc:sldMkLst>
      </pc:sldChg>
      <pc:sldChg chg="mod modShow">
        <pc:chgData name="Froduald Kabanza" userId="edf393d0-642b-4b9e-8c75-f62133241689" providerId="ADAL" clId="{19763459-906C-4145-A0F4-F9EF55DEEF6D}" dt="2024-01-23T22:16:07.255" v="3287" actId="729"/>
        <pc:sldMkLst>
          <pc:docMk/>
          <pc:sldMk cId="0" sldId="469"/>
        </pc:sldMkLst>
      </pc:sldChg>
      <pc:sldChg chg="mod ord modShow">
        <pc:chgData name="Froduald Kabanza" userId="edf393d0-642b-4b9e-8c75-f62133241689" providerId="ADAL" clId="{19763459-906C-4145-A0F4-F9EF55DEEF6D}" dt="2024-01-23T22:16:07.255" v="3287" actId="729"/>
        <pc:sldMkLst>
          <pc:docMk/>
          <pc:sldMk cId="0" sldId="473"/>
        </pc:sldMkLst>
      </pc:sldChg>
      <pc:sldChg chg="del">
        <pc:chgData name="Froduald Kabanza" userId="edf393d0-642b-4b9e-8c75-f62133241689" providerId="ADAL" clId="{19763459-906C-4145-A0F4-F9EF55DEEF6D}" dt="2024-01-23T21:33:50.281" v="1959" actId="2696"/>
        <pc:sldMkLst>
          <pc:docMk/>
          <pc:sldMk cId="0" sldId="476"/>
        </pc:sldMkLst>
      </pc:sldChg>
      <pc:sldChg chg="mod ord modShow">
        <pc:chgData name="Froduald Kabanza" userId="edf393d0-642b-4b9e-8c75-f62133241689" providerId="ADAL" clId="{19763459-906C-4145-A0F4-F9EF55DEEF6D}" dt="2024-01-23T22:16:07.255" v="3287" actId="729"/>
        <pc:sldMkLst>
          <pc:docMk/>
          <pc:sldMk cId="0" sldId="478"/>
        </pc:sldMkLst>
      </pc:sldChg>
      <pc:sldChg chg="mod ord modShow">
        <pc:chgData name="Froduald Kabanza" userId="edf393d0-642b-4b9e-8c75-f62133241689" providerId="ADAL" clId="{19763459-906C-4145-A0F4-F9EF55DEEF6D}" dt="2024-01-23T22:16:07.255" v="3287" actId="729"/>
        <pc:sldMkLst>
          <pc:docMk/>
          <pc:sldMk cId="0" sldId="479"/>
        </pc:sldMkLst>
      </pc:sldChg>
      <pc:sldChg chg="mod ord modShow">
        <pc:chgData name="Froduald Kabanza" userId="edf393d0-642b-4b9e-8c75-f62133241689" providerId="ADAL" clId="{19763459-906C-4145-A0F4-F9EF55DEEF6D}" dt="2024-01-23T22:16:07.255" v="3287" actId="729"/>
        <pc:sldMkLst>
          <pc:docMk/>
          <pc:sldMk cId="0" sldId="480"/>
        </pc:sldMkLst>
      </pc:sldChg>
      <pc:sldChg chg="modSp mod ord modShow">
        <pc:chgData name="Froduald Kabanza" userId="edf393d0-642b-4b9e-8c75-f62133241689" providerId="ADAL" clId="{19763459-906C-4145-A0F4-F9EF55DEEF6D}" dt="2024-01-23T22:16:07.255" v="3287" actId="729"/>
        <pc:sldMkLst>
          <pc:docMk/>
          <pc:sldMk cId="0" sldId="481"/>
        </pc:sldMkLst>
        <pc:spChg chg="mod">
          <ac:chgData name="Froduald Kabanza" userId="edf393d0-642b-4b9e-8c75-f62133241689" providerId="ADAL" clId="{19763459-906C-4145-A0F4-F9EF55DEEF6D}" dt="2024-01-23T21:35:10.472" v="1963" actId="5793"/>
          <ac:spMkLst>
            <pc:docMk/>
            <pc:sldMk cId="0" sldId="481"/>
            <ac:spMk id="40962" creationId="{08DAD3BA-7389-48C3-A565-0CC8ACC1502D}"/>
          </ac:spMkLst>
        </pc:spChg>
      </pc:sldChg>
      <pc:sldChg chg="mod ord modShow">
        <pc:chgData name="Froduald Kabanza" userId="edf393d0-642b-4b9e-8c75-f62133241689" providerId="ADAL" clId="{19763459-906C-4145-A0F4-F9EF55DEEF6D}" dt="2024-01-23T22:16:07.255" v="3287" actId="729"/>
        <pc:sldMkLst>
          <pc:docMk/>
          <pc:sldMk cId="0" sldId="482"/>
        </pc:sldMkLst>
      </pc:sldChg>
      <pc:sldChg chg="delSp mod ord modShow">
        <pc:chgData name="Froduald Kabanza" userId="edf393d0-642b-4b9e-8c75-f62133241689" providerId="ADAL" clId="{19763459-906C-4145-A0F4-F9EF55DEEF6D}" dt="2024-01-23T22:16:07.255" v="3287" actId="729"/>
        <pc:sldMkLst>
          <pc:docMk/>
          <pc:sldMk cId="0" sldId="484"/>
        </pc:sldMkLst>
        <pc:spChg chg="del">
          <ac:chgData name="Froduald Kabanza" userId="edf393d0-642b-4b9e-8c75-f62133241689" providerId="ADAL" clId="{19763459-906C-4145-A0F4-F9EF55DEEF6D}" dt="2024-01-23T21:34:12.160" v="1961" actId="478"/>
          <ac:spMkLst>
            <pc:docMk/>
            <pc:sldMk cId="0" sldId="484"/>
            <ac:spMk id="4" creationId="{8D27BA86-E95C-4283-9BE1-5F6FA64B63E5}"/>
          </ac:spMkLst>
        </pc:spChg>
      </pc:sldChg>
      <pc:sldChg chg="modSp mod ord modShow">
        <pc:chgData name="Froduald Kabanza" userId="edf393d0-642b-4b9e-8c75-f62133241689" providerId="ADAL" clId="{19763459-906C-4145-A0F4-F9EF55DEEF6D}" dt="2024-01-23T22:16:07.255" v="3287" actId="729"/>
        <pc:sldMkLst>
          <pc:docMk/>
          <pc:sldMk cId="0" sldId="487"/>
        </pc:sldMkLst>
        <pc:spChg chg="mod">
          <ac:chgData name="Froduald Kabanza" userId="edf393d0-642b-4b9e-8c75-f62133241689" providerId="ADAL" clId="{19763459-906C-4145-A0F4-F9EF55DEEF6D}" dt="2024-01-23T21:35:28.408" v="1966" actId="20577"/>
          <ac:spMkLst>
            <pc:docMk/>
            <pc:sldMk cId="0" sldId="487"/>
            <ac:spMk id="48130" creationId="{29F28866-9ED5-4F79-BA8E-DA2C89BE40E8}"/>
          </ac:spMkLst>
        </pc:spChg>
      </pc:sldChg>
      <pc:sldChg chg="mod ord modShow">
        <pc:chgData name="Froduald Kabanza" userId="edf393d0-642b-4b9e-8c75-f62133241689" providerId="ADAL" clId="{19763459-906C-4145-A0F4-F9EF55DEEF6D}" dt="2024-01-23T22:16:07.255" v="3287" actId="729"/>
        <pc:sldMkLst>
          <pc:docMk/>
          <pc:sldMk cId="0" sldId="496"/>
        </pc:sldMkLst>
      </pc:sldChg>
      <pc:sldChg chg="mod ord modShow">
        <pc:chgData name="Froduald Kabanza" userId="edf393d0-642b-4b9e-8c75-f62133241689" providerId="ADAL" clId="{19763459-906C-4145-A0F4-F9EF55DEEF6D}" dt="2024-01-23T22:16:07.255" v="3287" actId="729"/>
        <pc:sldMkLst>
          <pc:docMk/>
          <pc:sldMk cId="0" sldId="497"/>
        </pc:sldMkLst>
      </pc:sldChg>
      <pc:sldChg chg="mod ord modShow">
        <pc:chgData name="Froduald Kabanza" userId="edf393d0-642b-4b9e-8c75-f62133241689" providerId="ADAL" clId="{19763459-906C-4145-A0F4-F9EF55DEEF6D}" dt="2024-01-23T22:16:07.255" v="3287" actId="729"/>
        <pc:sldMkLst>
          <pc:docMk/>
          <pc:sldMk cId="0" sldId="498"/>
        </pc:sldMkLst>
      </pc:sldChg>
      <pc:sldChg chg="modSp mod modShow">
        <pc:chgData name="Froduald Kabanza" userId="edf393d0-642b-4b9e-8c75-f62133241689" providerId="ADAL" clId="{19763459-906C-4145-A0F4-F9EF55DEEF6D}" dt="2024-01-23T22:16:07.255" v="3287" actId="729"/>
        <pc:sldMkLst>
          <pc:docMk/>
          <pc:sldMk cId="0" sldId="507"/>
        </pc:sldMkLst>
        <pc:spChg chg="mod">
          <ac:chgData name="Froduald Kabanza" userId="edf393d0-642b-4b9e-8c75-f62133241689" providerId="ADAL" clId="{19763459-906C-4145-A0F4-F9EF55DEEF6D}" dt="2024-01-23T21:40:56.774" v="2299" actId="14100"/>
          <ac:spMkLst>
            <pc:docMk/>
            <pc:sldMk cId="0" sldId="507"/>
            <ac:spMk id="81922" creationId="{19B44DD1-4599-4137-90CF-641B922E97A7}"/>
          </ac:spMkLst>
        </pc:spChg>
      </pc:sldChg>
      <pc:sldChg chg="modSp mod modShow">
        <pc:chgData name="Froduald Kabanza" userId="edf393d0-642b-4b9e-8c75-f62133241689" providerId="ADAL" clId="{19763459-906C-4145-A0F4-F9EF55DEEF6D}" dt="2024-01-23T22:16:07.255" v="3287" actId="729"/>
        <pc:sldMkLst>
          <pc:docMk/>
          <pc:sldMk cId="0" sldId="514"/>
        </pc:sldMkLst>
        <pc:spChg chg="mod">
          <ac:chgData name="Froduald Kabanza" userId="edf393d0-642b-4b9e-8c75-f62133241689" providerId="ADAL" clId="{19763459-906C-4145-A0F4-F9EF55DEEF6D}" dt="2024-01-23T21:41:18.744" v="2344" actId="20577"/>
          <ac:spMkLst>
            <pc:docMk/>
            <pc:sldMk cId="0" sldId="514"/>
            <ac:spMk id="88066" creationId="{0D3290DF-85AB-47E0-9329-4813CED7CA4C}"/>
          </ac:spMkLst>
        </pc:spChg>
      </pc:sldChg>
      <pc:sldChg chg="del">
        <pc:chgData name="Froduald Kabanza" userId="edf393d0-642b-4b9e-8c75-f62133241689" providerId="ADAL" clId="{19763459-906C-4145-A0F4-F9EF55DEEF6D}" dt="2024-01-23T21:37:14.069" v="1967" actId="2696"/>
        <pc:sldMkLst>
          <pc:docMk/>
          <pc:sldMk cId="0" sldId="517"/>
        </pc:sldMkLst>
      </pc:sldChg>
      <pc:sldChg chg="del">
        <pc:chgData name="Froduald Kabanza" userId="edf393d0-642b-4b9e-8c75-f62133241689" providerId="ADAL" clId="{19763459-906C-4145-A0F4-F9EF55DEEF6D}" dt="2024-01-23T21:37:14.069" v="1967" actId="2696"/>
        <pc:sldMkLst>
          <pc:docMk/>
          <pc:sldMk cId="0" sldId="518"/>
        </pc:sldMkLst>
      </pc:sldChg>
      <pc:sldChg chg="del">
        <pc:chgData name="Froduald Kabanza" userId="edf393d0-642b-4b9e-8c75-f62133241689" providerId="ADAL" clId="{19763459-906C-4145-A0F4-F9EF55DEEF6D}" dt="2024-01-23T21:37:14.069" v="1967" actId="2696"/>
        <pc:sldMkLst>
          <pc:docMk/>
          <pc:sldMk cId="0" sldId="519"/>
        </pc:sldMkLst>
      </pc:sldChg>
      <pc:sldChg chg="mod ord modShow">
        <pc:chgData name="Froduald Kabanza" userId="edf393d0-642b-4b9e-8c75-f62133241689" providerId="ADAL" clId="{19763459-906C-4145-A0F4-F9EF55DEEF6D}" dt="2024-01-23T22:16:07.255" v="3287" actId="729"/>
        <pc:sldMkLst>
          <pc:docMk/>
          <pc:sldMk cId="0" sldId="521"/>
        </pc:sldMkLst>
      </pc:sldChg>
      <pc:sldChg chg="del">
        <pc:chgData name="Froduald Kabanza" userId="edf393d0-642b-4b9e-8c75-f62133241689" providerId="ADAL" clId="{19763459-906C-4145-A0F4-F9EF55DEEF6D}" dt="2024-01-23T21:37:14.069" v="1967" actId="2696"/>
        <pc:sldMkLst>
          <pc:docMk/>
          <pc:sldMk cId="0" sldId="522"/>
        </pc:sldMkLst>
      </pc:sldChg>
      <pc:sldChg chg="modSp mod modShow">
        <pc:chgData name="Froduald Kabanza" userId="edf393d0-642b-4b9e-8c75-f62133241689" providerId="ADAL" clId="{19763459-906C-4145-A0F4-F9EF55DEEF6D}" dt="2024-01-23T22:16:07.255" v="3287" actId="729"/>
        <pc:sldMkLst>
          <pc:docMk/>
          <pc:sldMk cId="0" sldId="696"/>
        </pc:sldMkLst>
        <pc:spChg chg="mod">
          <ac:chgData name="Froduald Kabanza" userId="edf393d0-642b-4b9e-8c75-f62133241689" providerId="ADAL" clId="{19763459-906C-4145-A0F4-F9EF55DEEF6D}" dt="2024-01-23T22:14:55.440" v="3267" actId="20577"/>
          <ac:spMkLst>
            <pc:docMk/>
            <pc:sldMk cId="0" sldId="696"/>
            <ac:spMk id="12" creationId="{00000000-0000-0000-0000-000000000000}"/>
          </ac:spMkLst>
        </pc:spChg>
        <pc:cxnChg chg="mod">
          <ac:chgData name="Froduald Kabanza" userId="edf393d0-642b-4b9e-8c75-f62133241689" providerId="ADAL" clId="{19763459-906C-4145-A0F4-F9EF55DEEF6D}" dt="2024-01-23T22:14:53.745" v="3265" actId="20577"/>
          <ac:cxnSpMkLst>
            <pc:docMk/>
            <pc:sldMk cId="0" sldId="696"/>
            <ac:cxnSpMk id="41" creationId="{00000000-0000-0000-0000-000000000000}"/>
          </ac:cxnSpMkLst>
        </pc:cxnChg>
      </pc:sldChg>
      <pc:sldChg chg="mod ord modShow">
        <pc:chgData name="Froduald Kabanza" userId="edf393d0-642b-4b9e-8c75-f62133241689" providerId="ADAL" clId="{19763459-906C-4145-A0F4-F9EF55DEEF6D}" dt="2024-01-23T22:16:07.255" v="3287" actId="729"/>
        <pc:sldMkLst>
          <pc:docMk/>
          <pc:sldMk cId="812313677" sldId="698"/>
        </pc:sldMkLst>
      </pc:sldChg>
      <pc:sldChg chg="mod ord modShow">
        <pc:chgData name="Froduald Kabanza" userId="edf393d0-642b-4b9e-8c75-f62133241689" providerId="ADAL" clId="{19763459-906C-4145-A0F4-F9EF55DEEF6D}" dt="2024-01-23T22:16:07.255" v="3287" actId="729"/>
        <pc:sldMkLst>
          <pc:docMk/>
          <pc:sldMk cId="360748642" sldId="699"/>
        </pc:sldMkLst>
      </pc:sldChg>
      <pc:sldChg chg="del">
        <pc:chgData name="Froduald Kabanza" userId="edf393d0-642b-4b9e-8c75-f62133241689" providerId="ADAL" clId="{19763459-906C-4145-A0F4-F9EF55DEEF6D}" dt="2024-01-23T21:45:38.408" v="2478" actId="2696"/>
        <pc:sldMkLst>
          <pc:docMk/>
          <pc:sldMk cId="2097260269" sldId="700"/>
        </pc:sldMkLst>
      </pc:sldChg>
      <pc:sldChg chg="mod ord modShow">
        <pc:chgData name="Froduald Kabanza" userId="edf393d0-642b-4b9e-8c75-f62133241689" providerId="ADAL" clId="{19763459-906C-4145-A0F4-F9EF55DEEF6D}" dt="2024-01-23T22:16:07.255" v="3287" actId="729"/>
        <pc:sldMkLst>
          <pc:docMk/>
          <pc:sldMk cId="2658075881" sldId="701"/>
        </pc:sldMkLst>
      </pc:sldChg>
      <pc:sldChg chg="mod ord modShow">
        <pc:chgData name="Froduald Kabanza" userId="edf393d0-642b-4b9e-8c75-f62133241689" providerId="ADAL" clId="{19763459-906C-4145-A0F4-F9EF55DEEF6D}" dt="2024-01-23T22:16:07.255" v="3287" actId="729"/>
        <pc:sldMkLst>
          <pc:docMk/>
          <pc:sldMk cId="3190551740" sldId="702"/>
        </pc:sldMkLst>
      </pc:sldChg>
      <pc:sldChg chg="mod ord modShow">
        <pc:chgData name="Froduald Kabanza" userId="edf393d0-642b-4b9e-8c75-f62133241689" providerId="ADAL" clId="{19763459-906C-4145-A0F4-F9EF55DEEF6D}" dt="2024-01-23T22:16:07.255" v="3287" actId="729"/>
        <pc:sldMkLst>
          <pc:docMk/>
          <pc:sldMk cId="2335912615" sldId="703"/>
        </pc:sldMkLst>
      </pc:sldChg>
      <pc:sldChg chg="mod ord modShow">
        <pc:chgData name="Froduald Kabanza" userId="edf393d0-642b-4b9e-8c75-f62133241689" providerId="ADAL" clId="{19763459-906C-4145-A0F4-F9EF55DEEF6D}" dt="2024-01-23T22:16:07.255" v="3287" actId="729"/>
        <pc:sldMkLst>
          <pc:docMk/>
          <pc:sldMk cId="1697407249" sldId="704"/>
        </pc:sldMkLst>
      </pc:sldChg>
      <pc:sldChg chg="mod ord modShow">
        <pc:chgData name="Froduald Kabanza" userId="edf393d0-642b-4b9e-8c75-f62133241689" providerId="ADAL" clId="{19763459-906C-4145-A0F4-F9EF55DEEF6D}" dt="2024-01-23T22:16:07.255" v="3287" actId="729"/>
        <pc:sldMkLst>
          <pc:docMk/>
          <pc:sldMk cId="3805148594" sldId="705"/>
        </pc:sldMkLst>
      </pc:sldChg>
      <pc:sldChg chg="delSp mod ord modShow">
        <pc:chgData name="Froduald Kabanza" userId="edf393d0-642b-4b9e-8c75-f62133241689" providerId="ADAL" clId="{19763459-906C-4145-A0F4-F9EF55DEEF6D}" dt="2024-01-23T22:16:07.255" v="3287" actId="729"/>
        <pc:sldMkLst>
          <pc:docMk/>
          <pc:sldMk cId="2347768194" sldId="706"/>
        </pc:sldMkLst>
        <pc:graphicFrameChg chg="del">
          <ac:chgData name="Froduald Kabanza" userId="edf393d0-642b-4b9e-8c75-f62133241689" providerId="ADAL" clId="{19763459-906C-4145-A0F4-F9EF55DEEF6D}" dt="2024-01-23T21:47:34.466" v="2483" actId="478"/>
          <ac:graphicFrameMkLst>
            <pc:docMk/>
            <pc:sldMk cId="2347768194" sldId="706"/>
            <ac:graphicFrameMk id="30" creationId="{EE87606D-1FE5-4469-9EFE-0EAE2F773BD2}"/>
          </ac:graphicFrameMkLst>
        </pc:graphicFrameChg>
      </pc:sldChg>
      <pc:sldChg chg="mod ord modShow">
        <pc:chgData name="Froduald Kabanza" userId="edf393d0-642b-4b9e-8c75-f62133241689" providerId="ADAL" clId="{19763459-906C-4145-A0F4-F9EF55DEEF6D}" dt="2024-01-23T22:16:07.255" v="3287" actId="729"/>
        <pc:sldMkLst>
          <pc:docMk/>
          <pc:sldMk cId="3327219017" sldId="708"/>
        </pc:sldMkLst>
      </pc:sldChg>
      <pc:sldChg chg="del">
        <pc:chgData name="Froduald Kabanza" userId="edf393d0-642b-4b9e-8c75-f62133241689" providerId="ADAL" clId="{19763459-906C-4145-A0F4-F9EF55DEEF6D}" dt="2024-01-23T21:38:28.512" v="1970" actId="2696"/>
        <pc:sldMkLst>
          <pc:docMk/>
          <pc:sldMk cId="194286932" sldId="709"/>
        </pc:sldMkLst>
      </pc:sldChg>
      <pc:sldChg chg="modSp mod ord modShow">
        <pc:chgData name="Froduald Kabanza" userId="edf393d0-642b-4b9e-8c75-f62133241689" providerId="ADAL" clId="{19763459-906C-4145-A0F4-F9EF55DEEF6D}" dt="2024-01-23T22:16:07.255" v="3287" actId="729"/>
        <pc:sldMkLst>
          <pc:docMk/>
          <pc:sldMk cId="3871340959" sldId="710"/>
        </pc:sldMkLst>
        <pc:spChg chg="mod">
          <ac:chgData name="Froduald Kabanza" userId="edf393d0-642b-4b9e-8c75-f62133241689" providerId="ADAL" clId="{19763459-906C-4145-A0F4-F9EF55DEEF6D}" dt="2024-01-23T21:34:01.456" v="1960" actId="20577"/>
          <ac:spMkLst>
            <pc:docMk/>
            <pc:sldMk cId="3871340959" sldId="710"/>
            <ac:spMk id="36" creationId="{A439BB15-5E6A-4D6C-BF29-0B026F23D2F6}"/>
          </ac:spMkLst>
        </pc:spChg>
      </pc:sldChg>
      <pc:sldChg chg="mod ord modShow">
        <pc:chgData name="Froduald Kabanza" userId="edf393d0-642b-4b9e-8c75-f62133241689" providerId="ADAL" clId="{19763459-906C-4145-A0F4-F9EF55DEEF6D}" dt="2024-01-23T22:16:07.255" v="3287" actId="729"/>
        <pc:sldMkLst>
          <pc:docMk/>
          <pc:sldMk cId="709353636" sldId="711"/>
        </pc:sldMkLst>
      </pc:sldChg>
      <pc:sldChg chg="mod ord modShow">
        <pc:chgData name="Froduald Kabanza" userId="edf393d0-642b-4b9e-8c75-f62133241689" providerId="ADAL" clId="{19763459-906C-4145-A0F4-F9EF55DEEF6D}" dt="2024-01-23T22:16:07.255" v="3287" actId="729"/>
        <pc:sldMkLst>
          <pc:docMk/>
          <pc:sldMk cId="3879330187" sldId="712"/>
        </pc:sldMkLst>
      </pc:sldChg>
      <pc:sldChg chg="mod ord modShow">
        <pc:chgData name="Froduald Kabanza" userId="edf393d0-642b-4b9e-8c75-f62133241689" providerId="ADAL" clId="{19763459-906C-4145-A0F4-F9EF55DEEF6D}" dt="2024-01-23T22:16:07.255" v="3287" actId="729"/>
        <pc:sldMkLst>
          <pc:docMk/>
          <pc:sldMk cId="3175463291" sldId="714"/>
        </pc:sldMkLst>
      </pc:sldChg>
      <pc:sldChg chg="mod ord modShow">
        <pc:chgData name="Froduald Kabanza" userId="edf393d0-642b-4b9e-8c75-f62133241689" providerId="ADAL" clId="{19763459-906C-4145-A0F4-F9EF55DEEF6D}" dt="2024-01-23T22:16:07.255" v="3287" actId="729"/>
        <pc:sldMkLst>
          <pc:docMk/>
          <pc:sldMk cId="2596125750" sldId="715"/>
        </pc:sldMkLst>
      </pc:sldChg>
      <pc:sldChg chg="addSp delSp modSp add mod modAnim modShow modNotesTx">
        <pc:chgData name="Froduald Kabanza" userId="edf393d0-642b-4b9e-8c75-f62133241689" providerId="ADAL" clId="{19763459-906C-4145-A0F4-F9EF55DEEF6D}" dt="2024-01-23T22:16:07.255" v="3287" actId="729"/>
        <pc:sldMkLst>
          <pc:docMk/>
          <pc:sldMk cId="30002530" sldId="716"/>
        </pc:sldMkLst>
        <pc:spChg chg="add del mod">
          <ac:chgData name="Froduald Kabanza" userId="edf393d0-642b-4b9e-8c75-f62133241689" providerId="ADAL" clId="{19763459-906C-4145-A0F4-F9EF55DEEF6D}" dt="2024-01-23T20:56:43.479" v="1098" actId="478"/>
          <ac:spMkLst>
            <pc:docMk/>
            <pc:sldMk cId="30002530" sldId="716"/>
            <ac:spMk id="6" creationId="{CF8420C2-0D2B-4186-2D9A-1907420E7DAB}"/>
          </ac:spMkLst>
        </pc:spChg>
        <pc:spChg chg="add del mod">
          <ac:chgData name="Froduald Kabanza" userId="edf393d0-642b-4b9e-8c75-f62133241689" providerId="ADAL" clId="{19763459-906C-4145-A0F4-F9EF55DEEF6D}" dt="2024-01-23T20:56:43.479" v="1098" actId="478"/>
          <ac:spMkLst>
            <pc:docMk/>
            <pc:sldMk cId="30002530" sldId="716"/>
            <ac:spMk id="7" creationId="{988B179E-D71F-753A-AE05-2060B68EBD46}"/>
          </ac:spMkLst>
        </pc:spChg>
        <pc:spChg chg="mod">
          <ac:chgData name="Froduald Kabanza" userId="edf393d0-642b-4b9e-8c75-f62133241689" providerId="ADAL" clId="{19763459-906C-4145-A0F4-F9EF55DEEF6D}" dt="2024-01-23T20:15:13.130" v="172" actId="20577"/>
          <ac:spMkLst>
            <pc:docMk/>
            <pc:sldMk cId="30002530" sldId="716"/>
            <ac:spMk id="19457" creationId="{05C5D772-EC37-4469-A385-737A1A07227F}"/>
          </ac:spMkLst>
        </pc:spChg>
        <pc:spChg chg="mod">
          <ac:chgData name="Froduald Kabanza" userId="edf393d0-642b-4b9e-8c75-f62133241689" providerId="ADAL" clId="{19763459-906C-4145-A0F4-F9EF55DEEF6D}" dt="2024-01-23T20:29:12.745" v="618" actId="1076"/>
          <ac:spMkLst>
            <pc:docMk/>
            <pc:sldMk cId="30002530" sldId="716"/>
            <ac:spMk id="19458" creationId="{B426BC12-65E3-4555-B092-5EBB3954A320}"/>
          </ac:spMkLst>
        </pc:spChg>
        <pc:picChg chg="add del mod">
          <ac:chgData name="Froduald Kabanza" userId="edf393d0-642b-4b9e-8c75-f62133241689" providerId="ADAL" clId="{19763459-906C-4145-A0F4-F9EF55DEEF6D}" dt="2024-01-23T20:19:30.203" v="233" actId="478"/>
          <ac:picMkLst>
            <pc:docMk/>
            <pc:sldMk cId="30002530" sldId="716"/>
            <ac:picMk id="3" creationId="{FBC0B315-E01D-96B2-9B2F-7D9A3BB9C56A}"/>
          </ac:picMkLst>
        </pc:picChg>
        <pc:picChg chg="add mod">
          <ac:chgData name="Froduald Kabanza" userId="edf393d0-642b-4b9e-8c75-f62133241689" providerId="ADAL" clId="{19763459-906C-4145-A0F4-F9EF55DEEF6D}" dt="2024-01-23T20:29:12.745" v="618" actId="1076"/>
          <ac:picMkLst>
            <pc:docMk/>
            <pc:sldMk cId="30002530" sldId="716"/>
            <ac:picMk id="5" creationId="{8D236A92-1CCC-F4A3-73D9-017D07401CA5}"/>
          </ac:picMkLst>
        </pc:picChg>
      </pc:sldChg>
      <pc:sldChg chg="modSp new mod ord modShow">
        <pc:chgData name="Froduald Kabanza" userId="edf393d0-642b-4b9e-8c75-f62133241689" providerId="ADAL" clId="{19763459-906C-4145-A0F4-F9EF55DEEF6D}" dt="2024-01-23T22:16:07.255" v="3287" actId="729"/>
        <pc:sldMkLst>
          <pc:docMk/>
          <pc:sldMk cId="3321231919" sldId="717"/>
        </pc:sldMkLst>
        <pc:spChg chg="mod">
          <ac:chgData name="Froduald Kabanza" userId="edf393d0-642b-4b9e-8c75-f62133241689" providerId="ADAL" clId="{19763459-906C-4145-A0F4-F9EF55DEEF6D}" dt="2024-01-23T20:20:58.368" v="260" actId="20577"/>
          <ac:spMkLst>
            <pc:docMk/>
            <pc:sldMk cId="3321231919" sldId="717"/>
            <ac:spMk id="2" creationId="{DD69CD0A-41E3-F493-792B-64CB3FFC532A}"/>
          </ac:spMkLst>
        </pc:spChg>
        <pc:spChg chg="mod">
          <ac:chgData name="Froduald Kabanza" userId="edf393d0-642b-4b9e-8c75-f62133241689" providerId="ADAL" clId="{19763459-906C-4145-A0F4-F9EF55DEEF6D}" dt="2024-01-23T20:22:06.007" v="296" actId="1076"/>
          <ac:spMkLst>
            <pc:docMk/>
            <pc:sldMk cId="3321231919" sldId="717"/>
            <ac:spMk id="4" creationId="{FD72D1EE-A376-D603-9854-B2283DDA2F61}"/>
          </ac:spMkLst>
        </pc:spChg>
        <pc:spChg chg="mod">
          <ac:chgData name="Froduald Kabanza" userId="edf393d0-642b-4b9e-8c75-f62133241689" providerId="ADAL" clId="{19763459-906C-4145-A0F4-F9EF55DEEF6D}" dt="2024-01-23T20:22:04.615" v="295" actId="20577"/>
          <ac:spMkLst>
            <pc:docMk/>
            <pc:sldMk cId="3321231919" sldId="717"/>
            <ac:spMk id="5" creationId="{9A5B9255-76C2-D1FE-D270-027724E326F1}"/>
          </ac:spMkLst>
        </pc:spChg>
      </pc:sldChg>
      <pc:sldChg chg="modSp add mod modShow">
        <pc:chgData name="Froduald Kabanza" userId="edf393d0-642b-4b9e-8c75-f62133241689" providerId="ADAL" clId="{19763459-906C-4145-A0F4-F9EF55DEEF6D}" dt="2024-01-23T22:16:07.255" v="3287" actId="729"/>
        <pc:sldMkLst>
          <pc:docMk/>
          <pc:sldMk cId="2258183967" sldId="718"/>
        </pc:sldMkLst>
        <pc:spChg chg="mod">
          <ac:chgData name="Froduald Kabanza" userId="edf393d0-642b-4b9e-8c75-f62133241689" providerId="ADAL" clId="{19763459-906C-4145-A0F4-F9EF55DEEF6D}" dt="2024-01-23T20:21:29.609" v="294" actId="20577"/>
          <ac:spMkLst>
            <pc:docMk/>
            <pc:sldMk cId="2258183967" sldId="718"/>
            <ac:spMk id="2" creationId="{DD69CD0A-41E3-F493-792B-64CB3FFC532A}"/>
          </ac:spMkLst>
        </pc:spChg>
        <pc:spChg chg="mod">
          <ac:chgData name="Froduald Kabanza" userId="edf393d0-642b-4b9e-8c75-f62133241689" providerId="ADAL" clId="{19763459-906C-4145-A0F4-F9EF55DEEF6D}" dt="2024-01-23T20:22:10.411" v="297" actId="20577"/>
          <ac:spMkLst>
            <pc:docMk/>
            <pc:sldMk cId="2258183967" sldId="718"/>
            <ac:spMk id="5" creationId="{9A5B9255-76C2-D1FE-D270-027724E326F1}"/>
          </ac:spMkLst>
        </pc:spChg>
      </pc:sldChg>
      <pc:sldChg chg="addSp delSp modSp add mod modAnim modShow modNotes modNotesTx">
        <pc:chgData name="Froduald Kabanza" userId="edf393d0-642b-4b9e-8c75-f62133241689" providerId="ADAL" clId="{19763459-906C-4145-A0F4-F9EF55DEEF6D}" dt="2024-01-23T22:16:07.255" v="3287" actId="729"/>
        <pc:sldMkLst>
          <pc:docMk/>
          <pc:sldMk cId="3001098910" sldId="719"/>
        </pc:sldMkLst>
        <pc:spChg chg="add del mod">
          <ac:chgData name="Froduald Kabanza" userId="edf393d0-642b-4b9e-8c75-f62133241689" providerId="ADAL" clId="{19763459-906C-4145-A0F4-F9EF55DEEF6D}" dt="2024-01-23T20:42:02.361" v="968" actId="478"/>
          <ac:spMkLst>
            <pc:docMk/>
            <pc:sldMk cId="3001098910" sldId="719"/>
            <ac:spMk id="2" creationId="{ECEA8539-81AB-E544-5004-F7EB244F5D04}"/>
          </ac:spMkLst>
        </pc:spChg>
        <pc:spChg chg="add del mod">
          <ac:chgData name="Froduald Kabanza" userId="edf393d0-642b-4b9e-8c75-f62133241689" providerId="ADAL" clId="{19763459-906C-4145-A0F4-F9EF55DEEF6D}" dt="2024-01-23T20:42:08.874" v="970" actId="478"/>
          <ac:spMkLst>
            <pc:docMk/>
            <pc:sldMk cId="3001098910" sldId="719"/>
            <ac:spMk id="3" creationId="{EEC3D47D-FD2E-033F-BF9A-021B4CABCCDB}"/>
          </ac:spMkLst>
        </pc:spChg>
        <pc:spChg chg="add mod">
          <ac:chgData name="Froduald Kabanza" userId="edf393d0-642b-4b9e-8c75-f62133241689" providerId="ADAL" clId="{19763459-906C-4145-A0F4-F9EF55DEEF6D}" dt="2024-01-23T22:10:11.542" v="3110" actId="255"/>
          <ac:spMkLst>
            <pc:docMk/>
            <pc:sldMk cId="3001098910" sldId="719"/>
            <ac:spMk id="6" creationId="{4BB791FD-6668-B35E-3B99-980F54D3D592}"/>
          </ac:spMkLst>
        </pc:spChg>
        <pc:spChg chg="add del mod">
          <ac:chgData name="Froduald Kabanza" userId="edf393d0-642b-4b9e-8c75-f62133241689" providerId="ADAL" clId="{19763459-906C-4145-A0F4-F9EF55DEEF6D}" dt="2024-01-23T20:45:03.280" v="1020" actId="478"/>
          <ac:spMkLst>
            <pc:docMk/>
            <pc:sldMk cId="3001098910" sldId="719"/>
            <ac:spMk id="10" creationId="{0FA6CC41-6B76-341C-CBBE-649997BC4CAF}"/>
          </ac:spMkLst>
        </pc:spChg>
        <pc:spChg chg="del">
          <ac:chgData name="Froduald Kabanza" userId="edf393d0-642b-4b9e-8c75-f62133241689" providerId="ADAL" clId="{19763459-906C-4145-A0F4-F9EF55DEEF6D}" dt="2024-01-23T20:42:05.872" v="969" actId="478"/>
          <ac:spMkLst>
            <pc:docMk/>
            <pc:sldMk cId="3001098910" sldId="719"/>
            <ac:spMk id="34817" creationId="{C2409977-4DC2-460B-B14B-86059CFD885E}"/>
          </ac:spMkLst>
        </pc:spChg>
        <pc:spChg chg="del">
          <ac:chgData name="Froduald Kabanza" userId="edf393d0-642b-4b9e-8c75-f62133241689" providerId="ADAL" clId="{19763459-906C-4145-A0F4-F9EF55DEEF6D}" dt="2024-01-23T20:41:58.824" v="966" actId="478"/>
          <ac:spMkLst>
            <pc:docMk/>
            <pc:sldMk cId="3001098910" sldId="719"/>
            <ac:spMk id="34818" creationId="{B4844820-1125-46EF-9290-6B32C5EFFBA0}"/>
          </ac:spMkLst>
        </pc:spChg>
        <pc:picChg chg="add mod">
          <ac:chgData name="Froduald Kabanza" userId="edf393d0-642b-4b9e-8c75-f62133241689" providerId="ADAL" clId="{19763459-906C-4145-A0F4-F9EF55DEEF6D}" dt="2024-01-23T20:49:02.400" v="1042" actId="14100"/>
          <ac:picMkLst>
            <pc:docMk/>
            <pc:sldMk cId="3001098910" sldId="719"/>
            <ac:picMk id="5" creationId="{255C9886-4D60-4FD3-400F-ED489A9F4EBA}"/>
          </ac:picMkLst>
        </pc:picChg>
        <pc:picChg chg="add del">
          <ac:chgData name="Froduald Kabanza" userId="edf393d0-642b-4b9e-8c75-f62133241689" providerId="ADAL" clId="{19763459-906C-4145-A0F4-F9EF55DEEF6D}" dt="2024-01-23T20:44:44.769" v="1017" actId="478"/>
          <ac:picMkLst>
            <pc:docMk/>
            <pc:sldMk cId="3001098910" sldId="719"/>
            <ac:picMk id="8" creationId="{AFB37765-9ED2-4479-5D01-3570FB5D0C0F}"/>
          </ac:picMkLst>
        </pc:picChg>
        <pc:picChg chg="add del mod">
          <ac:chgData name="Froduald Kabanza" userId="edf393d0-642b-4b9e-8c75-f62133241689" providerId="ADAL" clId="{19763459-906C-4145-A0F4-F9EF55DEEF6D}" dt="2024-01-23T20:49:12.698" v="1046" actId="478"/>
          <ac:picMkLst>
            <pc:docMk/>
            <pc:sldMk cId="3001098910" sldId="719"/>
            <ac:picMk id="12" creationId="{4EC5A5B1-948A-5726-7E56-4C90B8D49EBF}"/>
          </ac:picMkLst>
        </pc:picChg>
        <pc:picChg chg="add mod">
          <ac:chgData name="Froduald Kabanza" userId="edf393d0-642b-4b9e-8c75-f62133241689" providerId="ADAL" clId="{19763459-906C-4145-A0F4-F9EF55DEEF6D}" dt="2024-01-23T20:49:27.839" v="1054" actId="1076"/>
          <ac:picMkLst>
            <pc:docMk/>
            <pc:sldMk cId="3001098910" sldId="719"/>
            <ac:picMk id="16" creationId="{6CF0EA48-4E31-6C80-8B5E-28B9ED66EB47}"/>
          </ac:picMkLst>
        </pc:picChg>
        <pc:cxnChg chg="add del mod">
          <ac:chgData name="Froduald Kabanza" userId="edf393d0-642b-4b9e-8c75-f62133241689" providerId="ADAL" clId="{19763459-906C-4145-A0F4-F9EF55DEEF6D}" dt="2024-01-23T20:49:11.656" v="1045" actId="1076"/>
          <ac:cxnSpMkLst>
            <pc:docMk/>
            <pc:sldMk cId="3001098910" sldId="719"/>
            <ac:cxnSpMk id="14" creationId="{272785FF-53B5-F1F9-7B2D-B14616E246E2}"/>
          </ac:cxnSpMkLst>
        </pc:cxnChg>
      </pc:sldChg>
      <pc:sldChg chg="addSp delSp modSp add mod modShow">
        <pc:chgData name="Froduald Kabanza" userId="edf393d0-642b-4b9e-8c75-f62133241689" providerId="ADAL" clId="{19763459-906C-4145-A0F4-F9EF55DEEF6D}" dt="2024-01-23T22:16:07.255" v="3287" actId="729"/>
        <pc:sldMkLst>
          <pc:docMk/>
          <pc:sldMk cId="2175236550" sldId="720"/>
        </pc:sldMkLst>
        <pc:spChg chg="mod">
          <ac:chgData name="Froduald Kabanza" userId="edf393d0-642b-4b9e-8c75-f62133241689" providerId="ADAL" clId="{19763459-906C-4145-A0F4-F9EF55DEEF6D}" dt="2024-01-23T22:09:53.093" v="3106" actId="255"/>
          <ac:spMkLst>
            <pc:docMk/>
            <pc:sldMk cId="2175236550" sldId="720"/>
            <ac:spMk id="6" creationId="{4BB791FD-6668-B35E-3B99-980F54D3D592}"/>
          </ac:spMkLst>
        </pc:spChg>
        <pc:picChg chg="add mod">
          <ac:chgData name="Froduald Kabanza" userId="edf393d0-642b-4b9e-8c75-f62133241689" providerId="ADAL" clId="{19763459-906C-4145-A0F4-F9EF55DEEF6D}" dt="2024-01-23T20:52:29.431" v="1073" actId="1076"/>
          <ac:picMkLst>
            <pc:docMk/>
            <pc:sldMk cId="2175236550" sldId="720"/>
            <ac:picMk id="3" creationId="{7C770C23-D52C-389C-A4A5-6D2318DDB74F}"/>
          </ac:picMkLst>
        </pc:picChg>
        <pc:picChg chg="add del">
          <ac:chgData name="Froduald Kabanza" userId="edf393d0-642b-4b9e-8c75-f62133241689" providerId="ADAL" clId="{19763459-906C-4145-A0F4-F9EF55DEEF6D}" dt="2024-01-23T20:49:56.522" v="1057" actId="478"/>
          <ac:picMkLst>
            <pc:docMk/>
            <pc:sldMk cId="2175236550" sldId="720"/>
            <ac:picMk id="5" creationId="{255C9886-4D60-4FD3-400F-ED489A9F4EBA}"/>
          </ac:picMkLst>
        </pc:picChg>
      </pc:sldChg>
      <pc:sldChg chg="modSp add mod modShow">
        <pc:chgData name="Froduald Kabanza" userId="edf393d0-642b-4b9e-8c75-f62133241689" providerId="ADAL" clId="{19763459-906C-4145-A0F4-F9EF55DEEF6D}" dt="2024-01-23T22:16:07.255" v="3287" actId="729"/>
        <pc:sldMkLst>
          <pc:docMk/>
          <pc:sldMk cId="1691651817" sldId="721"/>
        </pc:sldMkLst>
        <pc:spChg chg="mod">
          <ac:chgData name="Froduald Kabanza" userId="edf393d0-642b-4b9e-8c75-f62133241689" providerId="ADAL" clId="{19763459-906C-4145-A0F4-F9EF55DEEF6D}" dt="2024-01-23T22:10:00.188" v="3108" actId="255"/>
          <ac:spMkLst>
            <pc:docMk/>
            <pc:sldMk cId="1691651817" sldId="721"/>
            <ac:spMk id="6" creationId="{4BB791FD-6668-B35E-3B99-980F54D3D592}"/>
          </ac:spMkLst>
        </pc:spChg>
      </pc:sldChg>
      <pc:sldChg chg="addSp delSp modSp add mod modShow">
        <pc:chgData name="Froduald Kabanza" userId="edf393d0-642b-4b9e-8c75-f62133241689" providerId="ADAL" clId="{19763459-906C-4145-A0F4-F9EF55DEEF6D}" dt="2024-01-23T22:16:07.255" v="3287" actId="729"/>
        <pc:sldMkLst>
          <pc:docMk/>
          <pc:sldMk cId="1748557617" sldId="722"/>
        </pc:sldMkLst>
        <pc:spChg chg="mod">
          <ac:chgData name="Froduald Kabanza" userId="edf393d0-642b-4b9e-8c75-f62133241689" providerId="ADAL" clId="{19763459-906C-4145-A0F4-F9EF55DEEF6D}" dt="2024-01-23T22:09:46.013" v="3104" actId="255"/>
          <ac:spMkLst>
            <pc:docMk/>
            <pc:sldMk cId="1748557617" sldId="722"/>
            <ac:spMk id="6" creationId="{4BB791FD-6668-B35E-3B99-980F54D3D592}"/>
          </ac:spMkLst>
        </pc:spChg>
        <pc:picChg chg="add mod">
          <ac:chgData name="Froduald Kabanza" userId="edf393d0-642b-4b9e-8c75-f62133241689" providerId="ADAL" clId="{19763459-906C-4145-A0F4-F9EF55DEEF6D}" dt="2024-01-23T20:52:13.072" v="1068" actId="1076"/>
          <ac:picMkLst>
            <pc:docMk/>
            <pc:sldMk cId="1748557617" sldId="722"/>
            <ac:picMk id="3" creationId="{48F7B0A2-F45A-A716-1F32-BCF310D8B900}"/>
          </ac:picMkLst>
        </pc:picChg>
        <pc:picChg chg="del">
          <ac:chgData name="Froduald Kabanza" userId="edf393d0-642b-4b9e-8c75-f62133241689" providerId="ADAL" clId="{19763459-906C-4145-A0F4-F9EF55DEEF6D}" dt="2024-01-23T20:50:03.056" v="1058" actId="478"/>
          <ac:picMkLst>
            <pc:docMk/>
            <pc:sldMk cId="1748557617" sldId="722"/>
            <ac:picMk id="5" creationId="{255C9886-4D60-4FD3-400F-ED489A9F4EBA}"/>
          </ac:picMkLst>
        </pc:picChg>
      </pc:sldChg>
      <pc:sldChg chg="addSp delSp modSp add mod modShow modNotes modNotesTx">
        <pc:chgData name="Froduald Kabanza" userId="edf393d0-642b-4b9e-8c75-f62133241689" providerId="ADAL" clId="{19763459-906C-4145-A0F4-F9EF55DEEF6D}" dt="2024-01-23T22:16:07.255" v="3287" actId="729"/>
        <pc:sldMkLst>
          <pc:docMk/>
          <pc:sldMk cId="729122884" sldId="723"/>
        </pc:sldMkLst>
        <pc:spChg chg="add del mod">
          <ac:chgData name="Froduald Kabanza" userId="edf393d0-642b-4b9e-8c75-f62133241689" providerId="ADAL" clId="{19763459-906C-4145-A0F4-F9EF55DEEF6D}" dt="2024-01-23T21:27:02.568" v="1828" actId="478"/>
          <ac:spMkLst>
            <pc:docMk/>
            <pc:sldMk cId="729122884" sldId="723"/>
            <ac:spMk id="2" creationId="{55B3505F-8FD5-D23F-1613-4B41A498D127}"/>
          </ac:spMkLst>
        </pc:spChg>
        <pc:spChg chg="del">
          <ac:chgData name="Froduald Kabanza" userId="edf393d0-642b-4b9e-8c75-f62133241689" providerId="ADAL" clId="{19763459-906C-4145-A0F4-F9EF55DEEF6D}" dt="2024-01-23T21:04:49.863" v="1389" actId="478"/>
          <ac:spMkLst>
            <pc:docMk/>
            <pc:sldMk cId="729122884" sldId="723"/>
            <ac:spMk id="3" creationId="{9AB35BA5-4BA5-4598-ADA8-DF7BD63AB530}"/>
          </ac:spMkLst>
        </pc:spChg>
        <pc:spChg chg="mod">
          <ac:chgData name="Froduald Kabanza" userId="edf393d0-642b-4b9e-8c75-f62133241689" providerId="ADAL" clId="{19763459-906C-4145-A0F4-F9EF55DEEF6D}" dt="2024-01-23T21:26:39.574" v="1825" actId="20577"/>
          <ac:spMkLst>
            <pc:docMk/>
            <pc:sldMk cId="729122884" sldId="723"/>
            <ac:spMk id="7" creationId="{134333D8-D4D7-401F-8301-4502BC944554}"/>
          </ac:spMkLst>
        </pc:spChg>
        <pc:spChg chg="mod">
          <ac:chgData name="Froduald Kabanza" userId="edf393d0-642b-4b9e-8c75-f62133241689" providerId="ADAL" clId="{19763459-906C-4145-A0F4-F9EF55DEEF6D}" dt="2024-01-23T20:58:05.184" v="1111" actId="20577"/>
          <ac:spMkLst>
            <pc:docMk/>
            <pc:sldMk cId="729122884" sldId="723"/>
            <ac:spMk id="68609" creationId="{29F17E08-73BC-4AF4-8470-C2FCFA495859}"/>
          </ac:spMkLst>
        </pc:spChg>
      </pc:sldChg>
      <pc:sldChg chg="addSp delSp modSp add mod delAnim modAnim modShow">
        <pc:chgData name="Froduald Kabanza" userId="edf393d0-642b-4b9e-8c75-f62133241689" providerId="ADAL" clId="{19763459-906C-4145-A0F4-F9EF55DEEF6D}" dt="2024-01-23T22:16:07.255" v="3287" actId="729"/>
        <pc:sldMkLst>
          <pc:docMk/>
          <pc:sldMk cId="1772556501" sldId="724"/>
        </pc:sldMkLst>
        <pc:picChg chg="add mod">
          <ac:chgData name="Froduald Kabanza" userId="edf393d0-642b-4b9e-8c75-f62133241689" providerId="ADAL" clId="{19763459-906C-4145-A0F4-F9EF55DEEF6D}" dt="2024-01-23T20:55:53.480" v="1093" actId="1076"/>
          <ac:picMkLst>
            <pc:docMk/>
            <pc:sldMk cId="1772556501" sldId="724"/>
            <ac:picMk id="3" creationId="{BA59503C-E127-0F8E-50C1-C35C8540376F}"/>
          </ac:picMkLst>
        </pc:picChg>
        <pc:picChg chg="del">
          <ac:chgData name="Froduald Kabanza" userId="edf393d0-642b-4b9e-8c75-f62133241689" providerId="ADAL" clId="{19763459-906C-4145-A0F4-F9EF55DEEF6D}" dt="2024-01-23T20:55:41.614" v="1089" actId="478"/>
          <ac:picMkLst>
            <pc:docMk/>
            <pc:sldMk cId="1772556501" sldId="724"/>
            <ac:picMk id="5" creationId="{8D236A92-1CCC-F4A3-73D9-017D07401CA5}"/>
          </ac:picMkLst>
        </pc:picChg>
      </pc:sldChg>
      <pc:sldChg chg="addSp delSp modSp add mod modAnim modShow modNotes">
        <pc:chgData name="Froduald Kabanza" userId="edf393d0-642b-4b9e-8c75-f62133241689" providerId="ADAL" clId="{19763459-906C-4145-A0F4-F9EF55DEEF6D}" dt="2024-01-23T22:16:07.255" v="3287" actId="729"/>
        <pc:sldMkLst>
          <pc:docMk/>
          <pc:sldMk cId="3579622500" sldId="725"/>
        </pc:sldMkLst>
        <pc:spChg chg="del">
          <ac:chgData name="Froduald Kabanza" userId="edf393d0-642b-4b9e-8c75-f62133241689" providerId="ADAL" clId="{19763459-906C-4145-A0F4-F9EF55DEEF6D}" dt="2024-01-23T21:05:54.880" v="1401" actId="478"/>
          <ac:spMkLst>
            <pc:docMk/>
            <pc:sldMk cId="3579622500" sldId="725"/>
            <ac:spMk id="7" creationId="{134333D8-D4D7-401F-8301-4502BC944554}"/>
          </ac:spMkLst>
        </pc:spChg>
        <pc:spChg chg="add mod">
          <ac:chgData name="Froduald Kabanza" userId="edf393d0-642b-4b9e-8c75-f62133241689" providerId="ADAL" clId="{19763459-906C-4145-A0F4-F9EF55DEEF6D}" dt="2024-01-23T21:30:44.302" v="1883" actId="255"/>
          <ac:spMkLst>
            <pc:docMk/>
            <pc:sldMk cId="3579622500" sldId="725"/>
            <ac:spMk id="12" creationId="{EFC991AE-6B5E-D72F-A6F2-92B28841336C}"/>
          </ac:spMkLst>
        </pc:spChg>
        <pc:spChg chg="add mod">
          <ac:chgData name="Froduald Kabanza" userId="edf393d0-642b-4b9e-8c75-f62133241689" providerId="ADAL" clId="{19763459-906C-4145-A0F4-F9EF55DEEF6D}" dt="2024-01-23T21:26:57.784" v="1827" actId="1076"/>
          <ac:spMkLst>
            <pc:docMk/>
            <pc:sldMk cId="3579622500" sldId="725"/>
            <ac:spMk id="13" creationId="{F83BB762-E6C4-F109-04BC-5AE32A099C75}"/>
          </ac:spMkLst>
        </pc:spChg>
        <pc:spChg chg="mod">
          <ac:chgData name="Froduald Kabanza" userId="edf393d0-642b-4b9e-8c75-f62133241689" providerId="ADAL" clId="{19763459-906C-4145-A0F4-F9EF55DEEF6D}" dt="2024-01-23T22:12:51.343" v="3128" actId="20577"/>
          <ac:spMkLst>
            <pc:docMk/>
            <pc:sldMk cId="3579622500" sldId="725"/>
            <ac:spMk id="68609" creationId="{29F17E08-73BC-4AF4-8470-C2FCFA495859}"/>
          </ac:spMkLst>
        </pc:spChg>
        <pc:graphicFrameChg chg="add del mod modGraphic">
          <ac:chgData name="Froduald Kabanza" userId="edf393d0-642b-4b9e-8c75-f62133241689" providerId="ADAL" clId="{19763459-906C-4145-A0F4-F9EF55DEEF6D}" dt="2024-01-23T22:06:28.560" v="3086" actId="478"/>
          <ac:graphicFrameMkLst>
            <pc:docMk/>
            <pc:sldMk cId="3579622500" sldId="725"/>
            <ac:graphicFrameMk id="15" creationId="{A487FCA9-60FA-C966-C5A4-BC9BDAE9EE37}"/>
          </ac:graphicFrameMkLst>
        </pc:graphicFrameChg>
        <pc:picChg chg="add mod">
          <ac:chgData name="Froduald Kabanza" userId="edf393d0-642b-4b9e-8c75-f62133241689" providerId="ADAL" clId="{19763459-906C-4145-A0F4-F9EF55DEEF6D}" dt="2024-01-23T21:08:48.856" v="1429" actId="14100"/>
          <ac:picMkLst>
            <pc:docMk/>
            <pc:sldMk cId="3579622500" sldId="725"/>
            <ac:picMk id="2" creationId="{D325894F-7DE7-97A8-2BC9-737B5DB24E54}"/>
          </ac:picMkLst>
        </pc:picChg>
        <pc:picChg chg="add mod">
          <ac:chgData name="Froduald Kabanza" userId="edf393d0-642b-4b9e-8c75-f62133241689" providerId="ADAL" clId="{19763459-906C-4145-A0F4-F9EF55DEEF6D}" dt="2024-01-23T21:09:45.343" v="1439" actId="14100"/>
          <ac:picMkLst>
            <pc:docMk/>
            <pc:sldMk cId="3579622500" sldId="725"/>
            <ac:picMk id="3" creationId="{5D0C54DB-2562-B338-60C2-23CF939E4584}"/>
          </ac:picMkLst>
        </pc:picChg>
        <pc:picChg chg="add del">
          <ac:chgData name="Froduald Kabanza" userId="edf393d0-642b-4b9e-8c75-f62133241689" providerId="ADAL" clId="{19763459-906C-4145-A0F4-F9EF55DEEF6D}" dt="2024-01-23T21:08:01.111" v="1414" actId="478"/>
          <ac:picMkLst>
            <pc:docMk/>
            <pc:sldMk cId="3579622500" sldId="725"/>
            <ac:picMk id="5" creationId="{1164FAB1-C8BB-A836-8B2E-423A977C9386}"/>
          </ac:picMkLst>
        </pc:picChg>
        <pc:picChg chg="add mod">
          <ac:chgData name="Froduald Kabanza" userId="edf393d0-642b-4b9e-8c75-f62133241689" providerId="ADAL" clId="{19763459-906C-4145-A0F4-F9EF55DEEF6D}" dt="2024-01-23T21:08:43.264" v="1428" actId="1076"/>
          <ac:picMkLst>
            <pc:docMk/>
            <pc:sldMk cId="3579622500" sldId="725"/>
            <ac:picMk id="8" creationId="{D1E748E1-EE8C-136A-7A74-0A56A8ED92FD}"/>
          </ac:picMkLst>
        </pc:picChg>
        <pc:picChg chg="add mod">
          <ac:chgData name="Froduald Kabanza" userId="edf393d0-642b-4b9e-8c75-f62133241689" providerId="ADAL" clId="{19763459-906C-4145-A0F4-F9EF55DEEF6D}" dt="2024-01-23T21:09:34.729" v="1438" actId="14100"/>
          <ac:picMkLst>
            <pc:docMk/>
            <pc:sldMk cId="3579622500" sldId="725"/>
            <ac:picMk id="11" creationId="{A64697CF-4686-67D4-C348-7EF58AD14596}"/>
          </ac:picMkLst>
        </pc:picChg>
        <pc:cxnChg chg="add mod">
          <ac:chgData name="Froduald Kabanza" userId="edf393d0-642b-4b9e-8c75-f62133241689" providerId="ADAL" clId="{19763459-906C-4145-A0F4-F9EF55DEEF6D}" dt="2024-01-23T21:09:08.794" v="1432" actId="1582"/>
          <ac:cxnSpMkLst>
            <pc:docMk/>
            <pc:sldMk cId="3579622500" sldId="725"/>
            <ac:cxnSpMk id="10" creationId="{4F19F606-B941-515F-0B43-06CB4F870331}"/>
          </ac:cxnSpMkLst>
        </pc:cxnChg>
      </pc:sldChg>
      <pc:sldChg chg="delSp modSp add mod ord modShow">
        <pc:chgData name="Froduald Kabanza" userId="edf393d0-642b-4b9e-8c75-f62133241689" providerId="ADAL" clId="{19763459-906C-4145-A0F4-F9EF55DEEF6D}" dt="2024-01-23T22:16:07.255" v="3287" actId="729"/>
        <pc:sldMkLst>
          <pc:docMk/>
          <pc:sldMk cId="1479323470" sldId="726"/>
        </pc:sldMkLst>
        <pc:spChg chg="mod">
          <ac:chgData name="Froduald Kabanza" userId="edf393d0-642b-4b9e-8c75-f62133241689" providerId="ADAL" clId="{19763459-906C-4145-A0F4-F9EF55DEEF6D}" dt="2024-01-23T22:12:56.313" v="3130" actId="20577"/>
          <ac:spMkLst>
            <pc:docMk/>
            <pc:sldMk cId="1479323470" sldId="726"/>
            <ac:spMk id="71681" creationId="{EC94D301-DA50-4EA3-8B3F-9EA95A5B909A}"/>
          </ac:spMkLst>
        </pc:spChg>
        <pc:graphicFrameChg chg="del">
          <ac:chgData name="Froduald Kabanza" userId="edf393d0-642b-4b9e-8c75-f62133241689" providerId="ADAL" clId="{19763459-906C-4145-A0F4-F9EF55DEEF6D}" dt="2024-01-23T22:02:10.234" v="3057" actId="478"/>
          <ac:graphicFrameMkLst>
            <pc:docMk/>
            <pc:sldMk cId="1479323470" sldId="726"/>
            <ac:graphicFrameMk id="30" creationId="{EE87606D-1FE5-4469-9EFE-0EAE2F773BD2}"/>
          </ac:graphicFrameMkLst>
        </pc:graphicFrameChg>
      </pc:sldChg>
      <pc:sldChg chg="modSp add mod modShow">
        <pc:chgData name="Froduald Kabanza" userId="edf393d0-642b-4b9e-8c75-f62133241689" providerId="ADAL" clId="{19763459-906C-4145-A0F4-F9EF55DEEF6D}" dt="2024-01-23T22:16:07.255" v="3287" actId="729"/>
        <pc:sldMkLst>
          <pc:docMk/>
          <pc:sldMk cId="3593315679" sldId="727"/>
        </pc:sldMkLst>
        <pc:spChg chg="mod">
          <ac:chgData name="Froduald Kabanza" userId="edf393d0-642b-4b9e-8c75-f62133241689" providerId="ADAL" clId="{19763459-906C-4145-A0F4-F9EF55DEEF6D}" dt="2024-01-23T21:25:16.640" v="1779" actId="5793"/>
          <ac:spMkLst>
            <pc:docMk/>
            <pc:sldMk cId="3593315679" sldId="727"/>
            <ac:spMk id="7" creationId="{134333D8-D4D7-401F-8301-4502BC944554}"/>
          </ac:spMkLst>
        </pc:spChg>
        <pc:spChg chg="mod">
          <ac:chgData name="Froduald Kabanza" userId="edf393d0-642b-4b9e-8c75-f62133241689" providerId="ADAL" clId="{19763459-906C-4145-A0F4-F9EF55DEEF6D}" dt="2024-01-23T21:18:43.928" v="1508" actId="20577"/>
          <ac:spMkLst>
            <pc:docMk/>
            <pc:sldMk cId="3593315679" sldId="727"/>
            <ac:spMk id="68609" creationId="{29F17E08-73BC-4AF4-8470-C2FCFA495859}"/>
          </ac:spMkLst>
        </pc:spChg>
      </pc:sldChg>
      <pc:sldChg chg="modSp add mod modShow">
        <pc:chgData name="Froduald Kabanza" userId="edf393d0-642b-4b9e-8c75-f62133241689" providerId="ADAL" clId="{19763459-906C-4145-A0F4-F9EF55DEEF6D}" dt="2024-01-23T22:16:07.255" v="3287" actId="729"/>
        <pc:sldMkLst>
          <pc:docMk/>
          <pc:sldMk cId="391364694" sldId="728"/>
        </pc:sldMkLst>
        <pc:spChg chg="mod">
          <ac:chgData name="Froduald Kabanza" userId="edf393d0-642b-4b9e-8c75-f62133241689" providerId="ADAL" clId="{19763459-906C-4145-A0F4-F9EF55DEEF6D}" dt="2024-01-23T21:25:32.144" v="1815" actId="20577"/>
          <ac:spMkLst>
            <pc:docMk/>
            <pc:sldMk cId="391364694" sldId="728"/>
            <ac:spMk id="7" creationId="{134333D8-D4D7-401F-8301-4502BC944554}"/>
          </ac:spMkLst>
        </pc:spChg>
        <pc:spChg chg="mod">
          <ac:chgData name="Froduald Kabanza" userId="edf393d0-642b-4b9e-8c75-f62133241689" providerId="ADAL" clId="{19763459-906C-4145-A0F4-F9EF55DEEF6D}" dt="2024-01-23T21:21:15.440" v="1670" actId="20577"/>
          <ac:spMkLst>
            <pc:docMk/>
            <pc:sldMk cId="391364694" sldId="728"/>
            <ac:spMk id="68609" creationId="{29F17E08-73BC-4AF4-8470-C2FCFA495859}"/>
          </ac:spMkLst>
        </pc:spChg>
      </pc:sldChg>
      <pc:sldChg chg="add del">
        <pc:chgData name="Froduald Kabanza" userId="edf393d0-642b-4b9e-8c75-f62133241689" providerId="ADAL" clId="{19763459-906C-4145-A0F4-F9EF55DEEF6D}" dt="2024-01-23T21:16:36.931" v="1454"/>
        <pc:sldMkLst>
          <pc:docMk/>
          <pc:sldMk cId="1078715911" sldId="728"/>
        </pc:sldMkLst>
      </pc:sldChg>
      <pc:sldChg chg="delSp modSp add del mod">
        <pc:chgData name="Froduald Kabanza" userId="edf393d0-642b-4b9e-8c75-f62133241689" providerId="ADAL" clId="{19763459-906C-4145-A0F4-F9EF55DEEF6D}" dt="2024-01-23T21:44:22.836" v="2435" actId="2696"/>
        <pc:sldMkLst>
          <pc:docMk/>
          <pc:sldMk cId="331813937" sldId="729"/>
        </pc:sldMkLst>
        <pc:spChg chg="del">
          <ac:chgData name="Froduald Kabanza" userId="edf393d0-642b-4b9e-8c75-f62133241689" providerId="ADAL" clId="{19763459-906C-4145-A0F4-F9EF55DEEF6D}" dt="2024-01-23T21:23:59.346" v="1737" actId="478"/>
          <ac:spMkLst>
            <pc:docMk/>
            <pc:sldMk cId="331813937" sldId="729"/>
            <ac:spMk id="7" creationId="{134333D8-D4D7-401F-8301-4502BC944554}"/>
          </ac:spMkLst>
        </pc:spChg>
        <pc:spChg chg="mod">
          <ac:chgData name="Froduald Kabanza" userId="edf393d0-642b-4b9e-8c75-f62133241689" providerId="ADAL" clId="{19763459-906C-4145-A0F4-F9EF55DEEF6D}" dt="2024-01-23T21:23:56.495" v="1736" actId="20577"/>
          <ac:spMkLst>
            <pc:docMk/>
            <pc:sldMk cId="331813937" sldId="729"/>
            <ac:spMk id="68609" creationId="{29F17E08-73BC-4AF4-8470-C2FCFA495859}"/>
          </ac:spMkLst>
        </pc:spChg>
      </pc:sldChg>
      <pc:sldChg chg="addSp delSp modSp add mod modShow modNotesTx">
        <pc:chgData name="Froduald Kabanza" userId="edf393d0-642b-4b9e-8c75-f62133241689" providerId="ADAL" clId="{19763459-906C-4145-A0F4-F9EF55DEEF6D}" dt="2024-01-23T22:16:07.255" v="3287" actId="729"/>
        <pc:sldMkLst>
          <pc:docMk/>
          <pc:sldMk cId="2925705458" sldId="730"/>
        </pc:sldMkLst>
        <pc:spChg chg="add del mod">
          <ac:chgData name="Froduald Kabanza" userId="edf393d0-642b-4b9e-8c75-f62133241689" providerId="ADAL" clId="{19763459-906C-4145-A0F4-F9EF55DEEF6D}" dt="2024-01-23T21:24:07.642" v="1740" actId="478"/>
          <ac:spMkLst>
            <pc:docMk/>
            <pc:sldMk cId="2925705458" sldId="730"/>
            <ac:spMk id="2" creationId="{BD68748B-3D0B-CB63-DF0A-DD72E3258502}"/>
          </ac:spMkLst>
        </pc:spChg>
        <pc:spChg chg="del">
          <ac:chgData name="Froduald Kabanza" userId="edf393d0-642b-4b9e-8c75-f62133241689" providerId="ADAL" clId="{19763459-906C-4145-A0F4-F9EF55DEEF6D}" dt="2024-01-23T21:24:13.416" v="1741" actId="478"/>
          <ac:spMkLst>
            <pc:docMk/>
            <pc:sldMk cId="2925705458" sldId="730"/>
            <ac:spMk id="34" creationId="{493EB980-AA18-4375-A52C-013A47AA97FE}"/>
          </ac:spMkLst>
        </pc:spChg>
        <pc:spChg chg="del">
          <ac:chgData name="Froduald Kabanza" userId="edf393d0-642b-4b9e-8c75-f62133241689" providerId="ADAL" clId="{19763459-906C-4145-A0F4-F9EF55DEEF6D}" dt="2024-01-23T21:24:13.416" v="1741" actId="478"/>
          <ac:spMkLst>
            <pc:docMk/>
            <pc:sldMk cId="2925705458" sldId="730"/>
            <ac:spMk id="36" creationId="{88EAB35E-A127-471A-89D0-EDDD9A6A37E8}"/>
          </ac:spMkLst>
        </pc:spChg>
        <pc:spChg chg="del">
          <ac:chgData name="Froduald Kabanza" userId="edf393d0-642b-4b9e-8c75-f62133241689" providerId="ADAL" clId="{19763459-906C-4145-A0F4-F9EF55DEEF6D}" dt="2024-01-23T21:24:14.368" v="1742" actId="478"/>
          <ac:spMkLst>
            <pc:docMk/>
            <pc:sldMk cId="2925705458" sldId="730"/>
            <ac:spMk id="41" creationId="{056D964E-CC98-4A04-970B-B77B76EA1F9E}"/>
          </ac:spMkLst>
        </pc:spChg>
        <pc:spChg chg="del">
          <ac:chgData name="Froduald Kabanza" userId="edf393d0-642b-4b9e-8c75-f62133241689" providerId="ADAL" clId="{19763459-906C-4145-A0F4-F9EF55DEEF6D}" dt="2024-01-23T21:24:13.416" v="1741" actId="478"/>
          <ac:spMkLst>
            <pc:docMk/>
            <pc:sldMk cId="2925705458" sldId="730"/>
            <ac:spMk id="54" creationId="{1647CD77-5102-4F34-AE25-D6EEB7F7620B}"/>
          </ac:spMkLst>
        </pc:spChg>
        <pc:spChg chg="mod">
          <ac:chgData name="Froduald Kabanza" userId="edf393d0-642b-4b9e-8c75-f62133241689" providerId="ADAL" clId="{19763459-906C-4145-A0F4-F9EF55DEEF6D}" dt="2024-01-23T21:44:19.189" v="2434" actId="20577"/>
          <ac:spMkLst>
            <pc:docMk/>
            <pc:sldMk cId="2925705458" sldId="730"/>
            <ac:spMk id="74753" creationId="{5E2DD590-C6CA-4192-939F-C405F220CBDD}"/>
          </ac:spMkLst>
        </pc:spChg>
        <pc:spChg chg="del">
          <ac:chgData name="Froduald Kabanza" userId="edf393d0-642b-4b9e-8c75-f62133241689" providerId="ADAL" clId="{19763459-906C-4145-A0F4-F9EF55DEEF6D}" dt="2024-01-23T21:24:04.707" v="1739" actId="478"/>
          <ac:spMkLst>
            <pc:docMk/>
            <pc:sldMk cId="2925705458" sldId="730"/>
            <ac:spMk id="74754" creationId="{A610AFA8-873E-4E98-8AA1-2FCFDB47AB00}"/>
          </ac:spMkLst>
        </pc:spChg>
        <pc:spChg chg="del">
          <ac:chgData name="Froduald Kabanza" userId="edf393d0-642b-4b9e-8c75-f62133241689" providerId="ADAL" clId="{19763459-906C-4145-A0F4-F9EF55DEEF6D}" dt="2024-01-23T21:24:13.416" v="1741" actId="478"/>
          <ac:spMkLst>
            <pc:docMk/>
            <pc:sldMk cId="2925705458" sldId="730"/>
            <ac:spMk id="74758" creationId="{D8804E8A-24F4-448D-BCE1-0F1C36B23BA1}"/>
          </ac:spMkLst>
        </pc:spChg>
        <pc:spChg chg="del">
          <ac:chgData name="Froduald Kabanza" userId="edf393d0-642b-4b9e-8c75-f62133241689" providerId="ADAL" clId="{19763459-906C-4145-A0F4-F9EF55DEEF6D}" dt="2024-01-23T21:24:13.416" v="1741" actId="478"/>
          <ac:spMkLst>
            <pc:docMk/>
            <pc:sldMk cId="2925705458" sldId="730"/>
            <ac:spMk id="74759" creationId="{70D388F3-7AF4-42DB-8C88-0875CD8EFBE4}"/>
          </ac:spMkLst>
        </pc:spChg>
        <pc:picChg chg="del">
          <ac:chgData name="Froduald Kabanza" userId="edf393d0-642b-4b9e-8c75-f62133241689" providerId="ADAL" clId="{19763459-906C-4145-A0F4-F9EF55DEEF6D}" dt="2024-01-23T21:24:13.416" v="1741" actId="478"/>
          <ac:picMkLst>
            <pc:docMk/>
            <pc:sldMk cId="2925705458" sldId="730"/>
            <ac:picMk id="74760" creationId="{BF83F728-EA31-4329-AA2E-89890BD5B036}"/>
          </ac:picMkLst>
        </pc:picChg>
        <pc:picChg chg="del">
          <ac:chgData name="Froduald Kabanza" userId="edf393d0-642b-4b9e-8c75-f62133241689" providerId="ADAL" clId="{19763459-906C-4145-A0F4-F9EF55DEEF6D}" dt="2024-01-23T21:24:13.416" v="1741" actId="478"/>
          <ac:picMkLst>
            <pc:docMk/>
            <pc:sldMk cId="2925705458" sldId="730"/>
            <ac:picMk id="74761" creationId="{FC4DC9FA-0B7C-45B1-B351-3BC7E286CB10}"/>
          </ac:picMkLst>
        </pc:picChg>
        <pc:picChg chg="del">
          <ac:chgData name="Froduald Kabanza" userId="edf393d0-642b-4b9e-8c75-f62133241689" providerId="ADAL" clId="{19763459-906C-4145-A0F4-F9EF55DEEF6D}" dt="2024-01-23T21:24:13.416" v="1741" actId="478"/>
          <ac:picMkLst>
            <pc:docMk/>
            <pc:sldMk cId="2925705458" sldId="730"/>
            <ac:picMk id="74762" creationId="{D5B3C993-FC79-40B8-9274-95839068E4D2}"/>
          </ac:picMkLst>
        </pc:picChg>
      </pc:sldChg>
      <pc:sldChg chg="modSp add mod modShow">
        <pc:chgData name="Froduald Kabanza" userId="edf393d0-642b-4b9e-8c75-f62133241689" providerId="ADAL" clId="{19763459-906C-4145-A0F4-F9EF55DEEF6D}" dt="2024-01-23T22:16:07.255" v="3287" actId="729"/>
        <pc:sldMkLst>
          <pc:docMk/>
          <pc:sldMk cId="1970794587" sldId="731"/>
        </pc:sldMkLst>
        <pc:spChg chg="mod">
          <ac:chgData name="Froduald Kabanza" userId="edf393d0-642b-4b9e-8c75-f62133241689" providerId="ADAL" clId="{19763459-906C-4145-A0F4-F9EF55DEEF6D}" dt="2024-01-23T22:14:21.367" v="3262" actId="20577"/>
          <ac:spMkLst>
            <pc:docMk/>
            <pc:sldMk cId="1970794587" sldId="731"/>
            <ac:spMk id="7" creationId="{134333D8-D4D7-401F-8301-4502BC944554}"/>
          </ac:spMkLst>
        </pc:spChg>
        <pc:spChg chg="mod">
          <ac:chgData name="Froduald Kabanza" userId="edf393d0-642b-4b9e-8c75-f62133241689" providerId="ADAL" clId="{19763459-906C-4145-A0F4-F9EF55DEEF6D}" dt="2024-01-23T21:52:35.096" v="2506" actId="20577"/>
          <ac:spMkLst>
            <pc:docMk/>
            <pc:sldMk cId="1970794587" sldId="731"/>
            <ac:spMk id="68609" creationId="{29F17E08-73BC-4AF4-8470-C2FCFA495859}"/>
          </ac:spMkLst>
        </pc:spChg>
      </pc:sldChg>
      <pc:sldChg chg="addSp delSp modSp add mod modAnim modShow">
        <pc:chgData name="Froduald Kabanza" userId="edf393d0-642b-4b9e-8c75-f62133241689" providerId="ADAL" clId="{19763459-906C-4145-A0F4-F9EF55DEEF6D}" dt="2024-01-23T22:16:07.255" v="3287" actId="729"/>
        <pc:sldMkLst>
          <pc:docMk/>
          <pc:sldMk cId="1195325236" sldId="732"/>
        </pc:sldMkLst>
        <pc:spChg chg="del">
          <ac:chgData name="Froduald Kabanza" userId="edf393d0-642b-4b9e-8c75-f62133241689" providerId="ADAL" clId="{19763459-906C-4145-A0F4-F9EF55DEEF6D}" dt="2024-01-23T21:28:42.136" v="1873" actId="478"/>
          <ac:spMkLst>
            <pc:docMk/>
            <pc:sldMk cId="1195325236" sldId="732"/>
            <ac:spMk id="7" creationId="{134333D8-D4D7-401F-8301-4502BC944554}"/>
          </ac:spMkLst>
        </pc:spChg>
        <pc:spChg chg="add mod">
          <ac:chgData name="Froduald Kabanza" userId="edf393d0-642b-4b9e-8c75-f62133241689" providerId="ADAL" clId="{19763459-906C-4145-A0F4-F9EF55DEEF6D}" dt="2024-01-23T21:31:06.104" v="1887" actId="1076"/>
          <ac:spMkLst>
            <pc:docMk/>
            <pc:sldMk cId="1195325236" sldId="732"/>
            <ac:spMk id="9" creationId="{142000D1-AEBD-1CF7-FCCD-C10D00434364}"/>
          </ac:spMkLst>
        </pc:spChg>
        <pc:picChg chg="add del">
          <ac:chgData name="Froduald Kabanza" userId="edf393d0-642b-4b9e-8c75-f62133241689" providerId="ADAL" clId="{19763459-906C-4145-A0F4-F9EF55DEEF6D}" dt="2024-01-23T21:29:12.263" v="1875" actId="478"/>
          <ac:picMkLst>
            <pc:docMk/>
            <pc:sldMk cId="1195325236" sldId="732"/>
            <ac:picMk id="3" creationId="{F25E222D-70D1-A079-599F-8124D2FEFBCC}"/>
          </ac:picMkLst>
        </pc:picChg>
        <pc:picChg chg="add del mod">
          <ac:chgData name="Froduald Kabanza" userId="edf393d0-642b-4b9e-8c75-f62133241689" providerId="ADAL" clId="{19763459-906C-4145-A0F4-F9EF55DEEF6D}" dt="2024-01-23T21:29:42.392" v="1878" actId="478"/>
          <ac:picMkLst>
            <pc:docMk/>
            <pc:sldMk cId="1195325236" sldId="732"/>
            <ac:picMk id="5" creationId="{B16DF456-FB1C-29D5-64B4-24FB859D45AF}"/>
          </ac:picMkLst>
        </pc:picChg>
        <pc:picChg chg="add mod">
          <ac:chgData name="Froduald Kabanza" userId="edf393d0-642b-4b9e-8c75-f62133241689" providerId="ADAL" clId="{19763459-906C-4145-A0F4-F9EF55DEEF6D}" dt="2024-01-23T21:31:01.754" v="1886" actId="1076"/>
          <ac:picMkLst>
            <pc:docMk/>
            <pc:sldMk cId="1195325236" sldId="732"/>
            <ac:picMk id="8" creationId="{20580343-7A77-6B12-8FFC-95E6A58343F0}"/>
          </ac:picMkLst>
        </pc:picChg>
      </pc:sldChg>
      <pc:sldChg chg="modSp add mod ord modShow">
        <pc:chgData name="Froduald Kabanza" userId="edf393d0-642b-4b9e-8c75-f62133241689" providerId="ADAL" clId="{19763459-906C-4145-A0F4-F9EF55DEEF6D}" dt="2024-01-23T22:16:07.255" v="3287" actId="729"/>
        <pc:sldMkLst>
          <pc:docMk/>
          <pc:sldMk cId="2058616995" sldId="733"/>
        </pc:sldMkLst>
        <pc:spChg chg="mod">
          <ac:chgData name="Froduald Kabanza" userId="edf393d0-642b-4b9e-8c75-f62133241689" providerId="ADAL" clId="{19763459-906C-4145-A0F4-F9EF55DEEF6D}" dt="2024-01-23T21:32:59.616" v="1957" actId="20577"/>
          <ac:spMkLst>
            <pc:docMk/>
            <pc:sldMk cId="2058616995" sldId="733"/>
            <ac:spMk id="2" creationId="{DD69CD0A-41E3-F493-792B-64CB3FFC532A}"/>
          </ac:spMkLst>
        </pc:spChg>
        <pc:spChg chg="mod">
          <ac:chgData name="Froduald Kabanza" userId="edf393d0-642b-4b9e-8c75-f62133241689" providerId="ADAL" clId="{19763459-906C-4145-A0F4-F9EF55DEEF6D}" dt="2024-01-23T21:32:50.335" v="1931" actId="20577"/>
          <ac:spMkLst>
            <pc:docMk/>
            <pc:sldMk cId="2058616995" sldId="733"/>
            <ac:spMk id="3" creationId="{48FC906B-6C8F-FE48-9CAD-31A694313776}"/>
          </ac:spMkLst>
        </pc:spChg>
      </pc:sldChg>
      <pc:sldChg chg="addSp delSp modSp add mod modShow">
        <pc:chgData name="Froduald Kabanza" userId="edf393d0-642b-4b9e-8c75-f62133241689" providerId="ADAL" clId="{19763459-906C-4145-A0F4-F9EF55DEEF6D}" dt="2024-01-23T22:16:07.255" v="3287" actId="729"/>
        <pc:sldMkLst>
          <pc:docMk/>
          <pc:sldMk cId="472280364" sldId="734"/>
        </pc:sldMkLst>
        <pc:spChg chg="add del mod">
          <ac:chgData name="Froduald Kabanza" userId="edf393d0-642b-4b9e-8c75-f62133241689" providerId="ADAL" clId="{19763459-906C-4145-A0F4-F9EF55DEEF6D}" dt="2024-01-23T21:44:41.464" v="2450" actId="478"/>
          <ac:spMkLst>
            <pc:docMk/>
            <pc:sldMk cId="472280364" sldId="734"/>
            <ac:spMk id="2" creationId="{F1FEB10D-5C37-6691-33C5-57EF79BA8A38}"/>
          </ac:spMkLst>
        </pc:spChg>
        <pc:spChg chg="mod">
          <ac:chgData name="Froduald Kabanza" userId="edf393d0-642b-4b9e-8c75-f62133241689" providerId="ADAL" clId="{19763459-906C-4145-A0F4-F9EF55DEEF6D}" dt="2024-01-23T21:45:00.344" v="2473" actId="1076"/>
          <ac:spMkLst>
            <pc:docMk/>
            <pc:sldMk cId="472280364" sldId="734"/>
            <ac:spMk id="9" creationId="{3CC29857-DB33-4089-A7E1-B2ABE8853CFF}"/>
          </ac:spMkLst>
        </pc:spChg>
        <pc:spChg chg="mod">
          <ac:chgData name="Froduald Kabanza" userId="edf393d0-642b-4b9e-8c75-f62133241689" providerId="ADAL" clId="{19763459-906C-4145-A0F4-F9EF55DEEF6D}" dt="2024-01-23T21:44:36.187" v="2448" actId="20577"/>
          <ac:spMkLst>
            <pc:docMk/>
            <pc:sldMk cId="472280364" sldId="734"/>
            <ac:spMk id="45057" creationId="{A3353D24-31FD-416B-906E-EAC25B6C5F39}"/>
          </ac:spMkLst>
        </pc:spChg>
        <pc:spChg chg="del">
          <ac:chgData name="Froduald Kabanza" userId="edf393d0-642b-4b9e-8c75-f62133241689" providerId="ADAL" clId="{19763459-906C-4145-A0F4-F9EF55DEEF6D}" dt="2024-01-23T21:44:40.121" v="2449" actId="478"/>
          <ac:spMkLst>
            <pc:docMk/>
            <pc:sldMk cId="472280364" sldId="734"/>
            <ac:spMk id="45058" creationId="{2FC80623-65D4-4F54-A9DA-2851B4DA27CE}"/>
          </ac:spMkLst>
        </pc:spChg>
        <pc:spChg chg="del">
          <ac:chgData name="Froduald Kabanza" userId="edf393d0-642b-4b9e-8c75-f62133241689" providerId="ADAL" clId="{19763459-906C-4145-A0F4-F9EF55DEEF6D}" dt="2024-01-23T21:44:43.151" v="2451" actId="478"/>
          <ac:spMkLst>
            <pc:docMk/>
            <pc:sldMk cId="472280364" sldId="734"/>
            <ac:spMk id="45062" creationId="{6A9B2F09-DFD4-4636-A9DC-255D08FF5722}"/>
          </ac:spMkLst>
        </pc:spChg>
        <pc:picChg chg="mod">
          <ac:chgData name="Froduald Kabanza" userId="edf393d0-642b-4b9e-8c75-f62133241689" providerId="ADAL" clId="{19763459-906C-4145-A0F4-F9EF55DEEF6D}" dt="2024-01-23T22:05:27.831" v="3072" actId="14100"/>
          <ac:picMkLst>
            <pc:docMk/>
            <pc:sldMk cId="472280364" sldId="734"/>
            <ac:picMk id="8" creationId="{86FCFB41-3FFD-42C3-8EAD-065FC53A4309}"/>
          </ac:picMkLst>
        </pc:picChg>
      </pc:sldChg>
      <pc:sldChg chg="add del">
        <pc:chgData name="Froduald Kabanza" userId="edf393d0-642b-4b9e-8c75-f62133241689" providerId="ADAL" clId="{19763459-906C-4145-A0F4-F9EF55DEEF6D}" dt="2024-01-23T21:49:42.810" v="2489" actId="2696"/>
        <pc:sldMkLst>
          <pc:docMk/>
          <pc:sldMk cId="1494761279" sldId="735"/>
        </pc:sldMkLst>
      </pc:sldChg>
      <pc:sldChg chg="addSp delSp modSp add mod modShow">
        <pc:chgData name="Froduald Kabanza" userId="edf393d0-642b-4b9e-8c75-f62133241689" providerId="ADAL" clId="{19763459-906C-4145-A0F4-F9EF55DEEF6D}" dt="2024-01-23T22:16:07.255" v="3287" actId="729"/>
        <pc:sldMkLst>
          <pc:docMk/>
          <pc:sldMk cId="3100040001" sldId="735"/>
        </pc:sldMkLst>
        <pc:spChg chg="del">
          <ac:chgData name="Froduald Kabanza" userId="edf393d0-642b-4b9e-8c75-f62133241689" providerId="ADAL" clId="{19763459-906C-4145-A0F4-F9EF55DEEF6D}" dt="2024-01-23T22:05:35.432" v="3075" actId="478"/>
          <ac:spMkLst>
            <pc:docMk/>
            <pc:sldMk cId="3100040001" sldId="735"/>
            <ac:spMk id="9" creationId="{3CC29857-DB33-4089-A7E1-B2ABE8853CFF}"/>
          </ac:spMkLst>
        </pc:spChg>
        <pc:spChg chg="mod">
          <ac:chgData name="Froduald Kabanza" userId="edf393d0-642b-4b9e-8c75-f62133241689" providerId="ADAL" clId="{19763459-906C-4145-A0F4-F9EF55DEEF6D}" dt="2024-01-23T22:05:38.768" v="3084" actId="20577"/>
          <ac:spMkLst>
            <pc:docMk/>
            <pc:sldMk cId="3100040001" sldId="735"/>
            <ac:spMk id="45057" creationId="{A3353D24-31FD-416B-906E-EAC25B6C5F39}"/>
          </ac:spMkLst>
        </pc:spChg>
        <pc:picChg chg="add mod">
          <ac:chgData name="Froduald Kabanza" userId="edf393d0-642b-4b9e-8c75-f62133241689" providerId="ADAL" clId="{19763459-906C-4145-A0F4-F9EF55DEEF6D}" dt="2024-01-23T22:07:19.535" v="3091" actId="1076"/>
          <ac:picMkLst>
            <pc:docMk/>
            <pc:sldMk cId="3100040001" sldId="735"/>
            <ac:picMk id="3" creationId="{43D76E79-DC0F-8D5E-A06C-A98146AED754}"/>
          </ac:picMkLst>
        </pc:picChg>
        <pc:picChg chg="del">
          <ac:chgData name="Froduald Kabanza" userId="edf393d0-642b-4b9e-8c75-f62133241689" providerId="ADAL" clId="{19763459-906C-4145-A0F4-F9EF55DEEF6D}" dt="2024-01-23T22:05:33.623" v="3074" actId="478"/>
          <ac:picMkLst>
            <pc:docMk/>
            <pc:sldMk cId="3100040001" sldId="735"/>
            <ac:picMk id="8" creationId="{86FCFB41-3FFD-42C3-8EAD-065FC53A4309}"/>
          </ac:picMkLst>
        </pc:picChg>
      </pc:sldChg>
      <pc:sldChg chg="addSp delSp modSp add mod delAnim modAnim modShow">
        <pc:chgData name="Froduald Kabanza" userId="edf393d0-642b-4b9e-8c75-f62133241689" providerId="ADAL" clId="{19763459-906C-4145-A0F4-F9EF55DEEF6D}" dt="2024-01-23T22:16:07.255" v="3287" actId="729"/>
        <pc:sldMkLst>
          <pc:docMk/>
          <pc:sldMk cId="2296290143" sldId="736"/>
        </pc:sldMkLst>
        <pc:spChg chg="add del mod">
          <ac:chgData name="Froduald Kabanza" userId="edf393d0-642b-4b9e-8c75-f62133241689" providerId="ADAL" clId="{19763459-906C-4145-A0F4-F9EF55DEEF6D}" dt="2024-01-23T22:10:49.952" v="3112" actId="478"/>
          <ac:spMkLst>
            <pc:docMk/>
            <pc:sldMk cId="2296290143" sldId="736"/>
            <ac:spMk id="4" creationId="{DE5B3EFE-8CB7-4DB1-0BC1-3FF7DF9FCAAC}"/>
          </ac:spMkLst>
        </pc:spChg>
        <pc:spChg chg="del">
          <ac:chgData name="Froduald Kabanza" userId="edf393d0-642b-4b9e-8c75-f62133241689" providerId="ADAL" clId="{19763459-906C-4145-A0F4-F9EF55DEEF6D}" dt="2024-01-23T22:06:33.236" v="3087" actId="478"/>
          <ac:spMkLst>
            <pc:docMk/>
            <pc:sldMk cId="2296290143" sldId="736"/>
            <ac:spMk id="13" creationId="{F83BB762-E6C4-F109-04BC-5AE32A099C75}"/>
          </ac:spMkLst>
        </pc:spChg>
        <pc:spChg chg="del">
          <ac:chgData name="Froduald Kabanza" userId="edf393d0-642b-4b9e-8c75-f62133241689" providerId="ADAL" clId="{19763459-906C-4145-A0F4-F9EF55DEEF6D}" dt="2024-01-23T22:10:45.488" v="3111" actId="478"/>
          <ac:spMkLst>
            <pc:docMk/>
            <pc:sldMk cId="2296290143" sldId="736"/>
            <ac:spMk id="68609" creationId="{29F17E08-73BC-4AF4-8470-C2FCFA495859}"/>
          </ac:spMkLst>
        </pc:spChg>
      </pc:sldChg>
      <pc:sldChg chg="addSp delSp modSp add mod modShow">
        <pc:chgData name="Froduald Kabanza" userId="edf393d0-642b-4b9e-8c75-f62133241689" providerId="ADAL" clId="{19763459-906C-4145-A0F4-F9EF55DEEF6D}" dt="2024-01-23T22:16:07.255" v="3287" actId="729"/>
        <pc:sldMkLst>
          <pc:docMk/>
          <pc:sldMk cId="1213133791" sldId="737"/>
        </pc:sldMkLst>
        <pc:picChg chg="del">
          <ac:chgData name="Froduald Kabanza" userId="edf393d0-642b-4b9e-8c75-f62133241689" providerId="ADAL" clId="{19763459-906C-4145-A0F4-F9EF55DEEF6D}" dt="2024-01-23T22:08:42.528" v="3093" actId="478"/>
          <ac:picMkLst>
            <pc:docMk/>
            <pc:sldMk cId="1213133791" sldId="737"/>
            <ac:picMk id="3" creationId="{43D76E79-DC0F-8D5E-A06C-A98146AED754}"/>
          </ac:picMkLst>
        </pc:picChg>
        <pc:picChg chg="add del">
          <ac:chgData name="Froduald Kabanza" userId="edf393d0-642b-4b9e-8c75-f62133241689" providerId="ADAL" clId="{19763459-906C-4145-A0F4-F9EF55DEEF6D}" dt="2024-01-23T22:08:45.968" v="3095" actId="478"/>
          <ac:picMkLst>
            <pc:docMk/>
            <pc:sldMk cId="1213133791" sldId="737"/>
            <ac:picMk id="4" creationId="{FB0A8071-850C-EFF1-DF1A-F688BAC16894}"/>
          </ac:picMkLst>
        </pc:picChg>
        <pc:picChg chg="add mod">
          <ac:chgData name="Froduald Kabanza" userId="edf393d0-642b-4b9e-8c75-f62133241689" providerId="ADAL" clId="{19763459-906C-4145-A0F4-F9EF55DEEF6D}" dt="2024-01-23T22:09:29.624" v="3102" actId="1076"/>
          <ac:picMkLst>
            <pc:docMk/>
            <pc:sldMk cId="1213133791" sldId="737"/>
            <ac:picMk id="6" creationId="{D71488A5-551C-4B10-9A77-58B1D1994EF5}"/>
          </ac:picMkLst>
        </pc:picChg>
      </pc:sldChg>
      <pc:sldChg chg="del">
        <pc:chgData name="Froduald Kabanza" userId="edf393d0-642b-4b9e-8c75-f62133241689" providerId="ADAL" clId="{19763459-906C-4145-A0F4-F9EF55DEEF6D}" dt="2024-01-23T19:49:39.765" v="0" actId="2696"/>
        <pc:sldMkLst>
          <pc:docMk/>
          <pc:sldMk cId="1329600981" sldId="4529"/>
        </pc:sldMkLst>
      </pc:sldChg>
    </pc:docChg>
  </pc:docChgLst>
  <pc:docChgLst>
    <pc:chgData name="DJeff Kanda Nkashama" userId="S::nkad2101@usherbrooke.ca::c3c87171-fd8c-4e2b-8ca8-32e7de6ccf7b" providerId="AD" clId="Web-{1F65DA78-DCBD-42ED-BAD5-88DC378D2C68}"/>
    <pc:docChg chg="modSld">
      <pc:chgData name="DJeff Kanda Nkashama" userId="S::nkad2101@usherbrooke.ca::c3c87171-fd8c-4e2b-8ca8-32e7de6ccf7b" providerId="AD" clId="Web-{1F65DA78-DCBD-42ED-BAD5-88DC378D2C68}" dt="2022-01-13T01:35:23.510" v="81"/>
      <pc:docMkLst>
        <pc:docMk/>
      </pc:docMkLst>
      <pc:sldChg chg="addSp delSp modSp">
        <pc:chgData name="DJeff Kanda Nkashama" userId="S::nkad2101@usherbrooke.ca::c3c87171-fd8c-4e2b-8ca8-32e7de6ccf7b" providerId="AD" clId="Web-{1F65DA78-DCBD-42ED-BAD5-88DC378D2C68}" dt="2022-01-13T01:30:29.820" v="69" actId="1076"/>
        <pc:sldMkLst>
          <pc:docMk/>
          <pc:sldMk cId="2541051675" sldId="280"/>
        </pc:sldMkLst>
        <pc:picChg chg="add mod">
          <ac:chgData name="DJeff Kanda Nkashama" userId="S::nkad2101@usherbrooke.ca::c3c87171-fd8c-4e2b-8ca8-32e7de6ccf7b" providerId="AD" clId="Web-{1F65DA78-DCBD-42ED-BAD5-88DC378D2C68}" dt="2022-01-13T01:30:29.820" v="69" actId="1076"/>
          <ac:picMkLst>
            <pc:docMk/>
            <pc:sldMk cId="2541051675" sldId="280"/>
            <ac:picMk id="3" creationId="{D55B2EEE-653C-40B3-A40F-64C3D21BC087}"/>
          </ac:picMkLst>
        </pc:picChg>
        <pc:picChg chg="del mod">
          <ac:chgData name="DJeff Kanda Nkashama" userId="S::nkad2101@usherbrooke.ca::c3c87171-fd8c-4e2b-8ca8-32e7de6ccf7b" providerId="AD" clId="Web-{1F65DA78-DCBD-42ED-BAD5-88DC378D2C68}" dt="2022-01-13T01:28:57.570" v="62"/>
          <ac:picMkLst>
            <pc:docMk/>
            <pc:sldMk cId="2541051675" sldId="280"/>
            <ac:picMk id="16" creationId="{00000000-0000-0000-0000-000000000000}"/>
          </ac:picMkLst>
        </pc:picChg>
      </pc:sldChg>
      <pc:sldChg chg="addSp delSp modSp">
        <pc:chgData name="DJeff Kanda Nkashama" userId="S::nkad2101@usherbrooke.ca::c3c87171-fd8c-4e2b-8ca8-32e7de6ccf7b" providerId="AD" clId="Web-{1F65DA78-DCBD-42ED-BAD5-88DC378D2C68}" dt="2022-01-13T01:35:23.510" v="81"/>
        <pc:sldMkLst>
          <pc:docMk/>
          <pc:sldMk cId="436770665" sldId="281"/>
        </pc:sldMkLst>
        <pc:spChg chg="mod">
          <ac:chgData name="DJeff Kanda Nkashama" userId="S::nkad2101@usherbrooke.ca::c3c87171-fd8c-4e2b-8ca8-32e7de6ccf7b" providerId="AD" clId="Web-{1F65DA78-DCBD-42ED-BAD5-88DC378D2C68}" dt="2022-01-13T01:15:10.123" v="32" actId="1076"/>
          <ac:spMkLst>
            <pc:docMk/>
            <pc:sldMk cId="436770665" sldId="281"/>
            <ac:spMk id="7" creationId="{00000000-0000-0000-0000-000000000000}"/>
          </ac:spMkLst>
        </pc:spChg>
        <pc:spChg chg="add del mod">
          <ac:chgData name="DJeff Kanda Nkashama" userId="S::nkad2101@usherbrooke.ca::c3c87171-fd8c-4e2b-8ca8-32e7de6ccf7b" providerId="AD" clId="Web-{1F65DA78-DCBD-42ED-BAD5-88DC378D2C68}" dt="2022-01-13T01:28:46.601" v="60"/>
          <ac:spMkLst>
            <pc:docMk/>
            <pc:sldMk cId="436770665" sldId="281"/>
            <ac:spMk id="10" creationId="{B1D631C7-F20E-4C11-90C5-46DEB0FF8174}"/>
          </ac:spMkLst>
        </pc:spChg>
        <pc:spChg chg="del mod">
          <ac:chgData name="DJeff Kanda Nkashama" userId="S::nkad2101@usherbrooke.ca::c3c87171-fd8c-4e2b-8ca8-32e7de6ccf7b" providerId="AD" clId="Web-{1F65DA78-DCBD-42ED-BAD5-88DC378D2C68}" dt="2022-01-13T01:12:56.263" v="13"/>
          <ac:spMkLst>
            <pc:docMk/>
            <pc:sldMk cId="436770665" sldId="281"/>
            <ac:spMk id="11" creationId="{4C4CDC81-C8E2-46D3-A7B3-F324AB4DC2E1}"/>
          </ac:spMkLst>
        </pc:spChg>
        <pc:spChg chg="mod">
          <ac:chgData name="DJeff Kanda Nkashama" userId="S::nkad2101@usherbrooke.ca::c3c87171-fd8c-4e2b-8ca8-32e7de6ccf7b" providerId="AD" clId="Web-{1F65DA78-DCBD-42ED-BAD5-88DC378D2C68}" dt="2022-01-13T01:12:14.200" v="8" actId="1076"/>
          <ac:spMkLst>
            <pc:docMk/>
            <pc:sldMk cId="436770665" sldId="281"/>
            <ac:spMk id="12" creationId="{C3C1CB57-B618-41E9-BC18-71D4D55CE323}"/>
          </ac:spMkLst>
        </pc:spChg>
        <pc:spChg chg="mod">
          <ac:chgData name="DJeff Kanda Nkashama" userId="S::nkad2101@usherbrooke.ca::c3c87171-fd8c-4e2b-8ca8-32e7de6ccf7b" providerId="AD" clId="Web-{1F65DA78-DCBD-42ED-BAD5-88DC378D2C68}" dt="2022-01-13T01:13:14.310" v="18" actId="1076"/>
          <ac:spMkLst>
            <pc:docMk/>
            <pc:sldMk cId="436770665" sldId="281"/>
            <ac:spMk id="22" creationId="{1CD58E65-4A83-4E67-B087-51703308588F}"/>
          </ac:spMkLst>
        </pc:spChg>
        <pc:spChg chg="mod">
          <ac:chgData name="DJeff Kanda Nkashama" userId="S::nkad2101@usherbrooke.ca::c3c87171-fd8c-4e2b-8ca8-32e7de6ccf7b" providerId="AD" clId="Web-{1F65DA78-DCBD-42ED-BAD5-88DC378D2C68}" dt="2022-01-13T01:13:16.466" v="19" actId="1076"/>
          <ac:spMkLst>
            <pc:docMk/>
            <pc:sldMk cId="436770665" sldId="281"/>
            <ac:spMk id="26" creationId="{846B4978-DA94-4624-A28C-38EC74C337BC}"/>
          </ac:spMkLst>
        </pc:spChg>
        <pc:spChg chg="mod">
          <ac:chgData name="DJeff Kanda Nkashama" userId="S::nkad2101@usherbrooke.ca::c3c87171-fd8c-4e2b-8ca8-32e7de6ccf7b" providerId="AD" clId="Web-{1F65DA78-DCBD-42ED-BAD5-88DC378D2C68}" dt="2022-01-13T01:13:01.247" v="15" actId="1076"/>
          <ac:spMkLst>
            <pc:docMk/>
            <pc:sldMk cId="436770665" sldId="281"/>
            <ac:spMk id="28" creationId="{E8D12F97-8BC3-48AF-B860-844FE212F547}"/>
          </ac:spMkLst>
        </pc:spChg>
        <pc:spChg chg="mod">
          <ac:chgData name="DJeff Kanda Nkashama" userId="S::nkad2101@usherbrooke.ca::c3c87171-fd8c-4e2b-8ca8-32e7de6ccf7b" providerId="AD" clId="Web-{1F65DA78-DCBD-42ED-BAD5-88DC378D2C68}" dt="2022-01-13T01:13:03.404" v="16" actId="1076"/>
          <ac:spMkLst>
            <pc:docMk/>
            <pc:sldMk cId="436770665" sldId="281"/>
            <ac:spMk id="29" creationId="{B45982FC-CA8F-4A31-A663-7687CE0715B7}"/>
          </ac:spMkLst>
        </pc:spChg>
        <pc:spChg chg="mod">
          <ac:chgData name="DJeff Kanda Nkashama" userId="S::nkad2101@usherbrooke.ca::c3c87171-fd8c-4e2b-8ca8-32e7de6ccf7b" providerId="AD" clId="Web-{1F65DA78-DCBD-42ED-BAD5-88DC378D2C68}" dt="2022-01-13T01:12:59.310" v="14" actId="1076"/>
          <ac:spMkLst>
            <pc:docMk/>
            <pc:sldMk cId="436770665" sldId="281"/>
            <ac:spMk id="31" creationId="{E66D7DF6-CE23-43D0-866D-30EB29E3D45D}"/>
          </ac:spMkLst>
        </pc:spChg>
        <pc:spChg chg="mod">
          <ac:chgData name="DJeff Kanda Nkashama" userId="S::nkad2101@usherbrooke.ca::c3c87171-fd8c-4e2b-8ca8-32e7de6ccf7b" providerId="AD" clId="Web-{1F65DA78-DCBD-42ED-BAD5-88DC378D2C68}" dt="2022-01-13T01:13:19.466" v="20" actId="1076"/>
          <ac:spMkLst>
            <pc:docMk/>
            <pc:sldMk cId="436770665" sldId="281"/>
            <ac:spMk id="32" creationId="{8E0DB2ED-4D66-4EF4-9B6D-F73F93EE642A}"/>
          </ac:spMkLst>
        </pc:spChg>
        <pc:spChg chg="mod">
          <ac:chgData name="DJeff Kanda Nkashama" userId="S::nkad2101@usherbrooke.ca::c3c87171-fd8c-4e2b-8ca8-32e7de6ccf7b" providerId="AD" clId="Web-{1F65DA78-DCBD-42ED-BAD5-88DC378D2C68}" dt="2022-01-13T01:13:22.372" v="21" actId="1076"/>
          <ac:spMkLst>
            <pc:docMk/>
            <pc:sldMk cId="436770665" sldId="281"/>
            <ac:spMk id="33" creationId="{32CD6BD1-87A8-4718-A24F-2F915097D7D0}"/>
          </ac:spMkLst>
        </pc:spChg>
        <pc:spChg chg="mod">
          <ac:chgData name="DJeff Kanda Nkashama" userId="S::nkad2101@usherbrooke.ca::c3c87171-fd8c-4e2b-8ca8-32e7de6ccf7b" providerId="AD" clId="Web-{1F65DA78-DCBD-42ED-BAD5-88DC378D2C68}" dt="2022-01-13T01:11:15.965" v="1" actId="1076"/>
          <ac:spMkLst>
            <pc:docMk/>
            <pc:sldMk cId="436770665" sldId="281"/>
            <ac:spMk id="34" creationId="{ABECA23B-93EA-4AC4-8E49-504F940F2FE1}"/>
          </ac:spMkLst>
        </pc:spChg>
        <pc:spChg chg="mod">
          <ac:chgData name="DJeff Kanda Nkashama" userId="S::nkad2101@usherbrooke.ca::c3c87171-fd8c-4e2b-8ca8-32e7de6ccf7b" providerId="AD" clId="Web-{1F65DA78-DCBD-42ED-BAD5-88DC378D2C68}" dt="2022-01-13T01:13:05.419" v="17" actId="1076"/>
          <ac:spMkLst>
            <pc:docMk/>
            <pc:sldMk cId="436770665" sldId="281"/>
            <ac:spMk id="35" creationId="{C4A9877C-F368-4DF2-A10C-7FAB42D07EB5}"/>
          </ac:spMkLst>
        </pc:spChg>
        <pc:spChg chg="add del mod">
          <ac:chgData name="DJeff Kanda Nkashama" userId="S::nkad2101@usherbrooke.ca::c3c87171-fd8c-4e2b-8ca8-32e7de6ccf7b" providerId="AD" clId="Web-{1F65DA78-DCBD-42ED-BAD5-88DC378D2C68}" dt="2022-01-13T01:35:23.510" v="81"/>
          <ac:spMkLst>
            <pc:docMk/>
            <pc:sldMk cId="436770665" sldId="281"/>
            <ac:spMk id="37" creationId="{00BBBFF3-417E-4619-81C0-5C40260F281F}"/>
          </ac:spMkLst>
        </pc:spChg>
        <pc:grpChg chg="mod ord">
          <ac:chgData name="DJeff Kanda Nkashama" userId="S::nkad2101@usherbrooke.ca::c3c87171-fd8c-4e2b-8ca8-32e7de6ccf7b" providerId="AD" clId="Web-{1F65DA78-DCBD-42ED-BAD5-88DC378D2C68}" dt="2022-01-13T01:28:25.444" v="58" actId="1076"/>
          <ac:grpSpMkLst>
            <pc:docMk/>
            <pc:sldMk cId="436770665" sldId="281"/>
            <ac:grpSpMk id="8" creationId="{ABD36CA1-A20C-48FD-89B5-93C7B47E30A9}"/>
          </ac:grpSpMkLst>
        </pc:grpChg>
        <pc:picChg chg="add mod">
          <ac:chgData name="DJeff Kanda Nkashama" userId="S::nkad2101@usherbrooke.ca::c3c87171-fd8c-4e2b-8ca8-32e7de6ccf7b" providerId="AD" clId="Web-{1F65DA78-DCBD-42ED-BAD5-88DC378D2C68}" dt="2022-01-13T01:28:35.023" v="59" actId="1076"/>
          <ac:picMkLst>
            <pc:docMk/>
            <pc:sldMk cId="436770665" sldId="281"/>
            <ac:picMk id="13" creationId="{FC787B83-21C7-4251-9BC1-CAF206AFED1D}"/>
          </ac:picMkLst>
        </pc:picChg>
        <pc:picChg chg="del">
          <ac:chgData name="DJeff Kanda Nkashama" userId="S::nkad2101@usherbrooke.ca::c3c87171-fd8c-4e2b-8ca8-32e7de6ccf7b" providerId="AD" clId="Web-{1F65DA78-DCBD-42ED-BAD5-88DC378D2C68}" dt="2022-01-13T01:25:44.459" v="35"/>
          <ac:picMkLst>
            <pc:docMk/>
            <pc:sldMk cId="436770665" sldId="281"/>
            <ac:picMk id="14" creationId="{00000000-0000-0000-0000-000000000000}"/>
          </ac:picMkLst>
        </pc:picChg>
        <pc:picChg chg="mod">
          <ac:chgData name="DJeff Kanda Nkashama" userId="S::nkad2101@usherbrooke.ca::c3c87171-fd8c-4e2b-8ca8-32e7de6ccf7b" providerId="AD" clId="Web-{1F65DA78-DCBD-42ED-BAD5-88DC378D2C68}" dt="2022-01-13T01:25:32.599" v="33" actId="1076"/>
          <ac:picMkLst>
            <pc:docMk/>
            <pc:sldMk cId="436770665" sldId="281"/>
            <ac:picMk id="30" creationId="{00000000-0000-0000-0000-000000000000}"/>
          </ac:picMkLst>
        </pc:picChg>
        <pc:cxnChg chg="mod">
          <ac:chgData name="DJeff Kanda Nkashama" userId="S::nkad2101@usherbrooke.ca::c3c87171-fd8c-4e2b-8ca8-32e7de6ccf7b" providerId="AD" clId="Web-{1F65DA78-DCBD-42ED-BAD5-88DC378D2C68}" dt="2022-01-13T01:12:20.841" v="9" actId="14100"/>
          <ac:cxnSpMkLst>
            <pc:docMk/>
            <pc:sldMk cId="436770665" sldId="281"/>
            <ac:cxnSpMk id="3" creationId="{E3926B5E-C120-46CC-8A3D-FD3224B14B3D}"/>
          </ac:cxnSpMkLst>
        </pc:cxnChg>
        <pc:cxnChg chg="mod">
          <ac:chgData name="DJeff Kanda Nkashama" userId="S::nkad2101@usherbrooke.ca::c3c87171-fd8c-4e2b-8ca8-32e7de6ccf7b" providerId="AD" clId="Web-{1F65DA78-DCBD-42ED-BAD5-88DC378D2C68}" dt="2022-01-13T01:11:57.684" v="5" actId="14100"/>
          <ac:cxnSpMkLst>
            <pc:docMk/>
            <pc:sldMk cId="436770665" sldId="281"/>
            <ac:cxnSpMk id="15" creationId="{2B6D7380-16EA-45A0-B1A3-DA8D0196AB1B}"/>
          </ac:cxnSpMkLst>
        </pc:cxnChg>
        <pc:cxnChg chg="mod">
          <ac:chgData name="DJeff Kanda Nkashama" userId="S::nkad2101@usherbrooke.ca::c3c87171-fd8c-4e2b-8ca8-32e7de6ccf7b" providerId="AD" clId="Web-{1F65DA78-DCBD-42ED-BAD5-88DC378D2C68}" dt="2022-01-13T01:12:33.169" v="10" actId="14100"/>
          <ac:cxnSpMkLst>
            <pc:docMk/>
            <pc:sldMk cId="436770665" sldId="281"/>
            <ac:cxnSpMk id="17" creationId="{18BDE2C9-6519-484B-AC25-3D03C6E89382}"/>
          </ac:cxnSpMkLst>
        </pc:cxnChg>
        <pc:cxnChg chg="mod ord">
          <ac:chgData name="DJeff Kanda Nkashama" userId="S::nkad2101@usherbrooke.ca::c3c87171-fd8c-4e2b-8ca8-32e7de6ccf7b" providerId="AD" clId="Web-{1F65DA78-DCBD-42ED-BAD5-88DC378D2C68}" dt="2022-01-13T01:26:22.037" v="42" actId="1076"/>
          <ac:cxnSpMkLst>
            <pc:docMk/>
            <pc:sldMk cId="436770665" sldId="281"/>
            <ac:cxnSpMk id="18" creationId="{00000000-0000-0000-0000-000000000000}"/>
          </ac:cxnSpMkLst>
        </pc:cxnChg>
        <pc:cxnChg chg="mod ord">
          <ac:chgData name="DJeff Kanda Nkashama" userId="S::nkad2101@usherbrooke.ca::c3c87171-fd8c-4e2b-8ca8-32e7de6ccf7b" providerId="AD" clId="Web-{1F65DA78-DCBD-42ED-BAD5-88DC378D2C68}" dt="2022-01-13T01:28:16.116" v="56" actId="1076"/>
          <ac:cxnSpMkLst>
            <pc:docMk/>
            <pc:sldMk cId="436770665" sldId="281"/>
            <ac:cxnSpMk id="27" creationId="{00000000-0000-0000-0000-000000000000}"/>
          </ac:cxnSpMkLst>
        </pc:cxnChg>
      </pc:sldChg>
      <pc:sldChg chg="addSp delSp modSp">
        <pc:chgData name="DJeff Kanda Nkashama" userId="S::nkad2101@usherbrooke.ca::c3c87171-fd8c-4e2b-8ca8-32e7de6ccf7b" providerId="AD" clId="Web-{1F65DA78-DCBD-42ED-BAD5-88DC378D2C68}" dt="2022-01-13T01:33:27.103" v="78" actId="14100"/>
        <pc:sldMkLst>
          <pc:docMk/>
          <pc:sldMk cId="3834209445" sldId="282"/>
        </pc:sldMkLst>
        <pc:picChg chg="del">
          <ac:chgData name="DJeff Kanda Nkashama" userId="S::nkad2101@usherbrooke.ca::c3c87171-fd8c-4e2b-8ca8-32e7de6ccf7b" providerId="AD" clId="Web-{1F65DA78-DCBD-42ED-BAD5-88DC378D2C68}" dt="2022-01-13T01:30:34.148" v="70"/>
          <ac:picMkLst>
            <pc:docMk/>
            <pc:sldMk cId="3834209445" sldId="282"/>
            <ac:picMk id="3" creationId="{00000000-0000-0000-0000-000000000000}"/>
          </ac:picMkLst>
        </pc:picChg>
        <pc:picChg chg="add mod">
          <ac:chgData name="DJeff Kanda Nkashama" userId="S::nkad2101@usherbrooke.ca::c3c87171-fd8c-4e2b-8ca8-32e7de6ccf7b" providerId="AD" clId="Web-{1F65DA78-DCBD-42ED-BAD5-88DC378D2C68}" dt="2022-01-13T01:33:27.103" v="78" actId="14100"/>
          <ac:picMkLst>
            <pc:docMk/>
            <pc:sldMk cId="3834209445" sldId="282"/>
            <ac:picMk id="8" creationId="{4648FE15-9C7D-46A2-857E-01A46DD822F0}"/>
          </ac:picMkLst>
        </pc:picChg>
      </pc:sldChg>
    </pc:docChg>
  </pc:docChgLst>
  <pc:docChgLst>
    <pc:chgData name="Froduald Kabanza" userId="edf393d0-642b-4b9e-8c75-f62133241689" providerId="ADAL" clId="{FD76EFDA-3628-4D21-80C0-A7A4E3F7DB09}"/>
    <pc:docChg chg="undo custSel addSld delSld modSld sldOrd addSection delSection modSection">
      <pc:chgData name="Froduald Kabanza" userId="edf393d0-642b-4b9e-8c75-f62133241689" providerId="ADAL" clId="{FD76EFDA-3628-4D21-80C0-A7A4E3F7DB09}" dt="2022-01-14T14:33:56.175" v="4169" actId="729"/>
      <pc:docMkLst>
        <pc:docMk/>
      </pc:docMkLst>
      <pc:sldChg chg="add">
        <pc:chgData name="Froduald Kabanza" userId="edf393d0-642b-4b9e-8c75-f62133241689" providerId="ADAL" clId="{FD76EFDA-3628-4D21-80C0-A7A4E3F7DB09}" dt="2022-01-13T03:38:19.405" v="138"/>
        <pc:sldMkLst>
          <pc:docMk/>
          <pc:sldMk cId="2337432705" sldId="272"/>
        </pc:sldMkLst>
      </pc:sldChg>
      <pc:sldChg chg="add">
        <pc:chgData name="Froduald Kabanza" userId="edf393d0-642b-4b9e-8c75-f62133241689" providerId="ADAL" clId="{FD76EFDA-3628-4D21-80C0-A7A4E3F7DB09}" dt="2022-01-13T03:38:19.405" v="138"/>
        <pc:sldMkLst>
          <pc:docMk/>
          <pc:sldMk cId="2398835341" sldId="273"/>
        </pc:sldMkLst>
      </pc:sldChg>
      <pc:sldChg chg="del">
        <pc:chgData name="Froduald Kabanza" userId="edf393d0-642b-4b9e-8c75-f62133241689" providerId="ADAL" clId="{FD76EFDA-3628-4D21-80C0-A7A4E3F7DB09}" dt="2022-01-13T03:32:06.750" v="103" actId="2696"/>
        <pc:sldMkLst>
          <pc:docMk/>
          <pc:sldMk cId="4230539853" sldId="274"/>
        </pc:sldMkLst>
      </pc:sldChg>
      <pc:sldChg chg="add">
        <pc:chgData name="Froduald Kabanza" userId="edf393d0-642b-4b9e-8c75-f62133241689" providerId="ADAL" clId="{FD76EFDA-3628-4D21-80C0-A7A4E3F7DB09}" dt="2022-01-13T03:38:19.405" v="138"/>
        <pc:sldMkLst>
          <pc:docMk/>
          <pc:sldMk cId="4107664909" sldId="275"/>
        </pc:sldMkLst>
      </pc:sldChg>
      <pc:sldChg chg="del">
        <pc:chgData name="Froduald Kabanza" userId="edf393d0-642b-4b9e-8c75-f62133241689" providerId="ADAL" clId="{FD76EFDA-3628-4D21-80C0-A7A4E3F7DB09}" dt="2022-01-13T03:32:06.750" v="103" actId="2696"/>
        <pc:sldMkLst>
          <pc:docMk/>
          <pc:sldMk cId="1745173593" sldId="277"/>
        </pc:sldMkLst>
      </pc:sldChg>
      <pc:sldChg chg="del">
        <pc:chgData name="Froduald Kabanza" userId="edf393d0-642b-4b9e-8c75-f62133241689" providerId="ADAL" clId="{FD76EFDA-3628-4D21-80C0-A7A4E3F7DB09}" dt="2022-01-13T03:32:06.750" v="103" actId="2696"/>
        <pc:sldMkLst>
          <pc:docMk/>
          <pc:sldMk cId="317194344" sldId="278"/>
        </pc:sldMkLst>
      </pc:sldChg>
      <pc:sldChg chg="del">
        <pc:chgData name="Froduald Kabanza" userId="edf393d0-642b-4b9e-8c75-f62133241689" providerId="ADAL" clId="{FD76EFDA-3628-4D21-80C0-A7A4E3F7DB09}" dt="2022-01-13T03:32:06.750" v="103" actId="2696"/>
        <pc:sldMkLst>
          <pc:docMk/>
          <pc:sldMk cId="3598221116" sldId="279"/>
        </pc:sldMkLst>
      </pc:sldChg>
      <pc:sldChg chg="del">
        <pc:chgData name="Froduald Kabanza" userId="edf393d0-642b-4b9e-8c75-f62133241689" providerId="ADAL" clId="{FD76EFDA-3628-4D21-80C0-A7A4E3F7DB09}" dt="2022-01-13T03:32:06.750" v="103" actId="2696"/>
        <pc:sldMkLst>
          <pc:docMk/>
          <pc:sldMk cId="2541051675" sldId="280"/>
        </pc:sldMkLst>
      </pc:sldChg>
      <pc:sldChg chg="del">
        <pc:chgData name="Froduald Kabanza" userId="edf393d0-642b-4b9e-8c75-f62133241689" providerId="ADAL" clId="{FD76EFDA-3628-4D21-80C0-A7A4E3F7DB09}" dt="2022-01-13T03:32:06.750" v="103" actId="2696"/>
        <pc:sldMkLst>
          <pc:docMk/>
          <pc:sldMk cId="436770665" sldId="281"/>
        </pc:sldMkLst>
      </pc:sldChg>
      <pc:sldChg chg="del">
        <pc:chgData name="Froduald Kabanza" userId="edf393d0-642b-4b9e-8c75-f62133241689" providerId="ADAL" clId="{FD76EFDA-3628-4D21-80C0-A7A4E3F7DB09}" dt="2022-01-13T03:32:06.750" v="103" actId="2696"/>
        <pc:sldMkLst>
          <pc:docMk/>
          <pc:sldMk cId="3834209445" sldId="282"/>
        </pc:sldMkLst>
      </pc:sldChg>
      <pc:sldChg chg="del">
        <pc:chgData name="Froduald Kabanza" userId="edf393d0-642b-4b9e-8c75-f62133241689" providerId="ADAL" clId="{FD76EFDA-3628-4D21-80C0-A7A4E3F7DB09}" dt="2022-01-13T03:32:06.750" v="103" actId="2696"/>
        <pc:sldMkLst>
          <pc:docMk/>
          <pc:sldMk cId="842712576" sldId="283"/>
        </pc:sldMkLst>
      </pc:sldChg>
      <pc:sldChg chg="del">
        <pc:chgData name="Froduald Kabanza" userId="edf393d0-642b-4b9e-8c75-f62133241689" providerId="ADAL" clId="{FD76EFDA-3628-4D21-80C0-A7A4E3F7DB09}" dt="2022-01-13T03:32:06.750" v="103" actId="2696"/>
        <pc:sldMkLst>
          <pc:docMk/>
          <pc:sldMk cId="788343803" sldId="284"/>
        </pc:sldMkLst>
      </pc:sldChg>
      <pc:sldChg chg="addSp delSp modSp add mod">
        <pc:chgData name="Froduald Kabanza" userId="edf393d0-642b-4b9e-8c75-f62133241689" providerId="ADAL" clId="{FD76EFDA-3628-4D21-80C0-A7A4E3F7DB09}" dt="2022-01-13T12:38:39.200" v="1613" actId="20577"/>
        <pc:sldMkLst>
          <pc:docMk/>
          <pc:sldMk cId="384707231" sldId="285"/>
        </pc:sldMkLst>
        <pc:spChg chg="mod">
          <ac:chgData name="Froduald Kabanza" userId="edf393d0-642b-4b9e-8c75-f62133241689" providerId="ADAL" clId="{FD76EFDA-3628-4D21-80C0-A7A4E3F7DB09}" dt="2022-01-13T12:38:39.200" v="1613" actId="20577"/>
          <ac:spMkLst>
            <pc:docMk/>
            <pc:sldMk cId="384707231" sldId="285"/>
            <ac:spMk id="5" creationId="{00000000-0000-0000-0000-000000000000}"/>
          </ac:spMkLst>
        </pc:spChg>
        <pc:spChg chg="mod">
          <ac:chgData name="Froduald Kabanza" userId="edf393d0-642b-4b9e-8c75-f62133241689" providerId="ADAL" clId="{FD76EFDA-3628-4D21-80C0-A7A4E3F7DB09}" dt="2022-01-13T12:37:16.801" v="1586" actId="14100"/>
          <ac:spMkLst>
            <pc:docMk/>
            <pc:sldMk cId="384707231" sldId="285"/>
            <ac:spMk id="7" creationId="{00000000-0000-0000-0000-000000000000}"/>
          </ac:spMkLst>
        </pc:spChg>
        <pc:spChg chg="add mod">
          <ac:chgData name="Froduald Kabanza" userId="edf393d0-642b-4b9e-8c75-f62133241689" providerId="ADAL" clId="{FD76EFDA-3628-4D21-80C0-A7A4E3F7DB09}" dt="2022-01-13T12:35:17.633" v="1543" actId="164"/>
          <ac:spMkLst>
            <pc:docMk/>
            <pc:sldMk cId="384707231" sldId="285"/>
            <ac:spMk id="11" creationId="{9F28E306-C47D-4AFC-BBD2-6E747AB34C63}"/>
          </ac:spMkLst>
        </pc:spChg>
        <pc:spChg chg="mod">
          <ac:chgData name="Froduald Kabanza" userId="edf393d0-642b-4b9e-8c75-f62133241689" providerId="ADAL" clId="{FD76EFDA-3628-4D21-80C0-A7A4E3F7DB09}" dt="2022-01-13T12:33:01.711" v="1498" actId="1076"/>
          <ac:spMkLst>
            <pc:docMk/>
            <pc:sldMk cId="384707231" sldId="285"/>
            <ac:spMk id="38" creationId="{00000000-0000-0000-0000-000000000000}"/>
          </ac:spMkLst>
        </pc:spChg>
        <pc:grpChg chg="del">
          <ac:chgData name="Froduald Kabanza" userId="edf393d0-642b-4b9e-8c75-f62133241689" providerId="ADAL" clId="{FD76EFDA-3628-4D21-80C0-A7A4E3F7DB09}" dt="2022-01-13T12:36:13.132" v="1582" actId="165"/>
          <ac:grpSpMkLst>
            <pc:docMk/>
            <pc:sldMk cId="384707231" sldId="285"/>
            <ac:grpSpMk id="8" creationId="{00000000-0000-0000-0000-000000000000}"/>
          </ac:grpSpMkLst>
        </pc:grpChg>
        <pc:grpChg chg="add mod">
          <ac:chgData name="Froduald Kabanza" userId="edf393d0-642b-4b9e-8c75-f62133241689" providerId="ADAL" clId="{FD76EFDA-3628-4D21-80C0-A7A4E3F7DB09}" dt="2022-01-13T12:35:17.633" v="1543" actId="164"/>
          <ac:grpSpMkLst>
            <pc:docMk/>
            <pc:sldMk cId="384707231" sldId="285"/>
            <ac:grpSpMk id="13" creationId="{7D8D8779-83EF-4E5C-AD1E-6BBAEBC46FD7}"/>
          </ac:grpSpMkLst>
        </pc:grpChg>
        <pc:grpChg chg="del mod topLvl">
          <ac:chgData name="Froduald Kabanza" userId="edf393d0-642b-4b9e-8c75-f62133241689" providerId="ADAL" clId="{FD76EFDA-3628-4D21-80C0-A7A4E3F7DB09}" dt="2022-01-13T12:36:19.516" v="1583" actId="165"/>
          <ac:grpSpMkLst>
            <pc:docMk/>
            <pc:sldMk cId="384707231" sldId="285"/>
            <ac:grpSpMk id="17" creationId="{00000000-0000-0000-0000-000000000000}"/>
          </ac:grpSpMkLst>
        </pc:grpChg>
        <pc:grpChg chg="add mod">
          <ac:chgData name="Froduald Kabanza" userId="edf393d0-642b-4b9e-8c75-f62133241689" providerId="ADAL" clId="{FD76EFDA-3628-4D21-80C0-A7A4E3F7DB09}" dt="2022-01-13T12:38:06.755" v="1597" actId="164"/>
          <ac:grpSpMkLst>
            <pc:docMk/>
            <pc:sldMk cId="384707231" sldId="285"/>
            <ac:grpSpMk id="18" creationId="{35D016D2-E7A3-4D86-A629-9A8AB1C9597F}"/>
          </ac:grpSpMkLst>
        </pc:grpChg>
        <pc:picChg chg="mod topLvl">
          <ac:chgData name="Froduald Kabanza" userId="edf393d0-642b-4b9e-8c75-f62133241689" providerId="ADAL" clId="{FD76EFDA-3628-4D21-80C0-A7A4E3F7DB09}" dt="2022-01-13T12:38:06.755" v="1597" actId="164"/>
          <ac:picMkLst>
            <pc:docMk/>
            <pc:sldMk cId="384707231" sldId="285"/>
            <ac:picMk id="3" creationId="{00000000-0000-0000-0000-000000000000}"/>
          </ac:picMkLst>
        </pc:picChg>
        <pc:picChg chg="add mod">
          <ac:chgData name="Froduald Kabanza" userId="edf393d0-642b-4b9e-8c75-f62133241689" providerId="ADAL" clId="{FD76EFDA-3628-4D21-80C0-A7A4E3F7DB09}" dt="2022-01-13T12:35:17.633" v="1543" actId="164"/>
          <ac:picMkLst>
            <pc:docMk/>
            <pc:sldMk cId="384707231" sldId="285"/>
            <ac:picMk id="10" creationId="{F918AB97-F8A4-4151-9E5C-8B14D4EA7C6A}"/>
          </ac:picMkLst>
        </pc:picChg>
        <pc:picChg chg="del mod">
          <ac:chgData name="Froduald Kabanza" userId="edf393d0-642b-4b9e-8c75-f62133241689" providerId="ADAL" clId="{FD76EFDA-3628-4D21-80C0-A7A4E3F7DB09}" dt="2022-01-13T12:36:01.401" v="1581" actId="478"/>
          <ac:picMkLst>
            <pc:docMk/>
            <pc:sldMk cId="384707231" sldId="285"/>
            <ac:picMk id="12" creationId="{00000000-0000-0000-0000-000000000000}"/>
          </ac:picMkLst>
        </pc:picChg>
        <pc:picChg chg="del mod topLvl">
          <ac:chgData name="Froduald Kabanza" userId="edf393d0-642b-4b9e-8c75-f62133241689" providerId="ADAL" clId="{FD76EFDA-3628-4D21-80C0-A7A4E3F7DB09}" dt="2022-01-13T12:36:25.732" v="1585" actId="478"/>
          <ac:picMkLst>
            <pc:docMk/>
            <pc:sldMk cId="384707231" sldId="285"/>
            <ac:picMk id="14" creationId="{00000000-0000-0000-0000-000000000000}"/>
          </ac:picMkLst>
        </pc:picChg>
        <pc:picChg chg="add mod ord">
          <ac:chgData name="Froduald Kabanza" userId="edf393d0-642b-4b9e-8c75-f62133241689" providerId="ADAL" clId="{FD76EFDA-3628-4D21-80C0-A7A4E3F7DB09}" dt="2022-01-13T12:38:06.755" v="1597" actId="164"/>
          <ac:picMkLst>
            <pc:docMk/>
            <pc:sldMk cId="384707231" sldId="285"/>
            <ac:picMk id="16" creationId="{5C44EACF-83C1-42E5-A0A4-266A46090786}"/>
          </ac:picMkLst>
        </pc:picChg>
        <pc:picChg chg="mod topLvl">
          <ac:chgData name="Froduald Kabanza" userId="edf393d0-642b-4b9e-8c75-f62133241689" providerId="ADAL" clId="{FD76EFDA-3628-4D21-80C0-A7A4E3F7DB09}" dt="2022-01-13T12:38:06.755" v="1597" actId="164"/>
          <ac:picMkLst>
            <pc:docMk/>
            <pc:sldMk cId="384707231" sldId="285"/>
            <ac:picMk id="19" creationId="{00000000-0000-0000-0000-000000000000}"/>
          </ac:picMkLst>
        </pc:picChg>
        <pc:picChg chg="del mod">
          <ac:chgData name="Froduald Kabanza" userId="edf393d0-642b-4b9e-8c75-f62133241689" providerId="ADAL" clId="{FD76EFDA-3628-4D21-80C0-A7A4E3F7DB09}" dt="2022-01-13T12:35:59.883" v="1580" actId="478"/>
          <ac:picMkLst>
            <pc:docMk/>
            <pc:sldMk cId="384707231" sldId="285"/>
            <ac:picMk id="20" creationId="{00000000-0000-0000-0000-000000000000}"/>
          </ac:picMkLst>
        </pc:picChg>
      </pc:sldChg>
      <pc:sldChg chg="addSp delSp modSp add mod modNotesTx">
        <pc:chgData name="Froduald Kabanza" userId="edf393d0-642b-4b9e-8c75-f62133241689" providerId="ADAL" clId="{FD76EFDA-3628-4D21-80C0-A7A4E3F7DB09}" dt="2022-01-13T14:24:30.684" v="2085" actId="20577"/>
        <pc:sldMkLst>
          <pc:docMk/>
          <pc:sldMk cId="1078233146" sldId="286"/>
        </pc:sldMkLst>
        <pc:spChg chg="mod">
          <ac:chgData name="Froduald Kabanza" userId="edf393d0-642b-4b9e-8c75-f62133241689" providerId="ADAL" clId="{FD76EFDA-3628-4D21-80C0-A7A4E3F7DB09}" dt="2022-01-13T12:38:47.963" v="1629" actId="20577"/>
          <ac:spMkLst>
            <pc:docMk/>
            <pc:sldMk cId="1078233146" sldId="286"/>
            <ac:spMk id="5" creationId="{00000000-0000-0000-0000-000000000000}"/>
          </ac:spMkLst>
        </pc:spChg>
        <pc:spChg chg="del mod">
          <ac:chgData name="Froduald Kabanza" userId="edf393d0-642b-4b9e-8c75-f62133241689" providerId="ADAL" clId="{FD76EFDA-3628-4D21-80C0-A7A4E3F7DB09}" dt="2022-01-13T03:52:28.307" v="266" actId="478"/>
          <ac:spMkLst>
            <pc:docMk/>
            <pc:sldMk cId="1078233146" sldId="286"/>
            <ac:spMk id="7" creationId="{00000000-0000-0000-0000-000000000000}"/>
          </ac:spMkLst>
        </pc:spChg>
        <pc:spChg chg="add del mod">
          <ac:chgData name="Froduald Kabanza" userId="edf393d0-642b-4b9e-8c75-f62133241689" providerId="ADAL" clId="{FD76EFDA-3628-4D21-80C0-A7A4E3F7DB09}" dt="2022-01-13T03:52:45.204" v="270" actId="478"/>
          <ac:spMkLst>
            <pc:docMk/>
            <pc:sldMk cId="1078233146" sldId="286"/>
            <ac:spMk id="12" creationId="{A6A2C56A-EE25-4AB2-BCBC-500551D8B4A8}"/>
          </ac:spMkLst>
        </pc:spChg>
        <pc:spChg chg="add mod">
          <ac:chgData name="Froduald Kabanza" userId="edf393d0-642b-4b9e-8c75-f62133241689" providerId="ADAL" clId="{FD76EFDA-3628-4D21-80C0-A7A4E3F7DB09}" dt="2022-01-13T03:57:06.252" v="386" actId="164"/>
          <ac:spMkLst>
            <pc:docMk/>
            <pc:sldMk cId="1078233146" sldId="286"/>
            <ac:spMk id="13" creationId="{F317B582-6551-4D49-A514-4AEE84BDEEA7}"/>
          </ac:spMkLst>
        </pc:spChg>
        <pc:spChg chg="add mod">
          <ac:chgData name="Froduald Kabanza" userId="edf393d0-642b-4b9e-8c75-f62133241689" providerId="ADAL" clId="{FD76EFDA-3628-4D21-80C0-A7A4E3F7DB09}" dt="2022-01-13T14:24:30.684" v="2085" actId="20577"/>
          <ac:spMkLst>
            <pc:docMk/>
            <pc:sldMk cId="1078233146" sldId="286"/>
            <ac:spMk id="16" creationId="{09265148-76CA-46BB-BC40-777B6B5481B4}"/>
          </ac:spMkLst>
        </pc:spChg>
        <pc:spChg chg="add mod">
          <ac:chgData name="Froduald Kabanza" userId="edf393d0-642b-4b9e-8c75-f62133241689" providerId="ADAL" clId="{FD76EFDA-3628-4D21-80C0-A7A4E3F7DB09}" dt="2022-01-13T03:54:12.564" v="330" actId="20577"/>
          <ac:spMkLst>
            <pc:docMk/>
            <pc:sldMk cId="1078233146" sldId="286"/>
            <ac:spMk id="17" creationId="{7DC3E06C-A72A-43E6-B1E1-D1DB8C904AFA}"/>
          </ac:spMkLst>
        </pc:spChg>
        <pc:spChg chg="add mod">
          <ac:chgData name="Froduald Kabanza" userId="edf393d0-642b-4b9e-8c75-f62133241689" providerId="ADAL" clId="{FD76EFDA-3628-4D21-80C0-A7A4E3F7DB09}" dt="2022-01-13T03:58:07.498" v="473" actId="1076"/>
          <ac:spMkLst>
            <pc:docMk/>
            <pc:sldMk cId="1078233146" sldId="286"/>
            <ac:spMk id="18" creationId="{B283D908-813F-4950-83E1-BB60BCFCE5AB}"/>
          </ac:spMkLst>
        </pc:spChg>
        <pc:spChg chg="add mod">
          <ac:chgData name="Froduald Kabanza" userId="edf393d0-642b-4b9e-8c75-f62133241689" providerId="ADAL" clId="{FD76EFDA-3628-4D21-80C0-A7A4E3F7DB09}" dt="2022-01-13T03:58:16.761" v="474" actId="207"/>
          <ac:spMkLst>
            <pc:docMk/>
            <pc:sldMk cId="1078233146" sldId="286"/>
            <ac:spMk id="19" creationId="{54201F65-E07A-41E8-8239-BB0165D1048A}"/>
          </ac:spMkLst>
        </pc:spChg>
        <pc:spChg chg="add mod">
          <ac:chgData name="Froduald Kabanza" userId="edf393d0-642b-4b9e-8c75-f62133241689" providerId="ADAL" clId="{FD76EFDA-3628-4D21-80C0-A7A4E3F7DB09}" dt="2022-01-13T03:57:55.719" v="471" actId="20577"/>
          <ac:spMkLst>
            <pc:docMk/>
            <pc:sldMk cId="1078233146" sldId="286"/>
            <ac:spMk id="23" creationId="{EFB5B29D-84C6-4F29-8656-C6DE62484B36}"/>
          </ac:spMkLst>
        </pc:spChg>
        <pc:grpChg chg="add mod">
          <ac:chgData name="Froduald Kabanza" userId="edf393d0-642b-4b9e-8c75-f62133241689" providerId="ADAL" clId="{FD76EFDA-3628-4D21-80C0-A7A4E3F7DB09}" dt="2022-01-13T03:57:06.252" v="386" actId="164"/>
          <ac:grpSpMkLst>
            <pc:docMk/>
            <pc:sldMk cId="1078233146" sldId="286"/>
            <ac:grpSpMk id="14" creationId="{E2167A89-D314-49FE-B728-EAAC17032878}"/>
          </ac:grpSpMkLst>
        </pc:grpChg>
        <pc:picChg chg="mod">
          <ac:chgData name="Froduald Kabanza" userId="edf393d0-642b-4b9e-8c75-f62133241689" providerId="ADAL" clId="{FD76EFDA-3628-4D21-80C0-A7A4E3F7DB09}" dt="2022-01-13T03:57:06.252" v="386" actId="164"/>
          <ac:picMkLst>
            <pc:docMk/>
            <pc:sldMk cId="1078233146" sldId="286"/>
            <ac:picMk id="3" creationId="{00000000-0000-0000-0000-000000000000}"/>
          </ac:picMkLst>
        </pc:picChg>
        <pc:picChg chg="del">
          <ac:chgData name="Froduald Kabanza" userId="edf393d0-642b-4b9e-8c75-f62133241689" providerId="ADAL" clId="{FD76EFDA-3628-4D21-80C0-A7A4E3F7DB09}" dt="2022-01-13T03:50:54.276" v="234" actId="478"/>
          <ac:picMkLst>
            <pc:docMk/>
            <pc:sldMk cId="1078233146" sldId="286"/>
            <ac:picMk id="8" creationId="{00000000-0000-0000-0000-000000000000}"/>
          </ac:picMkLst>
        </pc:picChg>
        <pc:picChg chg="del">
          <ac:chgData name="Froduald Kabanza" userId="edf393d0-642b-4b9e-8c75-f62133241689" providerId="ADAL" clId="{FD76EFDA-3628-4D21-80C0-A7A4E3F7DB09}" dt="2022-01-13T03:50:49.377" v="232" actId="478"/>
          <ac:picMkLst>
            <pc:docMk/>
            <pc:sldMk cId="1078233146" sldId="286"/>
            <ac:picMk id="9" creationId="{00000000-0000-0000-0000-000000000000}"/>
          </ac:picMkLst>
        </pc:picChg>
        <pc:picChg chg="del">
          <ac:chgData name="Froduald Kabanza" userId="edf393d0-642b-4b9e-8c75-f62133241689" providerId="ADAL" clId="{FD76EFDA-3628-4D21-80C0-A7A4E3F7DB09}" dt="2022-01-13T03:50:56.761" v="235" actId="478"/>
          <ac:picMkLst>
            <pc:docMk/>
            <pc:sldMk cId="1078233146" sldId="286"/>
            <ac:picMk id="10" creationId="{00000000-0000-0000-0000-000000000000}"/>
          </ac:picMkLst>
        </pc:picChg>
        <pc:picChg chg="del">
          <ac:chgData name="Froduald Kabanza" userId="edf393d0-642b-4b9e-8c75-f62133241689" providerId="ADAL" clId="{FD76EFDA-3628-4D21-80C0-A7A4E3F7DB09}" dt="2022-01-13T03:50:47.292" v="231" actId="478"/>
          <ac:picMkLst>
            <pc:docMk/>
            <pc:sldMk cId="1078233146" sldId="286"/>
            <ac:picMk id="11" creationId="{00000000-0000-0000-0000-000000000000}"/>
          </ac:picMkLst>
        </pc:picChg>
        <pc:picChg chg="mod">
          <ac:chgData name="Froduald Kabanza" userId="edf393d0-642b-4b9e-8c75-f62133241689" providerId="ADAL" clId="{FD76EFDA-3628-4D21-80C0-A7A4E3F7DB09}" dt="2022-01-13T03:58:00.929" v="472" actId="1076"/>
          <ac:picMkLst>
            <pc:docMk/>
            <pc:sldMk cId="1078233146" sldId="286"/>
            <ac:picMk id="15" creationId="{00000000-0000-0000-0000-000000000000}"/>
          </ac:picMkLst>
        </pc:picChg>
        <pc:picChg chg="del">
          <ac:chgData name="Froduald Kabanza" userId="edf393d0-642b-4b9e-8c75-f62133241689" providerId="ADAL" clId="{FD76EFDA-3628-4D21-80C0-A7A4E3F7DB09}" dt="2022-01-13T03:53:04.691" v="278" actId="478"/>
          <ac:picMkLst>
            <pc:docMk/>
            <pc:sldMk cId="1078233146" sldId="286"/>
            <ac:picMk id="21" creationId="{00000000-0000-0000-0000-000000000000}"/>
          </ac:picMkLst>
        </pc:picChg>
        <pc:picChg chg="del">
          <ac:chgData name="Froduald Kabanza" userId="edf393d0-642b-4b9e-8c75-f62133241689" providerId="ADAL" clId="{FD76EFDA-3628-4D21-80C0-A7A4E3F7DB09}" dt="2022-01-13T03:53:58.510" v="322" actId="478"/>
          <ac:picMkLst>
            <pc:docMk/>
            <pc:sldMk cId="1078233146" sldId="286"/>
            <ac:picMk id="22" creationId="{00000000-0000-0000-0000-000000000000}"/>
          </ac:picMkLst>
        </pc:picChg>
      </pc:sldChg>
      <pc:sldChg chg="delSp modSp add mod">
        <pc:chgData name="Froduald Kabanza" userId="edf393d0-642b-4b9e-8c75-f62133241689" providerId="ADAL" clId="{FD76EFDA-3628-4D21-80C0-A7A4E3F7DB09}" dt="2022-01-14T12:03:50.526" v="2478" actId="790"/>
        <pc:sldMkLst>
          <pc:docMk/>
          <pc:sldMk cId="2780644363" sldId="287"/>
        </pc:sldMkLst>
        <pc:spChg chg="del">
          <ac:chgData name="Froduald Kabanza" userId="edf393d0-642b-4b9e-8c75-f62133241689" providerId="ADAL" clId="{FD76EFDA-3628-4D21-80C0-A7A4E3F7DB09}" dt="2022-01-14T00:19:39.556" v="2262" actId="478"/>
          <ac:spMkLst>
            <pc:docMk/>
            <pc:sldMk cId="2780644363" sldId="287"/>
            <ac:spMk id="3" creationId="{00000000-0000-0000-0000-000000000000}"/>
          </ac:spMkLst>
        </pc:spChg>
        <pc:spChg chg="mod">
          <ac:chgData name="Froduald Kabanza" userId="edf393d0-642b-4b9e-8c75-f62133241689" providerId="ADAL" clId="{FD76EFDA-3628-4D21-80C0-A7A4E3F7DB09}" dt="2022-01-14T00:21:42.087" v="2340" actId="20577"/>
          <ac:spMkLst>
            <pc:docMk/>
            <pc:sldMk cId="2780644363" sldId="287"/>
            <ac:spMk id="5" creationId="{00000000-0000-0000-0000-000000000000}"/>
          </ac:spMkLst>
        </pc:spChg>
        <pc:spChg chg="mod">
          <ac:chgData name="Froduald Kabanza" userId="edf393d0-642b-4b9e-8c75-f62133241689" providerId="ADAL" clId="{FD76EFDA-3628-4D21-80C0-A7A4E3F7DB09}" dt="2022-01-14T12:03:50.526" v="2478" actId="790"/>
          <ac:spMkLst>
            <pc:docMk/>
            <pc:sldMk cId="2780644363" sldId="287"/>
            <ac:spMk id="7" creationId="{00000000-0000-0000-0000-000000000000}"/>
          </ac:spMkLst>
        </pc:spChg>
        <pc:spChg chg="del">
          <ac:chgData name="Froduald Kabanza" userId="edf393d0-642b-4b9e-8c75-f62133241689" providerId="ADAL" clId="{FD76EFDA-3628-4D21-80C0-A7A4E3F7DB09}" dt="2022-01-14T00:19:41.873" v="2263" actId="478"/>
          <ac:spMkLst>
            <pc:docMk/>
            <pc:sldMk cId="2780644363" sldId="287"/>
            <ac:spMk id="8" creationId="{00000000-0000-0000-0000-000000000000}"/>
          </ac:spMkLst>
        </pc:spChg>
        <pc:picChg chg="del mod">
          <ac:chgData name="Froduald Kabanza" userId="edf393d0-642b-4b9e-8c75-f62133241689" providerId="ADAL" clId="{FD76EFDA-3628-4D21-80C0-A7A4E3F7DB09}" dt="2022-01-14T00:19:43.091" v="2264" actId="478"/>
          <ac:picMkLst>
            <pc:docMk/>
            <pc:sldMk cId="2780644363" sldId="287"/>
            <ac:picMk id="11" creationId="{00000000-0000-0000-0000-000000000000}"/>
          </ac:picMkLst>
        </pc:picChg>
      </pc:sldChg>
      <pc:sldChg chg="add">
        <pc:chgData name="Froduald Kabanza" userId="edf393d0-642b-4b9e-8c75-f62133241689" providerId="ADAL" clId="{FD76EFDA-3628-4D21-80C0-A7A4E3F7DB09}" dt="2022-01-13T03:38:19.405" v="138"/>
        <pc:sldMkLst>
          <pc:docMk/>
          <pc:sldMk cId="1342979568" sldId="288"/>
        </pc:sldMkLst>
      </pc:sldChg>
      <pc:sldChg chg="add">
        <pc:chgData name="Froduald Kabanza" userId="edf393d0-642b-4b9e-8c75-f62133241689" providerId="ADAL" clId="{FD76EFDA-3628-4D21-80C0-A7A4E3F7DB09}" dt="2022-01-13T03:38:19.405" v="138"/>
        <pc:sldMkLst>
          <pc:docMk/>
          <pc:sldMk cId="2043587431" sldId="289"/>
        </pc:sldMkLst>
      </pc:sldChg>
      <pc:sldChg chg="addSp delSp modSp add mod modNotesTx">
        <pc:chgData name="Froduald Kabanza" userId="edf393d0-642b-4b9e-8c75-f62133241689" providerId="ADAL" clId="{FD76EFDA-3628-4D21-80C0-A7A4E3F7DB09}" dt="2022-01-14T12:27:15.621" v="2795" actId="164"/>
        <pc:sldMkLst>
          <pc:docMk/>
          <pc:sldMk cId="2201054131" sldId="290"/>
        </pc:sldMkLst>
        <pc:spChg chg="mod">
          <ac:chgData name="Froduald Kabanza" userId="edf393d0-642b-4b9e-8c75-f62133241689" providerId="ADAL" clId="{FD76EFDA-3628-4D21-80C0-A7A4E3F7DB09}" dt="2022-01-14T12:18:09.163" v="2724" actId="14100"/>
          <ac:spMkLst>
            <pc:docMk/>
            <pc:sldMk cId="2201054131" sldId="290"/>
            <ac:spMk id="3" creationId="{00000000-0000-0000-0000-000000000000}"/>
          </ac:spMkLst>
        </pc:spChg>
        <pc:spChg chg="add mod">
          <ac:chgData name="Froduald Kabanza" userId="edf393d0-642b-4b9e-8c75-f62133241689" providerId="ADAL" clId="{FD76EFDA-3628-4D21-80C0-A7A4E3F7DB09}" dt="2022-01-14T12:16:38.527" v="2653" actId="14100"/>
          <ac:spMkLst>
            <pc:docMk/>
            <pc:sldMk cId="2201054131" sldId="290"/>
            <ac:spMk id="15" creationId="{C0695B16-CB1D-4C01-A05B-C92FE8817269}"/>
          </ac:spMkLst>
        </pc:spChg>
        <pc:spChg chg="del">
          <ac:chgData name="Froduald Kabanza" userId="edf393d0-642b-4b9e-8c75-f62133241689" providerId="ADAL" clId="{FD76EFDA-3628-4D21-80C0-A7A4E3F7DB09}" dt="2022-01-13T12:46:37.080" v="1787" actId="478"/>
          <ac:spMkLst>
            <pc:docMk/>
            <pc:sldMk cId="2201054131" sldId="290"/>
            <ac:spMk id="22" creationId="{00000000-0000-0000-0000-000000000000}"/>
          </ac:spMkLst>
        </pc:spChg>
        <pc:spChg chg="add mod">
          <ac:chgData name="Froduald Kabanza" userId="edf393d0-642b-4b9e-8c75-f62133241689" providerId="ADAL" clId="{FD76EFDA-3628-4D21-80C0-A7A4E3F7DB09}" dt="2022-01-14T12:18:50.040" v="2728" actId="790"/>
          <ac:spMkLst>
            <pc:docMk/>
            <pc:sldMk cId="2201054131" sldId="290"/>
            <ac:spMk id="22" creationId="{C505C3DC-0984-4257-A375-E1357DBAAD54}"/>
          </ac:spMkLst>
        </pc:spChg>
        <pc:spChg chg="add del mod">
          <ac:chgData name="Froduald Kabanza" userId="edf393d0-642b-4b9e-8c75-f62133241689" providerId="ADAL" clId="{FD76EFDA-3628-4D21-80C0-A7A4E3F7DB09}" dt="2022-01-14T12:15:29.653" v="2634" actId="478"/>
          <ac:spMkLst>
            <pc:docMk/>
            <pc:sldMk cId="2201054131" sldId="290"/>
            <ac:spMk id="47" creationId="{40CEA214-6E37-47F4-B087-9B256B610F1E}"/>
          </ac:spMkLst>
        </pc:spChg>
        <pc:spChg chg="add del mod">
          <ac:chgData name="Froduald Kabanza" userId="edf393d0-642b-4b9e-8c75-f62133241689" providerId="ADAL" clId="{FD76EFDA-3628-4D21-80C0-A7A4E3F7DB09}" dt="2022-01-14T12:15:29.653" v="2634" actId="478"/>
          <ac:spMkLst>
            <pc:docMk/>
            <pc:sldMk cId="2201054131" sldId="290"/>
            <ac:spMk id="48" creationId="{0C234CFF-E04D-4FF0-94F7-A888654393E0}"/>
          </ac:spMkLst>
        </pc:spChg>
        <pc:spChg chg="mod topLvl">
          <ac:chgData name="Froduald Kabanza" userId="edf393d0-642b-4b9e-8c75-f62133241689" providerId="ADAL" clId="{FD76EFDA-3628-4D21-80C0-A7A4E3F7DB09}" dt="2022-01-14T12:27:15.621" v="2795" actId="164"/>
          <ac:spMkLst>
            <pc:docMk/>
            <pc:sldMk cId="2201054131" sldId="290"/>
            <ac:spMk id="53" creationId="{2792B0A5-1F36-4B81-A64A-3A8D78A86295}"/>
          </ac:spMkLst>
        </pc:spChg>
        <pc:spChg chg="mod topLvl">
          <ac:chgData name="Froduald Kabanza" userId="edf393d0-642b-4b9e-8c75-f62133241689" providerId="ADAL" clId="{FD76EFDA-3628-4D21-80C0-A7A4E3F7DB09}" dt="2022-01-14T12:27:15.621" v="2795" actId="164"/>
          <ac:spMkLst>
            <pc:docMk/>
            <pc:sldMk cId="2201054131" sldId="290"/>
            <ac:spMk id="54" creationId="{E3B74DB5-1C88-4C2C-8E28-EC3C3CC581AC}"/>
          </ac:spMkLst>
        </pc:spChg>
        <pc:spChg chg="mod topLvl">
          <ac:chgData name="Froduald Kabanza" userId="edf393d0-642b-4b9e-8c75-f62133241689" providerId="ADAL" clId="{FD76EFDA-3628-4D21-80C0-A7A4E3F7DB09}" dt="2022-01-14T12:27:15.621" v="2795" actId="164"/>
          <ac:spMkLst>
            <pc:docMk/>
            <pc:sldMk cId="2201054131" sldId="290"/>
            <ac:spMk id="60" creationId="{A2FE489C-631D-4D41-A61C-A1DCAE58A601}"/>
          </ac:spMkLst>
        </pc:spChg>
        <pc:spChg chg="mod topLvl">
          <ac:chgData name="Froduald Kabanza" userId="edf393d0-642b-4b9e-8c75-f62133241689" providerId="ADAL" clId="{FD76EFDA-3628-4D21-80C0-A7A4E3F7DB09}" dt="2022-01-14T12:27:15.621" v="2795" actId="164"/>
          <ac:spMkLst>
            <pc:docMk/>
            <pc:sldMk cId="2201054131" sldId="290"/>
            <ac:spMk id="61" creationId="{C829ED2C-FD66-40C1-8FF2-F39A79DCD297}"/>
          </ac:spMkLst>
        </pc:spChg>
        <pc:spChg chg="mod topLvl">
          <ac:chgData name="Froduald Kabanza" userId="edf393d0-642b-4b9e-8c75-f62133241689" providerId="ADAL" clId="{FD76EFDA-3628-4D21-80C0-A7A4E3F7DB09}" dt="2022-01-14T12:27:15.621" v="2795" actId="164"/>
          <ac:spMkLst>
            <pc:docMk/>
            <pc:sldMk cId="2201054131" sldId="290"/>
            <ac:spMk id="66" creationId="{9492AD3B-09A2-422B-8A07-1C03AF235FA5}"/>
          </ac:spMkLst>
        </pc:spChg>
        <pc:spChg chg="mod topLvl">
          <ac:chgData name="Froduald Kabanza" userId="edf393d0-642b-4b9e-8c75-f62133241689" providerId="ADAL" clId="{FD76EFDA-3628-4D21-80C0-A7A4E3F7DB09}" dt="2022-01-14T12:27:15.621" v="2795" actId="164"/>
          <ac:spMkLst>
            <pc:docMk/>
            <pc:sldMk cId="2201054131" sldId="290"/>
            <ac:spMk id="67" creationId="{3E9A902C-E12F-4355-B8FC-3842B5387C19}"/>
          </ac:spMkLst>
        </pc:spChg>
        <pc:spChg chg="del mod">
          <ac:chgData name="Froduald Kabanza" userId="edf393d0-642b-4b9e-8c75-f62133241689" providerId="ADAL" clId="{FD76EFDA-3628-4D21-80C0-A7A4E3F7DB09}" dt="2022-01-13T12:45:43.705" v="1783" actId="478"/>
          <ac:spMkLst>
            <pc:docMk/>
            <pc:sldMk cId="2201054131" sldId="290"/>
            <ac:spMk id="72" creationId="{00000000-0000-0000-0000-000000000000}"/>
          </ac:spMkLst>
        </pc:spChg>
        <pc:spChg chg="mod topLvl">
          <ac:chgData name="Froduald Kabanza" userId="edf393d0-642b-4b9e-8c75-f62133241689" providerId="ADAL" clId="{FD76EFDA-3628-4D21-80C0-A7A4E3F7DB09}" dt="2022-01-14T12:27:15.621" v="2795" actId="164"/>
          <ac:spMkLst>
            <pc:docMk/>
            <pc:sldMk cId="2201054131" sldId="290"/>
            <ac:spMk id="84" creationId="{F3A42FD2-E977-49BF-9F7E-B341F4A44003}"/>
          </ac:spMkLst>
        </pc:spChg>
        <pc:spChg chg="mod topLvl">
          <ac:chgData name="Froduald Kabanza" userId="edf393d0-642b-4b9e-8c75-f62133241689" providerId="ADAL" clId="{FD76EFDA-3628-4D21-80C0-A7A4E3F7DB09}" dt="2022-01-14T12:27:15.621" v="2795" actId="164"/>
          <ac:spMkLst>
            <pc:docMk/>
            <pc:sldMk cId="2201054131" sldId="290"/>
            <ac:spMk id="88" creationId="{7A6C66AB-E348-47DA-A3BA-A2C7B4056605}"/>
          </ac:spMkLst>
        </pc:spChg>
        <pc:spChg chg="mod topLvl">
          <ac:chgData name="Froduald Kabanza" userId="edf393d0-642b-4b9e-8c75-f62133241689" providerId="ADAL" clId="{FD76EFDA-3628-4D21-80C0-A7A4E3F7DB09}" dt="2022-01-14T12:27:15.621" v="2795" actId="164"/>
          <ac:spMkLst>
            <pc:docMk/>
            <pc:sldMk cId="2201054131" sldId="290"/>
            <ac:spMk id="89" creationId="{7BDD8B0F-2C0C-42FB-8465-21666798104A}"/>
          </ac:spMkLst>
        </pc:spChg>
        <pc:spChg chg="mod topLvl">
          <ac:chgData name="Froduald Kabanza" userId="edf393d0-642b-4b9e-8c75-f62133241689" providerId="ADAL" clId="{FD76EFDA-3628-4D21-80C0-A7A4E3F7DB09}" dt="2022-01-14T12:27:15.621" v="2795" actId="164"/>
          <ac:spMkLst>
            <pc:docMk/>
            <pc:sldMk cId="2201054131" sldId="290"/>
            <ac:spMk id="90" creationId="{B4604440-D7A4-4AEB-A200-2D515A3B3E3C}"/>
          </ac:spMkLst>
        </pc:spChg>
        <pc:spChg chg="mod topLvl">
          <ac:chgData name="Froduald Kabanza" userId="edf393d0-642b-4b9e-8c75-f62133241689" providerId="ADAL" clId="{FD76EFDA-3628-4D21-80C0-A7A4E3F7DB09}" dt="2022-01-14T12:27:15.621" v="2795" actId="164"/>
          <ac:spMkLst>
            <pc:docMk/>
            <pc:sldMk cId="2201054131" sldId="290"/>
            <ac:spMk id="93" creationId="{1B38BD54-B0AC-4078-A97C-1D591B35BC37}"/>
          </ac:spMkLst>
        </pc:spChg>
        <pc:spChg chg="mod topLvl">
          <ac:chgData name="Froduald Kabanza" userId="edf393d0-642b-4b9e-8c75-f62133241689" providerId="ADAL" clId="{FD76EFDA-3628-4D21-80C0-A7A4E3F7DB09}" dt="2022-01-14T12:27:15.621" v="2795" actId="164"/>
          <ac:spMkLst>
            <pc:docMk/>
            <pc:sldMk cId="2201054131" sldId="290"/>
            <ac:spMk id="94" creationId="{2EBAEC60-E8D2-4E9E-8BB8-312F52FA5B00}"/>
          </ac:spMkLst>
        </pc:spChg>
        <pc:spChg chg="mod topLvl">
          <ac:chgData name="Froduald Kabanza" userId="edf393d0-642b-4b9e-8c75-f62133241689" providerId="ADAL" clId="{FD76EFDA-3628-4D21-80C0-A7A4E3F7DB09}" dt="2022-01-14T12:27:15.621" v="2795" actId="164"/>
          <ac:spMkLst>
            <pc:docMk/>
            <pc:sldMk cId="2201054131" sldId="290"/>
            <ac:spMk id="99" creationId="{0ED38159-32B5-4B26-8AE6-60F67F8825D4}"/>
          </ac:spMkLst>
        </pc:spChg>
        <pc:spChg chg="mod topLvl">
          <ac:chgData name="Froduald Kabanza" userId="edf393d0-642b-4b9e-8c75-f62133241689" providerId="ADAL" clId="{FD76EFDA-3628-4D21-80C0-A7A4E3F7DB09}" dt="2022-01-14T12:27:15.621" v="2795" actId="164"/>
          <ac:spMkLst>
            <pc:docMk/>
            <pc:sldMk cId="2201054131" sldId="290"/>
            <ac:spMk id="100" creationId="{19C8E734-8D05-4FE8-8CA2-FAF2DCD0641B}"/>
          </ac:spMkLst>
        </pc:spChg>
        <pc:spChg chg="mod">
          <ac:chgData name="Froduald Kabanza" userId="edf393d0-642b-4b9e-8c75-f62133241689" providerId="ADAL" clId="{FD76EFDA-3628-4D21-80C0-A7A4E3F7DB09}" dt="2022-01-14T12:27:15.621" v="2795" actId="164"/>
          <ac:spMkLst>
            <pc:docMk/>
            <pc:sldMk cId="2201054131" sldId="290"/>
            <ac:spMk id="101" creationId="{337F30AF-762D-4E6C-BF1F-C3BC9F59E1A4}"/>
          </ac:spMkLst>
        </pc:spChg>
        <pc:spChg chg="mod">
          <ac:chgData name="Froduald Kabanza" userId="edf393d0-642b-4b9e-8c75-f62133241689" providerId="ADAL" clId="{FD76EFDA-3628-4D21-80C0-A7A4E3F7DB09}" dt="2022-01-14T12:27:15.621" v="2795" actId="164"/>
          <ac:spMkLst>
            <pc:docMk/>
            <pc:sldMk cId="2201054131" sldId="290"/>
            <ac:spMk id="102" creationId="{0F2B21E2-6C10-45C6-9CF6-1590689DFA2D}"/>
          </ac:spMkLst>
        </pc:spChg>
        <pc:spChg chg="mod">
          <ac:chgData name="Froduald Kabanza" userId="edf393d0-642b-4b9e-8c75-f62133241689" providerId="ADAL" clId="{FD76EFDA-3628-4D21-80C0-A7A4E3F7DB09}" dt="2022-01-14T12:27:15.621" v="2795" actId="164"/>
          <ac:spMkLst>
            <pc:docMk/>
            <pc:sldMk cId="2201054131" sldId="290"/>
            <ac:spMk id="103" creationId="{67E43622-7009-488C-AA83-375C6613FA7B}"/>
          </ac:spMkLst>
        </pc:spChg>
        <pc:spChg chg="mod">
          <ac:chgData name="Froduald Kabanza" userId="edf393d0-642b-4b9e-8c75-f62133241689" providerId="ADAL" clId="{FD76EFDA-3628-4D21-80C0-A7A4E3F7DB09}" dt="2022-01-14T12:27:15.621" v="2795" actId="164"/>
          <ac:spMkLst>
            <pc:docMk/>
            <pc:sldMk cId="2201054131" sldId="290"/>
            <ac:spMk id="104" creationId="{0A6389BE-ED31-4EDA-BCED-47DB154EB380}"/>
          </ac:spMkLst>
        </pc:spChg>
        <pc:spChg chg="mod">
          <ac:chgData name="Froduald Kabanza" userId="edf393d0-642b-4b9e-8c75-f62133241689" providerId="ADAL" clId="{FD76EFDA-3628-4D21-80C0-A7A4E3F7DB09}" dt="2022-01-14T12:27:15.621" v="2795" actId="164"/>
          <ac:spMkLst>
            <pc:docMk/>
            <pc:sldMk cId="2201054131" sldId="290"/>
            <ac:spMk id="105" creationId="{468F6ACB-3032-47F9-B016-EC9DA75FAE91}"/>
          </ac:spMkLst>
        </pc:spChg>
        <pc:spChg chg="mod">
          <ac:chgData name="Froduald Kabanza" userId="edf393d0-642b-4b9e-8c75-f62133241689" providerId="ADAL" clId="{FD76EFDA-3628-4D21-80C0-A7A4E3F7DB09}" dt="2022-01-14T12:27:15.621" v="2795" actId="164"/>
          <ac:spMkLst>
            <pc:docMk/>
            <pc:sldMk cId="2201054131" sldId="290"/>
            <ac:spMk id="106" creationId="{FDD14CAE-9947-40A2-9A28-E68806684D0F}"/>
          </ac:spMkLst>
        </pc:spChg>
        <pc:spChg chg="mod">
          <ac:chgData name="Froduald Kabanza" userId="edf393d0-642b-4b9e-8c75-f62133241689" providerId="ADAL" clId="{FD76EFDA-3628-4D21-80C0-A7A4E3F7DB09}" dt="2022-01-14T12:27:15.621" v="2795" actId="164"/>
          <ac:spMkLst>
            <pc:docMk/>
            <pc:sldMk cId="2201054131" sldId="290"/>
            <ac:spMk id="107" creationId="{9A07632C-7CAC-493D-9B14-D689E6484D61}"/>
          </ac:spMkLst>
        </pc:spChg>
        <pc:spChg chg="mod">
          <ac:chgData name="Froduald Kabanza" userId="edf393d0-642b-4b9e-8c75-f62133241689" providerId="ADAL" clId="{FD76EFDA-3628-4D21-80C0-A7A4E3F7DB09}" dt="2022-01-14T12:27:15.621" v="2795" actId="164"/>
          <ac:spMkLst>
            <pc:docMk/>
            <pc:sldMk cId="2201054131" sldId="290"/>
            <ac:spMk id="108" creationId="{03539773-B8AB-4AA4-B97F-6B8B00BDE4BF}"/>
          </ac:spMkLst>
        </pc:spChg>
        <pc:spChg chg="mod">
          <ac:chgData name="Froduald Kabanza" userId="edf393d0-642b-4b9e-8c75-f62133241689" providerId="ADAL" clId="{FD76EFDA-3628-4D21-80C0-A7A4E3F7DB09}" dt="2022-01-14T12:27:15.621" v="2795" actId="164"/>
          <ac:spMkLst>
            <pc:docMk/>
            <pc:sldMk cId="2201054131" sldId="290"/>
            <ac:spMk id="109" creationId="{AC5E1C35-7FF4-4681-9C39-1E956C6E0607}"/>
          </ac:spMkLst>
        </pc:spChg>
        <pc:spChg chg="mod">
          <ac:chgData name="Froduald Kabanza" userId="edf393d0-642b-4b9e-8c75-f62133241689" providerId="ADAL" clId="{FD76EFDA-3628-4D21-80C0-A7A4E3F7DB09}" dt="2022-01-14T12:27:15.621" v="2795" actId="164"/>
          <ac:spMkLst>
            <pc:docMk/>
            <pc:sldMk cId="2201054131" sldId="290"/>
            <ac:spMk id="110" creationId="{922726EB-AB36-4B11-8D8F-BF49F690002B}"/>
          </ac:spMkLst>
        </pc:spChg>
        <pc:spChg chg="add mod">
          <ac:chgData name="Froduald Kabanza" userId="edf393d0-642b-4b9e-8c75-f62133241689" providerId="ADAL" clId="{FD76EFDA-3628-4D21-80C0-A7A4E3F7DB09}" dt="2022-01-14T12:18:50.040" v="2728" actId="790"/>
          <ac:spMkLst>
            <pc:docMk/>
            <pc:sldMk cId="2201054131" sldId="290"/>
            <ac:spMk id="112" creationId="{67191A24-06B0-4AEC-A888-D8BE72278297}"/>
          </ac:spMkLst>
        </pc:spChg>
        <pc:spChg chg="add mod">
          <ac:chgData name="Froduald Kabanza" userId="edf393d0-642b-4b9e-8c75-f62133241689" providerId="ADAL" clId="{FD76EFDA-3628-4D21-80C0-A7A4E3F7DB09}" dt="2022-01-14T12:18:50.040" v="2728" actId="790"/>
          <ac:spMkLst>
            <pc:docMk/>
            <pc:sldMk cId="2201054131" sldId="290"/>
            <ac:spMk id="113" creationId="{47E8424F-8887-4D23-BBD1-65665ECBBA3A}"/>
          </ac:spMkLst>
        </pc:spChg>
        <pc:spChg chg="del">
          <ac:chgData name="Froduald Kabanza" userId="edf393d0-642b-4b9e-8c75-f62133241689" providerId="ADAL" clId="{FD76EFDA-3628-4D21-80C0-A7A4E3F7DB09}" dt="2022-01-14T12:14:24.576" v="2632" actId="478"/>
          <ac:spMkLst>
            <pc:docMk/>
            <pc:sldMk cId="2201054131" sldId="290"/>
            <ac:spMk id="121" creationId="{00000000-0000-0000-0000-000000000000}"/>
          </ac:spMkLst>
        </pc:spChg>
        <pc:grpChg chg="add mod">
          <ac:chgData name="Froduald Kabanza" userId="edf393d0-642b-4b9e-8c75-f62133241689" providerId="ADAL" clId="{FD76EFDA-3628-4D21-80C0-A7A4E3F7DB09}" dt="2022-01-14T12:27:15.621" v="2795" actId="164"/>
          <ac:grpSpMkLst>
            <pc:docMk/>
            <pc:sldMk cId="2201054131" sldId="290"/>
            <ac:grpSpMk id="32" creationId="{D4ECDC71-D435-4703-8395-6F8A4D60C37A}"/>
          </ac:grpSpMkLst>
        </pc:grpChg>
        <pc:grpChg chg="add del mod">
          <ac:chgData name="Froduald Kabanza" userId="edf393d0-642b-4b9e-8c75-f62133241689" providerId="ADAL" clId="{FD76EFDA-3628-4D21-80C0-A7A4E3F7DB09}" dt="2022-01-14T12:22:07.375" v="2783" actId="165"/>
          <ac:grpSpMkLst>
            <pc:docMk/>
            <pc:sldMk cId="2201054131" sldId="290"/>
            <ac:grpSpMk id="49" creationId="{72771524-FC23-41DA-A940-E2A5EA258055}"/>
          </ac:grpSpMkLst>
        </pc:grpChg>
        <pc:grpChg chg="mod topLvl">
          <ac:chgData name="Froduald Kabanza" userId="edf393d0-642b-4b9e-8c75-f62133241689" providerId="ADAL" clId="{FD76EFDA-3628-4D21-80C0-A7A4E3F7DB09}" dt="2022-01-14T12:27:15.621" v="2795" actId="164"/>
          <ac:grpSpMkLst>
            <pc:docMk/>
            <pc:sldMk cId="2201054131" sldId="290"/>
            <ac:grpSpMk id="52" creationId="{3616873E-6F3C-4DB0-89A0-88C2522956C4}"/>
          </ac:grpSpMkLst>
        </pc:grpChg>
        <pc:grpChg chg="mod topLvl">
          <ac:chgData name="Froduald Kabanza" userId="edf393d0-642b-4b9e-8c75-f62133241689" providerId="ADAL" clId="{FD76EFDA-3628-4D21-80C0-A7A4E3F7DB09}" dt="2022-01-14T12:27:15.621" v="2795" actId="164"/>
          <ac:grpSpMkLst>
            <pc:docMk/>
            <pc:sldMk cId="2201054131" sldId="290"/>
            <ac:grpSpMk id="55" creationId="{51096821-E278-4441-9B69-4A6C7F4BEBDE}"/>
          </ac:grpSpMkLst>
        </pc:grpChg>
        <pc:grpChg chg="mod topLvl">
          <ac:chgData name="Froduald Kabanza" userId="edf393d0-642b-4b9e-8c75-f62133241689" providerId="ADAL" clId="{FD76EFDA-3628-4D21-80C0-A7A4E3F7DB09}" dt="2022-01-14T12:27:15.621" v="2795" actId="164"/>
          <ac:grpSpMkLst>
            <pc:docMk/>
            <pc:sldMk cId="2201054131" sldId="290"/>
            <ac:grpSpMk id="56" creationId="{AADC296C-AC13-402F-9ECE-14A2BACFDEA8}"/>
          </ac:grpSpMkLst>
        </pc:grpChg>
        <pc:grpChg chg="mod topLvl">
          <ac:chgData name="Froduald Kabanza" userId="edf393d0-642b-4b9e-8c75-f62133241689" providerId="ADAL" clId="{FD76EFDA-3628-4D21-80C0-A7A4E3F7DB09}" dt="2022-01-14T12:27:15.621" v="2795" actId="164"/>
          <ac:grpSpMkLst>
            <pc:docMk/>
            <pc:sldMk cId="2201054131" sldId="290"/>
            <ac:grpSpMk id="58" creationId="{62E208FC-0AD3-4AE0-A83D-F96F7B2BB1AF}"/>
          </ac:grpSpMkLst>
        </pc:grpChg>
        <pc:grpChg chg="mod topLvl">
          <ac:chgData name="Froduald Kabanza" userId="edf393d0-642b-4b9e-8c75-f62133241689" providerId="ADAL" clId="{FD76EFDA-3628-4D21-80C0-A7A4E3F7DB09}" dt="2022-01-14T12:27:15.621" v="2795" actId="164"/>
          <ac:grpSpMkLst>
            <pc:docMk/>
            <pc:sldMk cId="2201054131" sldId="290"/>
            <ac:grpSpMk id="59" creationId="{504E35D9-1B64-4B89-8CC7-945ED2D18AB4}"/>
          </ac:grpSpMkLst>
        </pc:grpChg>
        <pc:grpChg chg="del mod">
          <ac:chgData name="Froduald Kabanza" userId="edf393d0-642b-4b9e-8c75-f62133241689" providerId="ADAL" clId="{FD76EFDA-3628-4D21-80C0-A7A4E3F7DB09}" dt="2022-01-14T12:15:29.653" v="2634" actId="478"/>
          <ac:grpSpMkLst>
            <pc:docMk/>
            <pc:sldMk cId="2201054131" sldId="290"/>
            <ac:grpSpMk id="97" creationId="{00000000-0000-0000-0000-000000000000}"/>
          </ac:grpSpMkLst>
        </pc:grpChg>
        <pc:grpChg chg="del">
          <ac:chgData name="Froduald Kabanza" userId="edf393d0-642b-4b9e-8c75-f62133241689" providerId="ADAL" clId="{FD76EFDA-3628-4D21-80C0-A7A4E3F7DB09}" dt="2022-01-14T12:15:29.653" v="2634" actId="478"/>
          <ac:grpSpMkLst>
            <pc:docMk/>
            <pc:sldMk cId="2201054131" sldId="290"/>
            <ac:grpSpMk id="98" creationId="{00000000-0000-0000-0000-000000000000}"/>
          </ac:grpSpMkLst>
        </pc:grpChg>
        <pc:picChg chg="del">
          <ac:chgData name="Froduald Kabanza" userId="edf393d0-642b-4b9e-8c75-f62133241689" providerId="ADAL" clId="{FD76EFDA-3628-4D21-80C0-A7A4E3F7DB09}" dt="2022-01-14T12:15:29.653" v="2634" actId="478"/>
          <ac:picMkLst>
            <pc:docMk/>
            <pc:sldMk cId="2201054131" sldId="290"/>
            <ac:picMk id="7" creationId="{00000000-0000-0000-0000-000000000000}"/>
          </ac:picMkLst>
        </pc:picChg>
        <pc:cxnChg chg="add mod">
          <ac:chgData name="Froduald Kabanza" userId="edf393d0-642b-4b9e-8c75-f62133241689" providerId="ADAL" clId="{FD76EFDA-3628-4D21-80C0-A7A4E3F7DB09}" dt="2022-01-14T12:16:43.012" v="2654" actId="14100"/>
          <ac:cxnSpMkLst>
            <pc:docMk/>
            <pc:sldMk cId="2201054131" sldId="290"/>
            <ac:cxnSpMk id="13" creationId="{043F08D9-724B-4EBC-9FAF-D5A4C507DE95}"/>
          </ac:cxnSpMkLst>
        </pc:cxnChg>
        <pc:cxnChg chg="mod">
          <ac:chgData name="Froduald Kabanza" userId="edf393d0-642b-4b9e-8c75-f62133241689" providerId="ADAL" clId="{FD76EFDA-3628-4D21-80C0-A7A4E3F7DB09}" dt="2022-01-14T12:15:29.653" v="2634" actId="478"/>
          <ac:cxnSpMkLst>
            <pc:docMk/>
            <pc:sldMk cId="2201054131" sldId="290"/>
            <ac:cxnSpMk id="24" creationId="{00000000-0000-0000-0000-000000000000}"/>
          </ac:cxnSpMkLst>
        </pc:cxnChg>
        <pc:cxnChg chg="mod topLvl">
          <ac:chgData name="Froduald Kabanza" userId="edf393d0-642b-4b9e-8c75-f62133241689" providerId="ADAL" clId="{FD76EFDA-3628-4D21-80C0-A7A4E3F7DB09}" dt="2022-01-14T12:27:15.621" v="2795" actId="164"/>
          <ac:cxnSpMkLst>
            <pc:docMk/>
            <pc:sldMk cId="2201054131" sldId="290"/>
            <ac:cxnSpMk id="50" creationId="{08968B20-E822-4848-B64B-A1BD6AFE7C94}"/>
          </ac:cxnSpMkLst>
        </pc:cxnChg>
        <pc:cxnChg chg="mod topLvl">
          <ac:chgData name="Froduald Kabanza" userId="edf393d0-642b-4b9e-8c75-f62133241689" providerId="ADAL" clId="{FD76EFDA-3628-4D21-80C0-A7A4E3F7DB09}" dt="2022-01-14T12:27:15.621" v="2795" actId="164"/>
          <ac:cxnSpMkLst>
            <pc:docMk/>
            <pc:sldMk cId="2201054131" sldId="290"/>
            <ac:cxnSpMk id="51" creationId="{9049E1E2-40A8-4E71-A2CD-D48EF486F410}"/>
          </ac:cxnSpMkLst>
        </pc:cxnChg>
        <pc:cxnChg chg="mod topLvl">
          <ac:chgData name="Froduald Kabanza" userId="edf393d0-642b-4b9e-8c75-f62133241689" providerId="ADAL" clId="{FD76EFDA-3628-4D21-80C0-A7A4E3F7DB09}" dt="2022-01-14T12:27:15.621" v="2795" actId="164"/>
          <ac:cxnSpMkLst>
            <pc:docMk/>
            <pc:sldMk cId="2201054131" sldId="290"/>
            <ac:cxnSpMk id="72" creationId="{3FBEFEF3-C498-4631-ACC4-8D8B623A5864}"/>
          </ac:cxnSpMkLst>
        </pc:cxnChg>
        <pc:cxnChg chg="mod topLvl">
          <ac:chgData name="Froduald Kabanza" userId="edf393d0-642b-4b9e-8c75-f62133241689" providerId="ADAL" clId="{FD76EFDA-3628-4D21-80C0-A7A4E3F7DB09}" dt="2022-01-14T12:27:15.621" v="2795" actId="164"/>
          <ac:cxnSpMkLst>
            <pc:docMk/>
            <pc:sldMk cId="2201054131" sldId="290"/>
            <ac:cxnSpMk id="73" creationId="{06A9BAC7-9030-47CC-99EC-07BA1D1990F8}"/>
          </ac:cxnSpMkLst>
        </pc:cxnChg>
        <pc:cxnChg chg="mod">
          <ac:chgData name="Froduald Kabanza" userId="edf393d0-642b-4b9e-8c75-f62133241689" providerId="ADAL" clId="{FD76EFDA-3628-4D21-80C0-A7A4E3F7DB09}" dt="2022-01-14T12:15:29.653" v="2634" actId="478"/>
          <ac:cxnSpMkLst>
            <pc:docMk/>
            <pc:sldMk cId="2201054131" sldId="290"/>
            <ac:cxnSpMk id="74" creationId="{00000000-0000-0000-0000-000000000000}"/>
          </ac:cxnSpMkLst>
        </pc:cxnChg>
        <pc:cxnChg chg="mod topLvl">
          <ac:chgData name="Froduald Kabanza" userId="edf393d0-642b-4b9e-8c75-f62133241689" providerId="ADAL" clId="{FD76EFDA-3628-4D21-80C0-A7A4E3F7DB09}" dt="2022-01-14T12:27:15.621" v="2795" actId="164"/>
          <ac:cxnSpMkLst>
            <pc:docMk/>
            <pc:sldMk cId="2201054131" sldId="290"/>
            <ac:cxnSpMk id="76" creationId="{058D0812-13A3-4E08-A9D0-66981EE74AE6}"/>
          </ac:cxnSpMkLst>
        </pc:cxnChg>
        <pc:cxnChg chg="mod topLvl">
          <ac:chgData name="Froduald Kabanza" userId="edf393d0-642b-4b9e-8c75-f62133241689" providerId="ADAL" clId="{FD76EFDA-3628-4D21-80C0-A7A4E3F7DB09}" dt="2022-01-14T12:27:15.621" v="2795" actId="164"/>
          <ac:cxnSpMkLst>
            <pc:docMk/>
            <pc:sldMk cId="2201054131" sldId="290"/>
            <ac:cxnSpMk id="78" creationId="{EE0BD712-5153-4556-9628-F16A5C979670}"/>
          </ac:cxnSpMkLst>
        </pc:cxnChg>
        <pc:cxnChg chg="mod topLvl">
          <ac:chgData name="Froduald Kabanza" userId="edf393d0-642b-4b9e-8c75-f62133241689" providerId="ADAL" clId="{FD76EFDA-3628-4D21-80C0-A7A4E3F7DB09}" dt="2022-01-14T12:27:15.621" v="2795" actId="164"/>
          <ac:cxnSpMkLst>
            <pc:docMk/>
            <pc:sldMk cId="2201054131" sldId="290"/>
            <ac:cxnSpMk id="79" creationId="{74AEC370-C732-4933-8EED-D5B5D65AB233}"/>
          </ac:cxnSpMkLst>
        </pc:cxnChg>
        <pc:cxnChg chg="mod topLvl">
          <ac:chgData name="Froduald Kabanza" userId="edf393d0-642b-4b9e-8c75-f62133241689" providerId="ADAL" clId="{FD76EFDA-3628-4D21-80C0-A7A4E3F7DB09}" dt="2022-01-14T12:27:15.621" v="2795" actId="164"/>
          <ac:cxnSpMkLst>
            <pc:docMk/>
            <pc:sldMk cId="2201054131" sldId="290"/>
            <ac:cxnSpMk id="81" creationId="{0DB82F48-303E-4393-8DEA-BFFD78BE4302}"/>
          </ac:cxnSpMkLst>
        </pc:cxnChg>
        <pc:cxnChg chg="mod topLvl">
          <ac:chgData name="Froduald Kabanza" userId="edf393d0-642b-4b9e-8c75-f62133241689" providerId="ADAL" clId="{FD76EFDA-3628-4D21-80C0-A7A4E3F7DB09}" dt="2022-01-14T12:27:15.621" v="2795" actId="164"/>
          <ac:cxnSpMkLst>
            <pc:docMk/>
            <pc:sldMk cId="2201054131" sldId="290"/>
            <ac:cxnSpMk id="82" creationId="{18C43570-DC5A-4C17-BC08-E66D415956F6}"/>
          </ac:cxnSpMkLst>
        </pc:cxnChg>
        <pc:cxnChg chg="mod topLvl">
          <ac:chgData name="Froduald Kabanza" userId="edf393d0-642b-4b9e-8c75-f62133241689" providerId="ADAL" clId="{FD76EFDA-3628-4D21-80C0-A7A4E3F7DB09}" dt="2022-01-14T12:27:15.621" v="2795" actId="164"/>
          <ac:cxnSpMkLst>
            <pc:docMk/>
            <pc:sldMk cId="2201054131" sldId="290"/>
            <ac:cxnSpMk id="83" creationId="{5AB291CB-B5B0-47C4-8BE2-FBE478A8E59F}"/>
          </ac:cxnSpMkLst>
        </pc:cxnChg>
        <pc:cxnChg chg="add mod">
          <ac:chgData name="Froduald Kabanza" userId="edf393d0-642b-4b9e-8c75-f62133241689" providerId="ADAL" clId="{FD76EFDA-3628-4D21-80C0-A7A4E3F7DB09}" dt="2022-01-14T12:16:48.573" v="2656" actId="14100"/>
          <ac:cxnSpMkLst>
            <pc:docMk/>
            <pc:sldMk cId="2201054131" sldId="290"/>
            <ac:cxnSpMk id="111" creationId="{6F2DE114-F16D-4A47-AD0F-F8ED55C75DA8}"/>
          </ac:cxnSpMkLst>
        </pc:cxnChg>
        <pc:cxnChg chg="add mod">
          <ac:chgData name="Froduald Kabanza" userId="edf393d0-642b-4b9e-8c75-f62133241689" providerId="ADAL" clId="{FD76EFDA-3628-4D21-80C0-A7A4E3F7DB09}" dt="2022-01-14T12:27:15.621" v="2795" actId="164"/>
          <ac:cxnSpMkLst>
            <pc:docMk/>
            <pc:sldMk cId="2201054131" sldId="290"/>
            <ac:cxnSpMk id="114" creationId="{E5A967A9-5107-4BD7-85CD-7695070F1CB8}"/>
          </ac:cxnSpMkLst>
        </pc:cxnChg>
      </pc:sldChg>
      <pc:sldChg chg="addSp delSp modSp add mod modNotesTx">
        <pc:chgData name="Froduald Kabanza" userId="edf393d0-642b-4b9e-8c75-f62133241689" providerId="ADAL" clId="{FD76EFDA-3628-4D21-80C0-A7A4E3F7DB09}" dt="2022-01-14T14:32:56.488" v="4168" actId="114"/>
        <pc:sldMkLst>
          <pc:docMk/>
          <pc:sldMk cId="1468201806" sldId="291"/>
        </pc:sldMkLst>
        <pc:spChg chg="mod">
          <ac:chgData name="Froduald Kabanza" userId="edf393d0-642b-4b9e-8c75-f62133241689" providerId="ADAL" clId="{FD76EFDA-3628-4D21-80C0-A7A4E3F7DB09}" dt="2022-01-13T15:10:44.127" v="2121" actId="1076"/>
          <ac:spMkLst>
            <pc:docMk/>
            <pc:sldMk cId="1468201806" sldId="291"/>
            <ac:spMk id="3" creationId="{00000000-0000-0000-0000-000000000000}"/>
          </ac:spMkLst>
        </pc:spChg>
        <pc:spChg chg="add mod">
          <ac:chgData name="Froduald Kabanza" userId="edf393d0-642b-4b9e-8c75-f62133241689" providerId="ADAL" clId="{FD76EFDA-3628-4D21-80C0-A7A4E3F7DB09}" dt="2022-01-14T14:32:56.488" v="4168" actId="114"/>
          <ac:spMkLst>
            <pc:docMk/>
            <pc:sldMk cId="1468201806" sldId="291"/>
            <ac:spMk id="11" creationId="{DA17290E-86D6-4B3F-A653-2509C9B03EEC}"/>
          </ac:spMkLst>
        </pc:spChg>
        <pc:spChg chg="del">
          <ac:chgData name="Froduald Kabanza" userId="edf393d0-642b-4b9e-8c75-f62133241689" providerId="ADAL" clId="{FD76EFDA-3628-4D21-80C0-A7A4E3F7DB09}" dt="2022-01-13T15:16:47.701" v="2128" actId="478"/>
          <ac:spMkLst>
            <pc:docMk/>
            <pc:sldMk cId="1468201806" sldId="291"/>
            <ac:spMk id="17" creationId="{00000000-0000-0000-0000-000000000000}"/>
          </ac:spMkLst>
        </pc:spChg>
        <pc:spChg chg="add mod">
          <ac:chgData name="Froduald Kabanza" userId="edf393d0-642b-4b9e-8c75-f62133241689" providerId="ADAL" clId="{FD76EFDA-3628-4D21-80C0-A7A4E3F7DB09}" dt="2022-01-14T00:18:38.540" v="2259" actId="1076"/>
          <ac:spMkLst>
            <pc:docMk/>
            <pc:sldMk cId="1468201806" sldId="291"/>
            <ac:spMk id="18" creationId="{767C6A07-F90B-4FB1-9C71-A5F3CDE88987}"/>
          </ac:spMkLst>
        </pc:spChg>
        <pc:spChg chg="add mod">
          <ac:chgData name="Froduald Kabanza" userId="edf393d0-642b-4b9e-8c75-f62133241689" providerId="ADAL" clId="{FD76EFDA-3628-4D21-80C0-A7A4E3F7DB09}" dt="2022-01-13T15:10:52.832" v="2124" actId="1076"/>
          <ac:spMkLst>
            <pc:docMk/>
            <pc:sldMk cId="1468201806" sldId="291"/>
            <ac:spMk id="19" creationId="{FC6099D2-E529-4ECA-8E26-2F3028D05FA2}"/>
          </ac:spMkLst>
        </pc:spChg>
        <pc:spChg chg="add mod">
          <ac:chgData name="Froduald Kabanza" userId="edf393d0-642b-4b9e-8c75-f62133241689" providerId="ADAL" clId="{FD76EFDA-3628-4D21-80C0-A7A4E3F7DB09}" dt="2022-01-13T15:24:41.524" v="2179"/>
          <ac:spMkLst>
            <pc:docMk/>
            <pc:sldMk cId="1468201806" sldId="291"/>
            <ac:spMk id="20" creationId="{6F7019C7-5602-48D2-9666-78A62492A63E}"/>
          </ac:spMkLst>
        </pc:spChg>
        <pc:spChg chg="add mod">
          <ac:chgData name="Froduald Kabanza" userId="edf393d0-642b-4b9e-8c75-f62133241689" providerId="ADAL" clId="{FD76EFDA-3628-4D21-80C0-A7A4E3F7DB09}" dt="2022-01-13T15:26:29.557" v="2196" actId="1076"/>
          <ac:spMkLst>
            <pc:docMk/>
            <pc:sldMk cId="1468201806" sldId="291"/>
            <ac:spMk id="21" creationId="{2BD7D72C-2A16-42CC-916A-EE877E17F58A}"/>
          </ac:spMkLst>
        </pc:spChg>
        <pc:spChg chg="add mod">
          <ac:chgData name="Froduald Kabanza" userId="edf393d0-642b-4b9e-8c75-f62133241689" providerId="ADAL" clId="{FD76EFDA-3628-4D21-80C0-A7A4E3F7DB09}" dt="2022-01-13T15:26:35.517" v="2197" actId="1076"/>
          <ac:spMkLst>
            <pc:docMk/>
            <pc:sldMk cId="1468201806" sldId="291"/>
            <ac:spMk id="22" creationId="{BB96C078-7499-41F8-A203-1C4A5173C3B3}"/>
          </ac:spMkLst>
        </pc:spChg>
        <pc:spChg chg="add mod">
          <ac:chgData name="Froduald Kabanza" userId="edf393d0-642b-4b9e-8c75-f62133241689" providerId="ADAL" clId="{FD76EFDA-3628-4D21-80C0-A7A4E3F7DB09}" dt="2022-01-13T15:26:41.430" v="2198" actId="1076"/>
          <ac:spMkLst>
            <pc:docMk/>
            <pc:sldMk cId="1468201806" sldId="291"/>
            <ac:spMk id="23" creationId="{4E6CB825-46E6-4449-B468-7C6793D6D517}"/>
          </ac:spMkLst>
        </pc:spChg>
        <pc:spChg chg="add mod">
          <ac:chgData name="Froduald Kabanza" userId="edf393d0-642b-4b9e-8c75-f62133241689" providerId="ADAL" clId="{FD76EFDA-3628-4D21-80C0-A7A4E3F7DB09}" dt="2022-01-13T15:26:53.181" v="2201" actId="1076"/>
          <ac:spMkLst>
            <pc:docMk/>
            <pc:sldMk cId="1468201806" sldId="291"/>
            <ac:spMk id="24" creationId="{DA3A9221-0321-47C1-8D3A-E2764067A615}"/>
          </ac:spMkLst>
        </pc:spChg>
        <pc:spChg chg="add mod">
          <ac:chgData name="Froduald Kabanza" userId="edf393d0-642b-4b9e-8c75-f62133241689" providerId="ADAL" clId="{FD76EFDA-3628-4D21-80C0-A7A4E3F7DB09}" dt="2022-01-13T15:27:12.228" v="2202" actId="1076"/>
          <ac:spMkLst>
            <pc:docMk/>
            <pc:sldMk cId="1468201806" sldId="291"/>
            <ac:spMk id="25" creationId="{FA512CEC-AFAC-49F8-81C4-CBC85F5280BD}"/>
          </ac:spMkLst>
        </pc:spChg>
        <pc:spChg chg="del">
          <ac:chgData name="Froduald Kabanza" userId="edf393d0-642b-4b9e-8c75-f62133241689" providerId="ADAL" clId="{FD76EFDA-3628-4D21-80C0-A7A4E3F7DB09}" dt="2022-01-13T15:16:44.600" v="2127" actId="478"/>
          <ac:spMkLst>
            <pc:docMk/>
            <pc:sldMk cId="1468201806" sldId="291"/>
            <ac:spMk id="73" creationId="{00000000-0000-0000-0000-000000000000}"/>
          </ac:spMkLst>
        </pc:spChg>
        <pc:spChg chg="del">
          <ac:chgData name="Froduald Kabanza" userId="edf393d0-642b-4b9e-8c75-f62133241689" providerId="ADAL" clId="{FD76EFDA-3628-4D21-80C0-A7A4E3F7DB09}" dt="2022-01-13T15:16:44.600" v="2127" actId="478"/>
          <ac:spMkLst>
            <pc:docMk/>
            <pc:sldMk cId="1468201806" sldId="291"/>
            <ac:spMk id="78" creationId="{00000000-0000-0000-0000-000000000000}"/>
          </ac:spMkLst>
        </pc:spChg>
        <pc:spChg chg="del">
          <ac:chgData name="Froduald Kabanza" userId="edf393d0-642b-4b9e-8c75-f62133241689" providerId="ADAL" clId="{FD76EFDA-3628-4D21-80C0-A7A4E3F7DB09}" dt="2022-01-13T15:16:44.600" v="2127" actId="478"/>
          <ac:spMkLst>
            <pc:docMk/>
            <pc:sldMk cId="1468201806" sldId="291"/>
            <ac:spMk id="79" creationId="{00000000-0000-0000-0000-000000000000}"/>
          </ac:spMkLst>
        </pc:spChg>
        <pc:spChg chg="del">
          <ac:chgData name="Froduald Kabanza" userId="edf393d0-642b-4b9e-8c75-f62133241689" providerId="ADAL" clId="{FD76EFDA-3628-4D21-80C0-A7A4E3F7DB09}" dt="2022-01-13T15:16:44.600" v="2127" actId="478"/>
          <ac:spMkLst>
            <pc:docMk/>
            <pc:sldMk cId="1468201806" sldId="291"/>
            <ac:spMk id="81" creationId="{00000000-0000-0000-0000-000000000000}"/>
          </ac:spMkLst>
        </pc:spChg>
        <pc:spChg chg="del">
          <ac:chgData name="Froduald Kabanza" userId="edf393d0-642b-4b9e-8c75-f62133241689" providerId="ADAL" clId="{FD76EFDA-3628-4D21-80C0-A7A4E3F7DB09}" dt="2022-01-13T15:16:47.701" v="2128" actId="478"/>
          <ac:spMkLst>
            <pc:docMk/>
            <pc:sldMk cId="1468201806" sldId="291"/>
            <ac:spMk id="82" creationId="{00000000-0000-0000-0000-000000000000}"/>
          </ac:spMkLst>
        </pc:spChg>
        <pc:grpChg chg="add mod">
          <ac:chgData name="Froduald Kabanza" userId="edf393d0-642b-4b9e-8c75-f62133241689" providerId="ADAL" clId="{FD76EFDA-3628-4D21-80C0-A7A4E3F7DB09}" dt="2022-01-13T15:26:01.053" v="2190" actId="1076"/>
          <ac:grpSpMkLst>
            <pc:docMk/>
            <pc:sldMk cId="1468201806" sldId="291"/>
            <ac:grpSpMk id="15" creationId="{4F49860C-C91F-4C82-9D41-57D5D8E09BF4}"/>
          </ac:grpSpMkLst>
        </pc:grpChg>
        <pc:picChg chg="add del">
          <ac:chgData name="Froduald Kabanza" userId="edf393d0-642b-4b9e-8c75-f62133241689" providerId="ADAL" clId="{FD76EFDA-3628-4D21-80C0-A7A4E3F7DB09}" dt="2022-01-13T15:18:48.798" v="2133" actId="478"/>
          <ac:picMkLst>
            <pc:docMk/>
            <pc:sldMk cId="1468201806" sldId="291"/>
            <ac:picMk id="8" creationId="{A9CD8D53-172B-402D-9319-2964EE8AA251}"/>
          </ac:picMkLst>
        </pc:picChg>
        <pc:picChg chg="add mod">
          <ac:chgData name="Froduald Kabanza" userId="edf393d0-642b-4b9e-8c75-f62133241689" providerId="ADAL" clId="{FD76EFDA-3628-4D21-80C0-A7A4E3F7DB09}" dt="2022-01-13T15:23:46.044" v="2177" actId="164"/>
          <ac:picMkLst>
            <pc:docMk/>
            <pc:sldMk cId="1468201806" sldId="291"/>
            <ac:picMk id="10" creationId="{9E592AA2-353A-4DCE-903E-9EDA68B4BDC3}"/>
          </ac:picMkLst>
        </pc:picChg>
        <pc:picChg chg="mod">
          <ac:chgData name="Froduald Kabanza" userId="edf393d0-642b-4b9e-8c75-f62133241689" providerId="ADAL" clId="{FD76EFDA-3628-4D21-80C0-A7A4E3F7DB09}" dt="2022-01-13T15:10:46.688" v="2122" actId="1076"/>
          <ac:picMkLst>
            <pc:docMk/>
            <pc:sldMk cId="1468201806" sldId="291"/>
            <ac:picMk id="13" creationId="{00000000-0000-0000-0000-000000000000}"/>
          </ac:picMkLst>
        </pc:picChg>
        <pc:picChg chg="add mod">
          <ac:chgData name="Froduald Kabanza" userId="edf393d0-642b-4b9e-8c75-f62133241689" providerId="ADAL" clId="{FD76EFDA-3628-4D21-80C0-A7A4E3F7DB09}" dt="2022-01-13T15:23:46.044" v="2177" actId="164"/>
          <ac:picMkLst>
            <pc:docMk/>
            <pc:sldMk cId="1468201806" sldId="291"/>
            <ac:picMk id="14" creationId="{A791C178-6C7F-4041-A59A-852EFDE678F9}"/>
          </ac:picMkLst>
        </pc:picChg>
        <pc:picChg chg="del mod">
          <ac:chgData name="Froduald Kabanza" userId="edf393d0-642b-4b9e-8c75-f62133241689" providerId="ADAL" clId="{FD76EFDA-3628-4D21-80C0-A7A4E3F7DB09}" dt="2022-01-13T15:18:43.679" v="2131" actId="478"/>
          <ac:picMkLst>
            <pc:docMk/>
            <pc:sldMk cId="1468201806" sldId="291"/>
            <ac:picMk id="16" creationId="{00000000-0000-0000-0000-000000000000}"/>
          </ac:picMkLst>
        </pc:picChg>
        <pc:picChg chg="del">
          <ac:chgData name="Froduald Kabanza" userId="edf393d0-642b-4b9e-8c75-f62133241689" providerId="ADAL" clId="{FD76EFDA-3628-4D21-80C0-A7A4E3F7DB09}" dt="2022-01-13T15:16:57.823" v="2130" actId="478"/>
          <ac:picMkLst>
            <pc:docMk/>
            <pc:sldMk cId="1468201806" sldId="291"/>
            <ac:picMk id="28" creationId="{00000000-0000-0000-0000-000000000000}"/>
          </ac:picMkLst>
        </pc:picChg>
      </pc:sldChg>
      <pc:sldChg chg="addSp delSp modSp add del mod ord modNotesTx">
        <pc:chgData name="Froduald Kabanza" userId="edf393d0-642b-4b9e-8c75-f62133241689" providerId="ADAL" clId="{FD76EFDA-3628-4D21-80C0-A7A4E3F7DB09}" dt="2022-01-14T13:12:17.665" v="4126" actId="2696"/>
        <pc:sldMkLst>
          <pc:docMk/>
          <pc:sldMk cId="539950645" sldId="292"/>
        </pc:sldMkLst>
        <pc:spChg chg="mod">
          <ac:chgData name="Froduald Kabanza" userId="edf393d0-642b-4b9e-8c75-f62133241689" providerId="ADAL" clId="{FD76EFDA-3628-4D21-80C0-A7A4E3F7DB09}" dt="2022-01-14T12:12:14.607" v="2630" actId="113"/>
          <ac:spMkLst>
            <pc:docMk/>
            <pc:sldMk cId="539950645" sldId="292"/>
            <ac:spMk id="3" creationId="{00000000-0000-0000-0000-000000000000}"/>
          </ac:spMkLst>
        </pc:spChg>
        <pc:spChg chg="add mod">
          <ac:chgData name="Froduald Kabanza" userId="edf393d0-642b-4b9e-8c75-f62133241689" providerId="ADAL" clId="{FD76EFDA-3628-4D21-80C0-A7A4E3F7DB09}" dt="2022-01-14T11:57:56.726" v="2475" actId="164"/>
          <ac:spMkLst>
            <pc:docMk/>
            <pc:sldMk cId="539950645" sldId="292"/>
            <ac:spMk id="7" creationId="{43E99BE8-6BA4-4558-9A20-9FFF8C4E14B9}"/>
          </ac:spMkLst>
        </pc:spChg>
        <pc:spChg chg="add mod ord">
          <ac:chgData name="Froduald Kabanza" userId="edf393d0-642b-4b9e-8c75-f62133241689" providerId="ADAL" clId="{FD76EFDA-3628-4D21-80C0-A7A4E3F7DB09}" dt="2022-01-14T11:57:56.726" v="2475" actId="164"/>
          <ac:spMkLst>
            <pc:docMk/>
            <pc:sldMk cId="539950645" sldId="292"/>
            <ac:spMk id="50" creationId="{FA3A0BB4-6865-45B8-9E7D-CCAAD13E8594}"/>
          </ac:spMkLst>
        </pc:spChg>
        <pc:spChg chg="mod">
          <ac:chgData name="Froduald Kabanza" userId="edf393d0-642b-4b9e-8c75-f62133241689" providerId="ADAL" clId="{FD76EFDA-3628-4D21-80C0-A7A4E3F7DB09}" dt="2022-01-14T12:22:45.717" v="2790" actId="165"/>
          <ac:spMkLst>
            <pc:docMk/>
            <pc:sldMk cId="539950645" sldId="292"/>
            <ac:spMk id="103" creationId="{00000000-0000-0000-0000-000000000000}"/>
          </ac:spMkLst>
        </pc:spChg>
        <pc:spChg chg="mod">
          <ac:chgData name="Froduald Kabanza" userId="edf393d0-642b-4b9e-8c75-f62133241689" providerId="ADAL" clId="{FD76EFDA-3628-4D21-80C0-A7A4E3F7DB09}" dt="2022-01-14T12:22:45.717" v="2790" actId="165"/>
          <ac:spMkLst>
            <pc:docMk/>
            <pc:sldMk cId="539950645" sldId="292"/>
            <ac:spMk id="104" creationId="{00000000-0000-0000-0000-000000000000}"/>
          </ac:spMkLst>
        </pc:spChg>
        <pc:spChg chg="mod topLvl">
          <ac:chgData name="Froduald Kabanza" userId="edf393d0-642b-4b9e-8c75-f62133241689" providerId="ADAL" clId="{FD76EFDA-3628-4D21-80C0-A7A4E3F7DB09}" dt="2022-01-14T12:22:45.717" v="2790" actId="165"/>
          <ac:spMkLst>
            <pc:docMk/>
            <pc:sldMk cId="539950645" sldId="292"/>
            <ac:spMk id="105" creationId="{00000000-0000-0000-0000-000000000000}"/>
          </ac:spMkLst>
        </pc:spChg>
        <pc:spChg chg="mod topLvl">
          <ac:chgData name="Froduald Kabanza" userId="edf393d0-642b-4b9e-8c75-f62133241689" providerId="ADAL" clId="{FD76EFDA-3628-4D21-80C0-A7A4E3F7DB09}" dt="2022-01-14T12:22:45.717" v="2790" actId="165"/>
          <ac:spMkLst>
            <pc:docMk/>
            <pc:sldMk cId="539950645" sldId="292"/>
            <ac:spMk id="106" creationId="{00000000-0000-0000-0000-000000000000}"/>
          </ac:spMkLst>
        </pc:spChg>
        <pc:spChg chg="mod">
          <ac:chgData name="Froduald Kabanza" userId="edf393d0-642b-4b9e-8c75-f62133241689" providerId="ADAL" clId="{FD76EFDA-3628-4D21-80C0-A7A4E3F7DB09}" dt="2022-01-14T12:22:45.717" v="2790" actId="165"/>
          <ac:spMkLst>
            <pc:docMk/>
            <pc:sldMk cId="539950645" sldId="292"/>
            <ac:spMk id="108" creationId="{00000000-0000-0000-0000-000000000000}"/>
          </ac:spMkLst>
        </pc:spChg>
        <pc:spChg chg="mod">
          <ac:chgData name="Froduald Kabanza" userId="edf393d0-642b-4b9e-8c75-f62133241689" providerId="ADAL" clId="{FD76EFDA-3628-4D21-80C0-A7A4E3F7DB09}" dt="2022-01-14T12:22:45.717" v="2790" actId="165"/>
          <ac:spMkLst>
            <pc:docMk/>
            <pc:sldMk cId="539950645" sldId="292"/>
            <ac:spMk id="109" creationId="{00000000-0000-0000-0000-000000000000}"/>
          </ac:spMkLst>
        </pc:spChg>
        <pc:spChg chg="mod">
          <ac:chgData name="Froduald Kabanza" userId="edf393d0-642b-4b9e-8c75-f62133241689" providerId="ADAL" clId="{FD76EFDA-3628-4D21-80C0-A7A4E3F7DB09}" dt="2022-01-14T12:22:45.717" v="2790" actId="165"/>
          <ac:spMkLst>
            <pc:docMk/>
            <pc:sldMk cId="539950645" sldId="292"/>
            <ac:spMk id="111" creationId="{00000000-0000-0000-0000-000000000000}"/>
          </ac:spMkLst>
        </pc:spChg>
        <pc:spChg chg="mod">
          <ac:chgData name="Froduald Kabanza" userId="edf393d0-642b-4b9e-8c75-f62133241689" providerId="ADAL" clId="{FD76EFDA-3628-4D21-80C0-A7A4E3F7DB09}" dt="2022-01-14T12:22:45.717" v="2790" actId="165"/>
          <ac:spMkLst>
            <pc:docMk/>
            <pc:sldMk cId="539950645" sldId="292"/>
            <ac:spMk id="112" creationId="{00000000-0000-0000-0000-000000000000}"/>
          </ac:spMkLst>
        </pc:spChg>
        <pc:spChg chg="mod">
          <ac:chgData name="Froduald Kabanza" userId="edf393d0-642b-4b9e-8c75-f62133241689" providerId="ADAL" clId="{FD76EFDA-3628-4D21-80C0-A7A4E3F7DB09}" dt="2022-01-14T12:22:45.717" v="2790" actId="165"/>
          <ac:spMkLst>
            <pc:docMk/>
            <pc:sldMk cId="539950645" sldId="292"/>
            <ac:spMk id="114" creationId="{00000000-0000-0000-0000-000000000000}"/>
          </ac:spMkLst>
        </pc:spChg>
        <pc:spChg chg="mod">
          <ac:chgData name="Froduald Kabanza" userId="edf393d0-642b-4b9e-8c75-f62133241689" providerId="ADAL" clId="{FD76EFDA-3628-4D21-80C0-A7A4E3F7DB09}" dt="2022-01-14T12:22:45.717" v="2790" actId="165"/>
          <ac:spMkLst>
            <pc:docMk/>
            <pc:sldMk cId="539950645" sldId="292"/>
            <ac:spMk id="115" creationId="{00000000-0000-0000-0000-000000000000}"/>
          </ac:spMkLst>
        </pc:spChg>
        <pc:spChg chg="mod">
          <ac:chgData name="Froduald Kabanza" userId="edf393d0-642b-4b9e-8c75-f62133241689" providerId="ADAL" clId="{FD76EFDA-3628-4D21-80C0-A7A4E3F7DB09}" dt="2022-01-14T12:22:45.717" v="2790" actId="165"/>
          <ac:spMkLst>
            <pc:docMk/>
            <pc:sldMk cId="539950645" sldId="292"/>
            <ac:spMk id="117" creationId="{00000000-0000-0000-0000-000000000000}"/>
          </ac:spMkLst>
        </pc:spChg>
        <pc:spChg chg="mod">
          <ac:chgData name="Froduald Kabanza" userId="edf393d0-642b-4b9e-8c75-f62133241689" providerId="ADAL" clId="{FD76EFDA-3628-4D21-80C0-A7A4E3F7DB09}" dt="2022-01-14T12:22:45.717" v="2790" actId="165"/>
          <ac:spMkLst>
            <pc:docMk/>
            <pc:sldMk cId="539950645" sldId="292"/>
            <ac:spMk id="118" creationId="{00000000-0000-0000-0000-000000000000}"/>
          </ac:spMkLst>
        </pc:spChg>
        <pc:spChg chg="mod topLvl">
          <ac:chgData name="Froduald Kabanza" userId="edf393d0-642b-4b9e-8c75-f62133241689" providerId="ADAL" clId="{FD76EFDA-3628-4D21-80C0-A7A4E3F7DB09}" dt="2022-01-14T12:22:45.717" v="2790" actId="165"/>
          <ac:spMkLst>
            <pc:docMk/>
            <pc:sldMk cId="539950645" sldId="292"/>
            <ac:spMk id="119" creationId="{00000000-0000-0000-0000-000000000000}"/>
          </ac:spMkLst>
        </pc:spChg>
        <pc:spChg chg="mod topLvl">
          <ac:chgData name="Froduald Kabanza" userId="edf393d0-642b-4b9e-8c75-f62133241689" providerId="ADAL" clId="{FD76EFDA-3628-4D21-80C0-A7A4E3F7DB09}" dt="2022-01-14T12:22:45.717" v="2790" actId="165"/>
          <ac:spMkLst>
            <pc:docMk/>
            <pc:sldMk cId="539950645" sldId="292"/>
            <ac:spMk id="120" creationId="{00000000-0000-0000-0000-000000000000}"/>
          </ac:spMkLst>
        </pc:spChg>
        <pc:spChg chg="mod topLvl">
          <ac:chgData name="Froduald Kabanza" userId="edf393d0-642b-4b9e-8c75-f62133241689" providerId="ADAL" clId="{FD76EFDA-3628-4D21-80C0-A7A4E3F7DB09}" dt="2022-01-14T12:22:45.717" v="2790" actId="165"/>
          <ac:spMkLst>
            <pc:docMk/>
            <pc:sldMk cId="539950645" sldId="292"/>
            <ac:spMk id="122" creationId="{00000000-0000-0000-0000-000000000000}"/>
          </ac:spMkLst>
        </pc:spChg>
        <pc:spChg chg="mod topLvl">
          <ac:chgData name="Froduald Kabanza" userId="edf393d0-642b-4b9e-8c75-f62133241689" providerId="ADAL" clId="{FD76EFDA-3628-4D21-80C0-A7A4E3F7DB09}" dt="2022-01-14T12:22:45.717" v="2790" actId="165"/>
          <ac:spMkLst>
            <pc:docMk/>
            <pc:sldMk cId="539950645" sldId="292"/>
            <ac:spMk id="123" creationId="{00000000-0000-0000-0000-000000000000}"/>
          </ac:spMkLst>
        </pc:spChg>
        <pc:spChg chg="mod topLvl">
          <ac:chgData name="Froduald Kabanza" userId="edf393d0-642b-4b9e-8c75-f62133241689" providerId="ADAL" clId="{FD76EFDA-3628-4D21-80C0-A7A4E3F7DB09}" dt="2022-01-14T12:22:45.717" v="2790" actId="165"/>
          <ac:spMkLst>
            <pc:docMk/>
            <pc:sldMk cId="539950645" sldId="292"/>
            <ac:spMk id="132" creationId="{00000000-0000-0000-0000-000000000000}"/>
          </ac:spMkLst>
        </pc:spChg>
        <pc:spChg chg="mod topLvl">
          <ac:chgData name="Froduald Kabanza" userId="edf393d0-642b-4b9e-8c75-f62133241689" providerId="ADAL" clId="{FD76EFDA-3628-4D21-80C0-A7A4E3F7DB09}" dt="2022-01-14T12:22:45.717" v="2790" actId="165"/>
          <ac:spMkLst>
            <pc:docMk/>
            <pc:sldMk cId="539950645" sldId="292"/>
            <ac:spMk id="133" creationId="{00000000-0000-0000-0000-000000000000}"/>
          </ac:spMkLst>
        </pc:spChg>
        <pc:spChg chg="mod topLvl">
          <ac:chgData name="Froduald Kabanza" userId="edf393d0-642b-4b9e-8c75-f62133241689" providerId="ADAL" clId="{FD76EFDA-3628-4D21-80C0-A7A4E3F7DB09}" dt="2022-01-14T12:22:45.717" v="2790" actId="165"/>
          <ac:spMkLst>
            <pc:docMk/>
            <pc:sldMk cId="539950645" sldId="292"/>
            <ac:spMk id="135" creationId="{00000000-0000-0000-0000-000000000000}"/>
          </ac:spMkLst>
        </pc:spChg>
        <pc:spChg chg="mod topLvl">
          <ac:chgData name="Froduald Kabanza" userId="edf393d0-642b-4b9e-8c75-f62133241689" providerId="ADAL" clId="{FD76EFDA-3628-4D21-80C0-A7A4E3F7DB09}" dt="2022-01-14T12:22:45.717" v="2790" actId="165"/>
          <ac:spMkLst>
            <pc:docMk/>
            <pc:sldMk cId="539950645" sldId="292"/>
            <ac:spMk id="136" creationId="{00000000-0000-0000-0000-000000000000}"/>
          </ac:spMkLst>
        </pc:spChg>
        <pc:spChg chg="mod topLvl">
          <ac:chgData name="Froduald Kabanza" userId="edf393d0-642b-4b9e-8c75-f62133241689" providerId="ADAL" clId="{FD76EFDA-3628-4D21-80C0-A7A4E3F7DB09}" dt="2022-01-14T12:22:45.717" v="2790" actId="165"/>
          <ac:spMkLst>
            <pc:docMk/>
            <pc:sldMk cId="539950645" sldId="292"/>
            <ac:spMk id="137" creationId="{00000000-0000-0000-0000-000000000000}"/>
          </ac:spMkLst>
        </pc:spChg>
        <pc:spChg chg="mod topLvl">
          <ac:chgData name="Froduald Kabanza" userId="edf393d0-642b-4b9e-8c75-f62133241689" providerId="ADAL" clId="{FD76EFDA-3628-4D21-80C0-A7A4E3F7DB09}" dt="2022-01-14T12:22:45.717" v="2790" actId="165"/>
          <ac:spMkLst>
            <pc:docMk/>
            <pc:sldMk cId="539950645" sldId="292"/>
            <ac:spMk id="138" creationId="{00000000-0000-0000-0000-000000000000}"/>
          </ac:spMkLst>
        </pc:spChg>
        <pc:spChg chg="mod topLvl">
          <ac:chgData name="Froduald Kabanza" userId="edf393d0-642b-4b9e-8c75-f62133241689" providerId="ADAL" clId="{FD76EFDA-3628-4D21-80C0-A7A4E3F7DB09}" dt="2022-01-14T12:22:45.717" v="2790" actId="165"/>
          <ac:spMkLst>
            <pc:docMk/>
            <pc:sldMk cId="539950645" sldId="292"/>
            <ac:spMk id="139" creationId="{00000000-0000-0000-0000-000000000000}"/>
          </ac:spMkLst>
        </pc:spChg>
        <pc:spChg chg="mod topLvl">
          <ac:chgData name="Froduald Kabanza" userId="edf393d0-642b-4b9e-8c75-f62133241689" providerId="ADAL" clId="{FD76EFDA-3628-4D21-80C0-A7A4E3F7DB09}" dt="2022-01-14T12:22:45.717" v="2790" actId="165"/>
          <ac:spMkLst>
            <pc:docMk/>
            <pc:sldMk cId="539950645" sldId="292"/>
            <ac:spMk id="140" creationId="{00000000-0000-0000-0000-000000000000}"/>
          </ac:spMkLst>
        </pc:spChg>
        <pc:grpChg chg="add del mod">
          <ac:chgData name="Froduald Kabanza" userId="edf393d0-642b-4b9e-8c75-f62133241689" providerId="ADAL" clId="{FD76EFDA-3628-4D21-80C0-A7A4E3F7DB09}" dt="2022-01-14T12:09:09.689" v="2483" actId="478"/>
          <ac:grpSpMkLst>
            <pc:docMk/>
            <pc:sldMk cId="539950645" sldId="292"/>
            <ac:grpSpMk id="11" creationId="{280B620C-5F43-4C9E-88E5-DD4D2B9424FB}"/>
          </ac:grpSpMkLst>
        </pc:grpChg>
        <pc:grpChg chg="del">
          <ac:chgData name="Froduald Kabanza" userId="edf393d0-642b-4b9e-8c75-f62133241689" providerId="ADAL" clId="{FD76EFDA-3628-4D21-80C0-A7A4E3F7DB09}" dt="2022-01-14T12:22:45.717" v="2790" actId="165"/>
          <ac:grpSpMkLst>
            <pc:docMk/>
            <pc:sldMk cId="539950645" sldId="292"/>
            <ac:grpSpMk id="48" creationId="{00000000-0000-0000-0000-000000000000}"/>
          </ac:grpSpMkLst>
        </pc:grpChg>
        <pc:grpChg chg="mod topLvl">
          <ac:chgData name="Froduald Kabanza" userId="edf393d0-642b-4b9e-8c75-f62133241689" providerId="ADAL" clId="{FD76EFDA-3628-4D21-80C0-A7A4E3F7DB09}" dt="2022-01-14T12:22:45.717" v="2790" actId="165"/>
          <ac:grpSpMkLst>
            <pc:docMk/>
            <pc:sldMk cId="539950645" sldId="292"/>
            <ac:grpSpMk id="102" creationId="{00000000-0000-0000-0000-000000000000}"/>
          </ac:grpSpMkLst>
        </pc:grpChg>
        <pc:grpChg chg="mod topLvl">
          <ac:chgData name="Froduald Kabanza" userId="edf393d0-642b-4b9e-8c75-f62133241689" providerId="ADAL" clId="{FD76EFDA-3628-4D21-80C0-A7A4E3F7DB09}" dt="2022-01-14T12:22:45.717" v="2790" actId="165"/>
          <ac:grpSpMkLst>
            <pc:docMk/>
            <pc:sldMk cId="539950645" sldId="292"/>
            <ac:grpSpMk id="107" creationId="{00000000-0000-0000-0000-000000000000}"/>
          </ac:grpSpMkLst>
        </pc:grpChg>
        <pc:grpChg chg="mod topLvl">
          <ac:chgData name="Froduald Kabanza" userId="edf393d0-642b-4b9e-8c75-f62133241689" providerId="ADAL" clId="{FD76EFDA-3628-4D21-80C0-A7A4E3F7DB09}" dt="2022-01-14T12:22:45.717" v="2790" actId="165"/>
          <ac:grpSpMkLst>
            <pc:docMk/>
            <pc:sldMk cId="539950645" sldId="292"/>
            <ac:grpSpMk id="110" creationId="{00000000-0000-0000-0000-000000000000}"/>
          </ac:grpSpMkLst>
        </pc:grpChg>
        <pc:grpChg chg="mod topLvl">
          <ac:chgData name="Froduald Kabanza" userId="edf393d0-642b-4b9e-8c75-f62133241689" providerId="ADAL" clId="{FD76EFDA-3628-4D21-80C0-A7A4E3F7DB09}" dt="2022-01-14T12:22:45.717" v="2790" actId="165"/>
          <ac:grpSpMkLst>
            <pc:docMk/>
            <pc:sldMk cId="539950645" sldId="292"/>
            <ac:grpSpMk id="113" creationId="{00000000-0000-0000-0000-000000000000}"/>
          </ac:grpSpMkLst>
        </pc:grpChg>
        <pc:grpChg chg="mod topLvl">
          <ac:chgData name="Froduald Kabanza" userId="edf393d0-642b-4b9e-8c75-f62133241689" providerId="ADAL" clId="{FD76EFDA-3628-4D21-80C0-A7A4E3F7DB09}" dt="2022-01-14T12:22:45.717" v="2790" actId="165"/>
          <ac:grpSpMkLst>
            <pc:docMk/>
            <pc:sldMk cId="539950645" sldId="292"/>
            <ac:grpSpMk id="116" creationId="{00000000-0000-0000-0000-000000000000}"/>
          </ac:grpSpMkLst>
        </pc:grpChg>
        <pc:picChg chg="del">
          <ac:chgData name="Froduald Kabanza" userId="edf393d0-642b-4b9e-8c75-f62133241689" providerId="ADAL" clId="{FD76EFDA-3628-4D21-80C0-A7A4E3F7DB09}" dt="2022-01-13T12:51:07.178" v="1868" actId="478"/>
          <ac:picMkLst>
            <pc:docMk/>
            <pc:sldMk cId="539950645" sldId="292"/>
            <ac:picMk id="38" creationId="{00000000-0000-0000-0000-000000000000}"/>
          </ac:picMkLst>
        </pc:picChg>
        <pc:picChg chg="del">
          <ac:chgData name="Froduald Kabanza" userId="edf393d0-642b-4b9e-8c75-f62133241689" providerId="ADAL" clId="{FD76EFDA-3628-4D21-80C0-A7A4E3F7DB09}" dt="2022-01-14T12:10:22.045" v="2532" actId="478"/>
          <ac:picMkLst>
            <pc:docMk/>
            <pc:sldMk cId="539950645" sldId="292"/>
            <ac:picMk id="39" creationId="{00000000-0000-0000-0000-000000000000}"/>
          </ac:picMkLst>
        </pc:picChg>
        <pc:picChg chg="del">
          <ac:chgData name="Froduald Kabanza" userId="edf393d0-642b-4b9e-8c75-f62133241689" providerId="ADAL" clId="{FD76EFDA-3628-4D21-80C0-A7A4E3F7DB09}" dt="2022-01-14T12:10:18.508" v="2531" actId="478"/>
          <ac:picMkLst>
            <pc:docMk/>
            <pc:sldMk cId="539950645" sldId="292"/>
            <ac:picMk id="43" creationId="{00000000-0000-0000-0000-000000000000}"/>
          </ac:picMkLst>
        </pc:picChg>
        <pc:picChg chg="del mod">
          <ac:chgData name="Froduald Kabanza" userId="edf393d0-642b-4b9e-8c75-f62133241689" providerId="ADAL" clId="{FD76EFDA-3628-4D21-80C0-A7A4E3F7DB09}" dt="2022-01-13T12:51:35.160" v="1879" actId="478"/>
          <ac:picMkLst>
            <pc:docMk/>
            <pc:sldMk cId="539950645" sldId="292"/>
            <ac:picMk id="46" creationId="{00000000-0000-0000-0000-000000000000}"/>
          </ac:picMkLst>
        </pc:picChg>
        <pc:picChg chg="add del mod">
          <ac:chgData name="Froduald Kabanza" userId="edf393d0-642b-4b9e-8c75-f62133241689" providerId="ADAL" clId="{FD76EFDA-3628-4D21-80C0-A7A4E3F7DB09}" dt="2022-01-14T11:52:38.281" v="2433" actId="478"/>
          <ac:picMkLst>
            <pc:docMk/>
            <pc:sldMk cId="539950645" sldId="292"/>
            <ac:picMk id="51" creationId="{A9372C8C-0AF4-4EAC-BF33-A969D9F96A23}"/>
          </ac:picMkLst>
        </pc:picChg>
        <pc:cxnChg chg="add mod">
          <ac:chgData name="Froduald Kabanza" userId="edf393d0-642b-4b9e-8c75-f62133241689" providerId="ADAL" clId="{FD76EFDA-3628-4D21-80C0-A7A4E3F7DB09}" dt="2022-01-14T11:57:56.726" v="2475" actId="164"/>
          <ac:cxnSpMkLst>
            <pc:docMk/>
            <pc:sldMk cId="539950645" sldId="292"/>
            <ac:cxnSpMk id="9" creationId="{0D7E1A57-1902-43A2-A67B-778500608AB6}"/>
          </ac:cxnSpMkLst>
        </pc:cxnChg>
        <pc:cxnChg chg="add mod">
          <ac:chgData name="Froduald Kabanza" userId="edf393d0-642b-4b9e-8c75-f62133241689" providerId="ADAL" clId="{FD76EFDA-3628-4D21-80C0-A7A4E3F7DB09}" dt="2022-01-14T12:22:53.192" v="2792" actId="1076"/>
          <ac:cxnSpMkLst>
            <pc:docMk/>
            <pc:sldMk cId="539950645" sldId="292"/>
            <ac:cxnSpMk id="57" creationId="{7899FEC9-50C9-426B-A47A-F974A9E5DF93}"/>
          </ac:cxnSpMkLst>
        </pc:cxnChg>
        <pc:cxnChg chg="mod topLvl">
          <ac:chgData name="Froduald Kabanza" userId="edf393d0-642b-4b9e-8c75-f62133241689" providerId="ADAL" clId="{FD76EFDA-3628-4D21-80C0-A7A4E3F7DB09}" dt="2022-01-14T12:22:45.717" v="2790" actId="165"/>
          <ac:cxnSpMkLst>
            <pc:docMk/>
            <pc:sldMk cId="539950645" sldId="292"/>
            <ac:cxnSpMk id="100" creationId="{00000000-0000-0000-0000-000000000000}"/>
          </ac:cxnSpMkLst>
        </pc:cxnChg>
        <pc:cxnChg chg="mod topLvl">
          <ac:chgData name="Froduald Kabanza" userId="edf393d0-642b-4b9e-8c75-f62133241689" providerId="ADAL" clId="{FD76EFDA-3628-4D21-80C0-A7A4E3F7DB09}" dt="2022-01-14T12:22:45.717" v="2790" actId="165"/>
          <ac:cxnSpMkLst>
            <pc:docMk/>
            <pc:sldMk cId="539950645" sldId="292"/>
            <ac:cxnSpMk id="101" creationId="{00000000-0000-0000-0000-000000000000}"/>
          </ac:cxnSpMkLst>
        </pc:cxnChg>
        <pc:cxnChg chg="mod topLvl">
          <ac:chgData name="Froduald Kabanza" userId="edf393d0-642b-4b9e-8c75-f62133241689" providerId="ADAL" clId="{FD76EFDA-3628-4D21-80C0-A7A4E3F7DB09}" dt="2022-01-14T12:22:45.717" v="2790" actId="165"/>
          <ac:cxnSpMkLst>
            <pc:docMk/>
            <pc:sldMk cId="539950645" sldId="292"/>
            <ac:cxnSpMk id="124" creationId="{00000000-0000-0000-0000-000000000000}"/>
          </ac:cxnSpMkLst>
        </pc:cxnChg>
        <pc:cxnChg chg="mod topLvl">
          <ac:chgData name="Froduald Kabanza" userId="edf393d0-642b-4b9e-8c75-f62133241689" providerId="ADAL" clId="{FD76EFDA-3628-4D21-80C0-A7A4E3F7DB09}" dt="2022-01-14T12:22:45.717" v="2790" actId="165"/>
          <ac:cxnSpMkLst>
            <pc:docMk/>
            <pc:sldMk cId="539950645" sldId="292"/>
            <ac:cxnSpMk id="125" creationId="{00000000-0000-0000-0000-000000000000}"/>
          </ac:cxnSpMkLst>
        </pc:cxnChg>
        <pc:cxnChg chg="mod topLvl">
          <ac:chgData name="Froduald Kabanza" userId="edf393d0-642b-4b9e-8c75-f62133241689" providerId="ADAL" clId="{FD76EFDA-3628-4D21-80C0-A7A4E3F7DB09}" dt="2022-01-14T12:22:45.717" v="2790" actId="165"/>
          <ac:cxnSpMkLst>
            <pc:docMk/>
            <pc:sldMk cId="539950645" sldId="292"/>
            <ac:cxnSpMk id="126" creationId="{00000000-0000-0000-0000-000000000000}"/>
          </ac:cxnSpMkLst>
        </pc:cxnChg>
        <pc:cxnChg chg="mod topLvl">
          <ac:chgData name="Froduald Kabanza" userId="edf393d0-642b-4b9e-8c75-f62133241689" providerId="ADAL" clId="{FD76EFDA-3628-4D21-80C0-A7A4E3F7DB09}" dt="2022-01-14T12:22:45.717" v="2790" actId="165"/>
          <ac:cxnSpMkLst>
            <pc:docMk/>
            <pc:sldMk cId="539950645" sldId="292"/>
            <ac:cxnSpMk id="127" creationId="{00000000-0000-0000-0000-000000000000}"/>
          </ac:cxnSpMkLst>
        </pc:cxnChg>
        <pc:cxnChg chg="mod topLvl">
          <ac:chgData name="Froduald Kabanza" userId="edf393d0-642b-4b9e-8c75-f62133241689" providerId="ADAL" clId="{FD76EFDA-3628-4D21-80C0-A7A4E3F7DB09}" dt="2022-01-14T12:22:45.717" v="2790" actId="165"/>
          <ac:cxnSpMkLst>
            <pc:docMk/>
            <pc:sldMk cId="539950645" sldId="292"/>
            <ac:cxnSpMk id="128" creationId="{00000000-0000-0000-0000-000000000000}"/>
          </ac:cxnSpMkLst>
        </pc:cxnChg>
        <pc:cxnChg chg="mod topLvl">
          <ac:chgData name="Froduald Kabanza" userId="edf393d0-642b-4b9e-8c75-f62133241689" providerId="ADAL" clId="{FD76EFDA-3628-4D21-80C0-A7A4E3F7DB09}" dt="2022-01-14T12:22:45.717" v="2790" actId="165"/>
          <ac:cxnSpMkLst>
            <pc:docMk/>
            <pc:sldMk cId="539950645" sldId="292"/>
            <ac:cxnSpMk id="129" creationId="{00000000-0000-0000-0000-000000000000}"/>
          </ac:cxnSpMkLst>
        </pc:cxnChg>
        <pc:cxnChg chg="mod topLvl">
          <ac:chgData name="Froduald Kabanza" userId="edf393d0-642b-4b9e-8c75-f62133241689" providerId="ADAL" clId="{FD76EFDA-3628-4D21-80C0-A7A4E3F7DB09}" dt="2022-01-14T12:22:45.717" v="2790" actId="165"/>
          <ac:cxnSpMkLst>
            <pc:docMk/>
            <pc:sldMk cId="539950645" sldId="292"/>
            <ac:cxnSpMk id="130" creationId="{00000000-0000-0000-0000-000000000000}"/>
          </ac:cxnSpMkLst>
        </pc:cxnChg>
        <pc:cxnChg chg="mod topLvl">
          <ac:chgData name="Froduald Kabanza" userId="edf393d0-642b-4b9e-8c75-f62133241689" providerId="ADAL" clId="{FD76EFDA-3628-4D21-80C0-A7A4E3F7DB09}" dt="2022-01-14T12:22:45.717" v="2790" actId="165"/>
          <ac:cxnSpMkLst>
            <pc:docMk/>
            <pc:sldMk cId="539950645" sldId="292"/>
            <ac:cxnSpMk id="131" creationId="{00000000-0000-0000-0000-000000000000}"/>
          </ac:cxnSpMkLst>
        </pc:cxnChg>
      </pc:sldChg>
      <pc:sldChg chg="delSp modSp add mod">
        <pc:chgData name="Froduald Kabanza" userId="edf393d0-642b-4b9e-8c75-f62133241689" providerId="ADAL" clId="{FD76EFDA-3628-4D21-80C0-A7A4E3F7DB09}" dt="2022-01-14T00:27:33.435" v="2391" actId="478"/>
        <pc:sldMkLst>
          <pc:docMk/>
          <pc:sldMk cId="1137589390" sldId="293"/>
        </pc:sldMkLst>
        <pc:spChg chg="del mod">
          <ac:chgData name="Froduald Kabanza" userId="edf393d0-642b-4b9e-8c75-f62133241689" providerId="ADAL" clId="{FD76EFDA-3628-4D21-80C0-A7A4E3F7DB09}" dt="2022-01-14T00:27:33.435" v="2391" actId="478"/>
          <ac:spMkLst>
            <pc:docMk/>
            <pc:sldMk cId="1137589390" sldId="293"/>
            <ac:spMk id="20" creationId="{00000000-0000-0000-0000-000000000000}"/>
          </ac:spMkLst>
        </pc:spChg>
        <pc:spChg chg="del">
          <ac:chgData name="Froduald Kabanza" userId="edf393d0-642b-4b9e-8c75-f62133241689" providerId="ADAL" clId="{FD76EFDA-3628-4D21-80C0-A7A4E3F7DB09}" dt="2022-01-14T00:27:18.435" v="2388" actId="478"/>
          <ac:spMkLst>
            <pc:docMk/>
            <pc:sldMk cId="1137589390" sldId="293"/>
            <ac:spMk id="22" creationId="{00000000-0000-0000-0000-000000000000}"/>
          </ac:spMkLst>
        </pc:spChg>
        <pc:picChg chg="del">
          <ac:chgData name="Froduald Kabanza" userId="edf393d0-642b-4b9e-8c75-f62133241689" providerId="ADAL" clId="{FD76EFDA-3628-4D21-80C0-A7A4E3F7DB09}" dt="2022-01-14T00:27:32.210" v="2390" actId="478"/>
          <ac:picMkLst>
            <pc:docMk/>
            <pc:sldMk cId="1137589390" sldId="293"/>
            <ac:picMk id="21" creationId="{00000000-0000-0000-0000-000000000000}"/>
          </ac:picMkLst>
        </pc:picChg>
      </pc:sldChg>
      <pc:sldChg chg="addSp modSp add mod">
        <pc:chgData name="Froduald Kabanza" userId="edf393d0-642b-4b9e-8c75-f62133241689" providerId="ADAL" clId="{FD76EFDA-3628-4D21-80C0-A7A4E3F7DB09}" dt="2022-01-14T13:13:03.095" v="4128" actId="1076"/>
        <pc:sldMkLst>
          <pc:docMk/>
          <pc:sldMk cId="2921400890" sldId="294"/>
        </pc:sldMkLst>
        <pc:cxnChg chg="add mod">
          <ac:chgData name="Froduald Kabanza" userId="edf393d0-642b-4b9e-8c75-f62133241689" providerId="ADAL" clId="{FD76EFDA-3628-4D21-80C0-A7A4E3F7DB09}" dt="2022-01-14T13:13:03.095" v="4128" actId="1076"/>
          <ac:cxnSpMkLst>
            <pc:docMk/>
            <pc:sldMk cId="2921400890" sldId="294"/>
            <ac:cxnSpMk id="51" creationId="{DF2556FB-400A-40D8-8A4D-62EED5DE1952}"/>
          </ac:cxnSpMkLst>
        </pc:cxnChg>
      </pc:sldChg>
      <pc:sldChg chg="addSp delSp modSp add mod">
        <pc:chgData name="Froduald Kabanza" userId="edf393d0-642b-4b9e-8c75-f62133241689" providerId="ADAL" clId="{FD76EFDA-3628-4D21-80C0-A7A4E3F7DB09}" dt="2022-01-14T13:23:34.023" v="4143" actId="1076"/>
        <pc:sldMkLst>
          <pc:docMk/>
          <pc:sldMk cId="1022742266" sldId="295"/>
        </pc:sldMkLst>
        <pc:picChg chg="add del mod">
          <ac:chgData name="Froduald Kabanza" userId="edf393d0-642b-4b9e-8c75-f62133241689" providerId="ADAL" clId="{FD76EFDA-3628-4D21-80C0-A7A4E3F7DB09}" dt="2022-01-14T13:23:34.023" v="4143" actId="1076"/>
          <ac:picMkLst>
            <pc:docMk/>
            <pc:sldMk cId="1022742266" sldId="295"/>
            <ac:picMk id="8" creationId="{00000000-0000-0000-0000-000000000000}"/>
          </ac:picMkLst>
        </pc:picChg>
        <pc:picChg chg="add del mod">
          <ac:chgData name="Froduald Kabanza" userId="edf393d0-642b-4b9e-8c75-f62133241689" providerId="ADAL" clId="{FD76EFDA-3628-4D21-80C0-A7A4E3F7DB09}" dt="2022-01-14T13:21:31.222" v="4133"/>
          <ac:picMkLst>
            <pc:docMk/>
            <pc:sldMk cId="1022742266" sldId="295"/>
            <ac:picMk id="67" creationId="{3CAAD175-A938-48E5-AD52-C51D31C853A4}"/>
          </ac:picMkLst>
        </pc:picChg>
        <pc:picChg chg="add del mod">
          <ac:chgData name="Froduald Kabanza" userId="edf393d0-642b-4b9e-8c75-f62133241689" providerId="ADAL" clId="{FD76EFDA-3628-4D21-80C0-A7A4E3F7DB09}" dt="2022-01-14T13:23:33.291" v="4142"/>
          <ac:picMkLst>
            <pc:docMk/>
            <pc:sldMk cId="1022742266" sldId="295"/>
            <ac:picMk id="68" creationId="{EEB949A1-67FB-4843-8910-EEA56AC4B598}"/>
          </ac:picMkLst>
        </pc:picChg>
        <pc:cxnChg chg="add mod">
          <ac:chgData name="Froduald Kabanza" userId="edf393d0-642b-4b9e-8c75-f62133241689" providerId="ADAL" clId="{FD76EFDA-3628-4D21-80C0-A7A4E3F7DB09}" dt="2022-01-14T13:13:11.399" v="4130" actId="1076"/>
          <ac:cxnSpMkLst>
            <pc:docMk/>
            <pc:sldMk cId="1022742266" sldId="295"/>
            <ac:cxnSpMk id="62" creationId="{A1964196-50D9-4BCD-A2EF-EF01D8429C5D}"/>
          </ac:cxnSpMkLst>
        </pc:cxnChg>
      </pc:sldChg>
      <pc:sldChg chg="modSp add del mod ord modShow">
        <pc:chgData name="Froduald Kabanza" userId="edf393d0-642b-4b9e-8c75-f62133241689" providerId="ADAL" clId="{FD76EFDA-3628-4D21-80C0-A7A4E3F7DB09}" dt="2022-01-14T13:24:51.748" v="4163"/>
        <pc:sldMkLst>
          <pc:docMk/>
          <pc:sldMk cId="2756581671" sldId="296"/>
        </pc:sldMkLst>
        <pc:spChg chg="mod">
          <ac:chgData name="Froduald Kabanza" userId="edf393d0-642b-4b9e-8c75-f62133241689" providerId="ADAL" clId="{FD76EFDA-3628-4D21-80C0-A7A4E3F7DB09}" dt="2022-01-14T13:24:08.059" v="4158" actId="20577"/>
          <ac:spMkLst>
            <pc:docMk/>
            <pc:sldMk cId="2756581671" sldId="296"/>
            <ac:spMk id="7" creationId="{00000000-0000-0000-0000-000000000000}"/>
          </ac:spMkLst>
        </pc:spChg>
        <pc:picChg chg="mod">
          <ac:chgData name="Froduald Kabanza" userId="edf393d0-642b-4b9e-8c75-f62133241689" providerId="ADAL" clId="{FD76EFDA-3628-4D21-80C0-A7A4E3F7DB09}" dt="2022-01-14T13:22:18.506" v="4135" actId="1076"/>
          <ac:picMkLst>
            <pc:docMk/>
            <pc:sldMk cId="2756581671" sldId="296"/>
            <ac:picMk id="33" creationId="{00000000-0000-0000-0000-000000000000}"/>
          </ac:picMkLst>
        </pc:picChg>
      </pc:sldChg>
      <pc:sldChg chg="addSp delSp modSp add mod">
        <pc:chgData name="Froduald Kabanza" userId="edf393d0-642b-4b9e-8c75-f62133241689" providerId="ADAL" clId="{FD76EFDA-3628-4D21-80C0-A7A4E3F7DB09}" dt="2022-01-14T00:26:33.465" v="2386" actId="1076"/>
        <pc:sldMkLst>
          <pc:docMk/>
          <pc:sldMk cId="3786721930" sldId="297"/>
        </pc:sldMkLst>
        <pc:spChg chg="del">
          <ac:chgData name="Froduald Kabanza" userId="edf393d0-642b-4b9e-8c75-f62133241689" providerId="ADAL" clId="{FD76EFDA-3628-4D21-80C0-A7A4E3F7DB09}" dt="2022-01-14T00:23:50.349" v="2350" actId="478"/>
          <ac:spMkLst>
            <pc:docMk/>
            <pc:sldMk cId="3786721930" sldId="297"/>
            <ac:spMk id="3" creationId="{00000000-0000-0000-0000-000000000000}"/>
          </ac:spMkLst>
        </pc:spChg>
        <pc:spChg chg="add del mod">
          <ac:chgData name="Froduald Kabanza" userId="edf393d0-642b-4b9e-8c75-f62133241689" providerId="ADAL" clId="{FD76EFDA-3628-4D21-80C0-A7A4E3F7DB09}" dt="2022-01-14T00:24:05.450" v="2351" actId="478"/>
          <ac:spMkLst>
            <pc:docMk/>
            <pc:sldMk cId="3786721930" sldId="297"/>
            <ac:spMk id="7" creationId="{DF3BAC5D-6E20-4380-B75D-E3317DA0C6ED}"/>
          </ac:spMkLst>
        </pc:spChg>
        <pc:spChg chg="add del">
          <ac:chgData name="Froduald Kabanza" userId="edf393d0-642b-4b9e-8c75-f62133241689" providerId="ADAL" clId="{FD76EFDA-3628-4D21-80C0-A7A4E3F7DB09}" dt="2022-01-14T00:23:41.587" v="2349" actId="478"/>
          <ac:spMkLst>
            <pc:docMk/>
            <pc:sldMk cId="3786721930" sldId="297"/>
            <ac:spMk id="17" creationId="{00000000-0000-0000-0000-000000000000}"/>
          </ac:spMkLst>
        </pc:spChg>
        <pc:spChg chg="mod">
          <ac:chgData name="Froduald Kabanza" userId="edf393d0-642b-4b9e-8c75-f62133241689" providerId="ADAL" clId="{FD76EFDA-3628-4D21-80C0-A7A4E3F7DB09}" dt="2022-01-14T00:26:33.465" v="2386" actId="1076"/>
          <ac:spMkLst>
            <pc:docMk/>
            <pc:sldMk cId="3786721930" sldId="297"/>
            <ac:spMk id="18" creationId="{00000000-0000-0000-0000-000000000000}"/>
          </ac:spMkLst>
        </pc:spChg>
        <pc:spChg chg="mod">
          <ac:chgData name="Froduald Kabanza" userId="edf393d0-642b-4b9e-8c75-f62133241689" providerId="ADAL" clId="{FD76EFDA-3628-4D21-80C0-A7A4E3F7DB09}" dt="2022-01-14T00:22:38.704" v="2341"/>
          <ac:spMkLst>
            <pc:docMk/>
            <pc:sldMk cId="3786721930" sldId="297"/>
            <ac:spMk id="24" creationId="{527C3974-5346-42F0-9ADF-62CA784A0047}"/>
          </ac:spMkLst>
        </pc:spChg>
        <pc:spChg chg="add mod">
          <ac:chgData name="Froduald Kabanza" userId="edf393d0-642b-4b9e-8c75-f62133241689" providerId="ADAL" clId="{FD76EFDA-3628-4D21-80C0-A7A4E3F7DB09}" dt="2022-01-14T00:24:28.762" v="2371" actId="14100"/>
          <ac:spMkLst>
            <pc:docMk/>
            <pc:sldMk cId="3786721930" sldId="297"/>
            <ac:spMk id="26" creationId="{F4C17648-C0AC-47C6-9246-3088C9DC9088}"/>
          </ac:spMkLst>
        </pc:spChg>
        <pc:spChg chg="add mod">
          <ac:chgData name="Froduald Kabanza" userId="edf393d0-642b-4b9e-8c75-f62133241689" providerId="ADAL" clId="{FD76EFDA-3628-4D21-80C0-A7A4E3F7DB09}" dt="2022-01-14T00:25:00.871" v="2378" actId="1076"/>
          <ac:spMkLst>
            <pc:docMk/>
            <pc:sldMk cId="3786721930" sldId="297"/>
            <ac:spMk id="27" creationId="{4CAA0B24-D096-4019-95A2-BEB028EF066C}"/>
          </ac:spMkLst>
        </pc:spChg>
        <pc:spChg chg="mod">
          <ac:chgData name="Froduald Kabanza" userId="edf393d0-642b-4b9e-8c75-f62133241689" providerId="ADAL" clId="{FD76EFDA-3628-4D21-80C0-A7A4E3F7DB09}" dt="2022-01-14T00:25:16.359" v="2379"/>
          <ac:spMkLst>
            <pc:docMk/>
            <pc:sldMk cId="3786721930" sldId="297"/>
            <ac:spMk id="31" creationId="{B3B83A65-1A48-4F05-A87B-673DF4F31EA1}"/>
          </ac:spMkLst>
        </pc:spChg>
        <pc:spChg chg="add del mod">
          <ac:chgData name="Froduald Kabanza" userId="edf393d0-642b-4b9e-8c75-f62133241689" providerId="ADAL" clId="{FD76EFDA-3628-4D21-80C0-A7A4E3F7DB09}" dt="2022-01-14T00:25:31.141" v="2381" actId="478"/>
          <ac:spMkLst>
            <pc:docMk/>
            <pc:sldMk cId="3786721930" sldId="297"/>
            <ac:spMk id="33" creationId="{79F2473D-5140-4E83-ABA2-FDEE4AFA7FF2}"/>
          </ac:spMkLst>
        </pc:spChg>
        <pc:spChg chg="add del mod">
          <ac:chgData name="Froduald Kabanza" userId="edf393d0-642b-4b9e-8c75-f62133241689" providerId="ADAL" clId="{FD76EFDA-3628-4D21-80C0-A7A4E3F7DB09}" dt="2022-01-14T00:25:31.141" v="2381" actId="478"/>
          <ac:spMkLst>
            <pc:docMk/>
            <pc:sldMk cId="3786721930" sldId="297"/>
            <ac:spMk id="34" creationId="{50E93E8B-E100-48FF-A973-8549A3E493FC}"/>
          </ac:spMkLst>
        </pc:spChg>
        <pc:spChg chg="add del mod">
          <ac:chgData name="Froduald Kabanza" userId="edf393d0-642b-4b9e-8c75-f62133241689" providerId="ADAL" clId="{FD76EFDA-3628-4D21-80C0-A7A4E3F7DB09}" dt="2022-01-14T00:25:31.141" v="2381" actId="478"/>
          <ac:spMkLst>
            <pc:docMk/>
            <pc:sldMk cId="3786721930" sldId="297"/>
            <ac:spMk id="35" creationId="{06298E5E-0D50-4A08-8F70-00A67340E0DB}"/>
          </ac:spMkLst>
        </pc:spChg>
        <pc:spChg chg="mod">
          <ac:chgData name="Froduald Kabanza" userId="edf393d0-642b-4b9e-8c75-f62133241689" providerId="ADAL" clId="{FD76EFDA-3628-4D21-80C0-A7A4E3F7DB09}" dt="2022-01-14T00:25:54.138" v="2382"/>
          <ac:spMkLst>
            <pc:docMk/>
            <pc:sldMk cId="3786721930" sldId="297"/>
            <ac:spMk id="38" creationId="{43270506-757E-4015-8249-0453E4BA875C}"/>
          </ac:spMkLst>
        </pc:spChg>
        <pc:spChg chg="add mod">
          <ac:chgData name="Froduald Kabanza" userId="edf393d0-642b-4b9e-8c75-f62133241689" providerId="ADAL" clId="{FD76EFDA-3628-4D21-80C0-A7A4E3F7DB09}" dt="2022-01-14T00:26:02.910" v="2383" actId="1076"/>
          <ac:spMkLst>
            <pc:docMk/>
            <pc:sldMk cId="3786721930" sldId="297"/>
            <ac:spMk id="40" creationId="{50348A46-0268-4C34-B881-DA3DD3B78A02}"/>
          </ac:spMkLst>
        </pc:spChg>
        <pc:spChg chg="add mod">
          <ac:chgData name="Froduald Kabanza" userId="edf393d0-642b-4b9e-8c75-f62133241689" providerId="ADAL" clId="{FD76EFDA-3628-4D21-80C0-A7A4E3F7DB09}" dt="2022-01-14T00:26:02.910" v="2383" actId="1076"/>
          <ac:spMkLst>
            <pc:docMk/>
            <pc:sldMk cId="3786721930" sldId="297"/>
            <ac:spMk id="41" creationId="{A0871CAE-6A26-43C8-AFE6-BC515BAEE4F3}"/>
          </ac:spMkLst>
        </pc:spChg>
        <pc:spChg chg="add mod">
          <ac:chgData name="Froduald Kabanza" userId="edf393d0-642b-4b9e-8c75-f62133241689" providerId="ADAL" clId="{FD76EFDA-3628-4D21-80C0-A7A4E3F7DB09}" dt="2022-01-14T00:26:02.910" v="2383" actId="1076"/>
          <ac:spMkLst>
            <pc:docMk/>
            <pc:sldMk cId="3786721930" sldId="297"/>
            <ac:spMk id="42" creationId="{545937A0-1D39-4B56-B51A-93EB1A266C4F}"/>
          </ac:spMkLst>
        </pc:spChg>
        <pc:spChg chg="add mod">
          <ac:chgData name="Froduald Kabanza" userId="edf393d0-642b-4b9e-8c75-f62133241689" providerId="ADAL" clId="{FD76EFDA-3628-4D21-80C0-A7A4E3F7DB09}" dt="2022-01-14T00:26:02.910" v="2383" actId="1076"/>
          <ac:spMkLst>
            <pc:docMk/>
            <pc:sldMk cId="3786721930" sldId="297"/>
            <ac:spMk id="43" creationId="{35EBB2C3-B65E-4609-B436-0AE60330F280}"/>
          </ac:spMkLst>
        </pc:spChg>
        <pc:spChg chg="add mod">
          <ac:chgData name="Froduald Kabanza" userId="edf393d0-642b-4b9e-8c75-f62133241689" providerId="ADAL" clId="{FD76EFDA-3628-4D21-80C0-A7A4E3F7DB09}" dt="2022-01-14T00:26:02.910" v="2383" actId="1076"/>
          <ac:spMkLst>
            <pc:docMk/>
            <pc:sldMk cId="3786721930" sldId="297"/>
            <ac:spMk id="44" creationId="{B692D376-B54E-48CD-A859-CCEA048EF6C0}"/>
          </ac:spMkLst>
        </pc:spChg>
        <pc:spChg chg="add mod">
          <ac:chgData name="Froduald Kabanza" userId="edf393d0-642b-4b9e-8c75-f62133241689" providerId="ADAL" clId="{FD76EFDA-3628-4D21-80C0-A7A4E3F7DB09}" dt="2022-01-14T00:26:02.910" v="2383" actId="1076"/>
          <ac:spMkLst>
            <pc:docMk/>
            <pc:sldMk cId="3786721930" sldId="297"/>
            <ac:spMk id="45" creationId="{CAF44262-5B71-4844-AA2F-9741F4DF0FC8}"/>
          </ac:spMkLst>
        </pc:spChg>
        <pc:spChg chg="add del">
          <ac:chgData name="Froduald Kabanza" userId="edf393d0-642b-4b9e-8c75-f62133241689" providerId="ADAL" clId="{FD76EFDA-3628-4D21-80C0-A7A4E3F7DB09}" dt="2022-01-14T00:23:50.349" v="2350" actId="478"/>
          <ac:spMkLst>
            <pc:docMk/>
            <pc:sldMk cId="3786721930" sldId="297"/>
            <ac:spMk id="73" creationId="{00000000-0000-0000-0000-000000000000}"/>
          </ac:spMkLst>
        </pc:spChg>
        <pc:spChg chg="add del">
          <ac:chgData name="Froduald Kabanza" userId="edf393d0-642b-4b9e-8c75-f62133241689" providerId="ADAL" clId="{FD76EFDA-3628-4D21-80C0-A7A4E3F7DB09}" dt="2022-01-14T00:23:50.349" v="2350" actId="478"/>
          <ac:spMkLst>
            <pc:docMk/>
            <pc:sldMk cId="3786721930" sldId="297"/>
            <ac:spMk id="78" creationId="{00000000-0000-0000-0000-000000000000}"/>
          </ac:spMkLst>
        </pc:spChg>
        <pc:spChg chg="add del">
          <ac:chgData name="Froduald Kabanza" userId="edf393d0-642b-4b9e-8c75-f62133241689" providerId="ADAL" clId="{FD76EFDA-3628-4D21-80C0-A7A4E3F7DB09}" dt="2022-01-14T00:23:41.587" v="2349" actId="478"/>
          <ac:spMkLst>
            <pc:docMk/>
            <pc:sldMk cId="3786721930" sldId="297"/>
            <ac:spMk id="79" creationId="{00000000-0000-0000-0000-000000000000}"/>
          </ac:spMkLst>
        </pc:spChg>
        <pc:spChg chg="add del">
          <ac:chgData name="Froduald Kabanza" userId="edf393d0-642b-4b9e-8c75-f62133241689" providerId="ADAL" clId="{FD76EFDA-3628-4D21-80C0-A7A4E3F7DB09}" dt="2022-01-14T00:23:41.587" v="2349" actId="478"/>
          <ac:spMkLst>
            <pc:docMk/>
            <pc:sldMk cId="3786721930" sldId="297"/>
            <ac:spMk id="81" creationId="{00000000-0000-0000-0000-000000000000}"/>
          </ac:spMkLst>
        </pc:spChg>
        <pc:spChg chg="add del">
          <ac:chgData name="Froduald Kabanza" userId="edf393d0-642b-4b9e-8c75-f62133241689" providerId="ADAL" clId="{FD76EFDA-3628-4D21-80C0-A7A4E3F7DB09}" dt="2022-01-14T00:23:50.349" v="2350" actId="478"/>
          <ac:spMkLst>
            <pc:docMk/>
            <pc:sldMk cId="3786721930" sldId="297"/>
            <ac:spMk id="82" creationId="{00000000-0000-0000-0000-000000000000}"/>
          </ac:spMkLst>
        </pc:spChg>
        <pc:grpChg chg="add del mod">
          <ac:chgData name="Froduald Kabanza" userId="edf393d0-642b-4b9e-8c75-f62133241689" providerId="ADAL" clId="{FD76EFDA-3628-4D21-80C0-A7A4E3F7DB09}" dt="2022-01-14T00:23:07.583" v="2343" actId="478"/>
          <ac:grpSpMkLst>
            <pc:docMk/>
            <pc:sldMk cId="3786721930" sldId="297"/>
            <ac:grpSpMk id="21" creationId="{6F7432D4-6EB5-44B5-A18D-E28CBC9DCAD9}"/>
          </ac:grpSpMkLst>
        </pc:grpChg>
        <pc:grpChg chg="add del mod">
          <ac:chgData name="Froduald Kabanza" userId="edf393d0-642b-4b9e-8c75-f62133241689" providerId="ADAL" clId="{FD76EFDA-3628-4D21-80C0-A7A4E3F7DB09}" dt="2022-01-14T00:25:31.141" v="2381" actId="478"/>
          <ac:grpSpMkLst>
            <pc:docMk/>
            <pc:sldMk cId="3786721930" sldId="297"/>
            <ac:grpSpMk id="29" creationId="{7D23FEFF-D7DB-4DAD-9463-F480FB7B9239}"/>
          </ac:grpSpMkLst>
        </pc:grpChg>
        <pc:grpChg chg="add mod">
          <ac:chgData name="Froduald Kabanza" userId="edf393d0-642b-4b9e-8c75-f62133241689" providerId="ADAL" clId="{FD76EFDA-3628-4D21-80C0-A7A4E3F7DB09}" dt="2022-01-14T00:26:02.910" v="2383" actId="1076"/>
          <ac:grpSpMkLst>
            <pc:docMk/>
            <pc:sldMk cId="3786721930" sldId="297"/>
            <ac:grpSpMk id="36" creationId="{D3775BE7-359A-4B4B-9BBD-6BDAEBEACCAD}"/>
          </ac:grpSpMkLst>
        </pc:grpChg>
        <pc:picChg chg="add del">
          <ac:chgData name="Froduald Kabanza" userId="edf393d0-642b-4b9e-8c75-f62133241689" providerId="ADAL" clId="{FD76EFDA-3628-4D21-80C0-A7A4E3F7DB09}" dt="2022-01-14T00:23:41.587" v="2349" actId="478"/>
          <ac:picMkLst>
            <pc:docMk/>
            <pc:sldMk cId="3786721930" sldId="297"/>
            <ac:picMk id="16" creationId="{00000000-0000-0000-0000-000000000000}"/>
          </ac:picMkLst>
        </pc:picChg>
        <pc:picChg chg="mod">
          <ac:chgData name="Froduald Kabanza" userId="edf393d0-642b-4b9e-8c75-f62133241689" providerId="ADAL" clId="{FD76EFDA-3628-4D21-80C0-A7A4E3F7DB09}" dt="2022-01-14T00:22:38.704" v="2341"/>
          <ac:picMkLst>
            <pc:docMk/>
            <pc:sldMk cId="3786721930" sldId="297"/>
            <ac:picMk id="22" creationId="{0C26AAFC-4D23-4205-BF94-3128DD36F575}"/>
          </ac:picMkLst>
        </pc:picChg>
        <pc:picChg chg="mod">
          <ac:chgData name="Froduald Kabanza" userId="edf393d0-642b-4b9e-8c75-f62133241689" providerId="ADAL" clId="{FD76EFDA-3628-4D21-80C0-A7A4E3F7DB09}" dt="2022-01-14T00:22:38.704" v="2341"/>
          <ac:picMkLst>
            <pc:docMk/>
            <pc:sldMk cId="3786721930" sldId="297"/>
            <ac:picMk id="25" creationId="{EE2B533E-07EB-4AB0-AE4F-362AA4B2ED07}"/>
          </ac:picMkLst>
        </pc:picChg>
        <pc:picChg chg="add del">
          <ac:chgData name="Froduald Kabanza" userId="edf393d0-642b-4b9e-8c75-f62133241689" providerId="ADAL" clId="{FD76EFDA-3628-4D21-80C0-A7A4E3F7DB09}" dt="2022-01-14T00:23:41.587" v="2349" actId="478"/>
          <ac:picMkLst>
            <pc:docMk/>
            <pc:sldMk cId="3786721930" sldId="297"/>
            <ac:picMk id="28" creationId="{00000000-0000-0000-0000-000000000000}"/>
          </ac:picMkLst>
        </pc:picChg>
        <pc:picChg chg="mod">
          <ac:chgData name="Froduald Kabanza" userId="edf393d0-642b-4b9e-8c75-f62133241689" providerId="ADAL" clId="{FD76EFDA-3628-4D21-80C0-A7A4E3F7DB09}" dt="2022-01-14T00:25:16.359" v="2379"/>
          <ac:picMkLst>
            <pc:docMk/>
            <pc:sldMk cId="3786721930" sldId="297"/>
            <ac:picMk id="30" creationId="{20FF3B45-6877-43BC-BD28-6C977D4C5C67}"/>
          </ac:picMkLst>
        </pc:picChg>
        <pc:picChg chg="mod">
          <ac:chgData name="Froduald Kabanza" userId="edf393d0-642b-4b9e-8c75-f62133241689" providerId="ADAL" clId="{FD76EFDA-3628-4D21-80C0-A7A4E3F7DB09}" dt="2022-01-14T00:25:16.359" v="2379"/>
          <ac:picMkLst>
            <pc:docMk/>
            <pc:sldMk cId="3786721930" sldId="297"/>
            <ac:picMk id="32" creationId="{29CD69ED-6830-4F24-858E-8475B52A7189}"/>
          </ac:picMkLst>
        </pc:picChg>
        <pc:picChg chg="mod">
          <ac:chgData name="Froduald Kabanza" userId="edf393d0-642b-4b9e-8c75-f62133241689" providerId="ADAL" clId="{FD76EFDA-3628-4D21-80C0-A7A4E3F7DB09}" dt="2022-01-14T00:25:54.138" v="2382"/>
          <ac:picMkLst>
            <pc:docMk/>
            <pc:sldMk cId="3786721930" sldId="297"/>
            <ac:picMk id="37" creationId="{C1BBC618-55CB-41F4-942D-A4D8C8EAD777}"/>
          </ac:picMkLst>
        </pc:picChg>
        <pc:picChg chg="mod">
          <ac:chgData name="Froduald Kabanza" userId="edf393d0-642b-4b9e-8c75-f62133241689" providerId="ADAL" clId="{FD76EFDA-3628-4D21-80C0-A7A4E3F7DB09}" dt="2022-01-14T00:25:54.138" v="2382"/>
          <ac:picMkLst>
            <pc:docMk/>
            <pc:sldMk cId="3786721930" sldId="297"/>
            <ac:picMk id="39" creationId="{8C91A479-C6D2-4C5C-B6A0-69D350EA660A}"/>
          </ac:picMkLst>
        </pc:picChg>
      </pc:sldChg>
      <pc:sldChg chg="addSp delSp modSp add mod">
        <pc:chgData name="Froduald Kabanza" userId="edf393d0-642b-4b9e-8c75-f62133241689" providerId="ADAL" clId="{FD76EFDA-3628-4D21-80C0-A7A4E3F7DB09}" dt="2022-01-13T12:38:56.183" v="1645" actId="20577"/>
        <pc:sldMkLst>
          <pc:docMk/>
          <pc:sldMk cId="3402660454" sldId="298"/>
        </pc:sldMkLst>
        <pc:spChg chg="mod">
          <ac:chgData name="Froduald Kabanza" userId="edf393d0-642b-4b9e-8c75-f62133241689" providerId="ADAL" clId="{FD76EFDA-3628-4D21-80C0-A7A4E3F7DB09}" dt="2022-01-13T12:38:56.183" v="1645" actId="20577"/>
          <ac:spMkLst>
            <pc:docMk/>
            <pc:sldMk cId="3402660454" sldId="298"/>
            <ac:spMk id="5" creationId="{00000000-0000-0000-0000-000000000000}"/>
          </ac:spMkLst>
        </pc:spChg>
        <pc:spChg chg="mod">
          <ac:chgData name="Froduald Kabanza" userId="edf393d0-642b-4b9e-8c75-f62133241689" providerId="ADAL" clId="{FD76EFDA-3628-4D21-80C0-A7A4E3F7DB09}" dt="2022-01-13T03:45:00.344" v="214" actId="14100"/>
          <ac:spMkLst>
            <pc:docMk/>
            <pc:sldMk cId="3402660454" sldId="298"/>
            <ac:spMk id="7" creationId="{00000000-0000-0000-0000-000000000000}"/>
          </ac:spMkLst>
        </pc:spChg>
        <pc:spChg chg="mod ord">
          <ac:chgData name="Froduald Kabanza" userId="edf393d0-642b-4b9e-8c75-f62133241689" providerId="ADAL" clId="{FD76EFDA-3628-4D21-80C0-A7A4E3F7DB09}" dt="2022-01-13T03:45:55.472" v="228" actId="166"/>
          <ac:spMkLst>
            <pc:docMk/>
            <pc:sldMk cId="3402660454" sldId="298"/>
            <ac:spMk id="10" creationId="{00000000-0000-0000-0000-000000000000}"/>
          </ac:spMkLst>
        </pc:spChg>
        <pc:spChg chg="add mod">
          <ac:chgData name="Froduald Kabanza" userId="edf393d0-642b-4b9e-8c75-f62133241689" providerId="ADAL" clId="{FD76EFDA-3628-4D21-80C0-A7A4E3F7DB09}" dt="2022-01-13T03:43:28.303" v="183" actId="1076"/>
          <ac:spMkLst>
            <pc:docMk/>
            <pc:sldMk cId="3402660454" sldId="298"/>
            <ac:spMk id="12" creationId="{96D2318E-E16B-4738-9A03-9013EED1097B}"/>
          </ac:spMkLst>
        </pc:spChg>
        <pc:spChg chg="add mod ord">
          <ac:chgData name="Froduald Kabanza" userId="edf393d0-642b-4b9e-8c75-f62133241689" providerId="ADAL" clId="{FD76EFDA-3628-4D21-80C0-A7A4E3F7DB09}" dt="2022-01-13T03:45:55.472" v="228" actId="166"/>
          <ac:spMkLst>
            <pc:docMk/>
            <pc:sldMk cId="3402660454" sldId="298"/>
            <ac:spMk id="13" creationId="{DC589AEB-FEBB-474A-B5DA-A867A603681B}"/>
          </ac:spMkLst>
        </pc:spChg>
        <pc:spChg chg="add mod ord">
          <ac:chgData name="Froduald Kabanza" userId="edf393d0-642b-4b9e-8c75-f62133241689" providerId="ADAL" clId="{FD76EFDA-3628-4D21-80C0-A7A4E3F7DB09}" dt="2022-01-13T03:45:55.472" v="228" actId="166"/>
          <ac:spMkLst>
            <pc:docMk/>
            <pc:sldMk cId="3402660454" sldId="298"/>
            <ac:spMk id="14" creationId="{ADB3298C-C8AE-4B73-A70A-F4A5AA40203E}"/>
          </ac:spMkLst>
        </pc:spChg>
        <pc:picChg chg="del">
          <ac:chgData name="Froduald Kabanza" userId="edf393d0-642b-4b9e-8c75-f62133241689" providerId="ADAL" clId="{FD76EFDA-3628-4D21-80C0-A7A4E3F7DB09}" dt="2022-01-13T03:40:12.441" v="139" actId="478"/>
          <ac:picMkLst>
            <pc:docMk/>
            <pc:sldMk cId="3402660454" sldId="298"/>
            <ac:picMk id="8" creationId="{00000000-0000-0000-0000-000000000000}"/>
          </ac:picMkLst>
        </pc:picChg>
        <pc:picChg chg="del mod">
          <ac:chgData name="Froduald Kabanza" userId="edf393d0-642b-4b9e-8c75-f62133241689" providerId="ADAL" clId="{FD76EFDA-3628-4D21-80C0-A7A4E3F7DB09}" dt="2022-01-13T03:44:05.153" v="204" actId="478"/>
          <ac:picMkLst>
            <pc:docMk/>
            <pc:sldMk cId="3402660454" sldId="298"/>
            <ac:picMk id="9" creationId="{00000000-0000-0000-0000-000000000000}"/>
          </ac:picMkLst>
        </pc:picChg>
        <pc:picChg chg="add mod">
          <ac:chgData name="Froduald Kabanza" userId="edf393d0-642b-4b9e-8c75-f62133241689" providerId="ADAL" clId="{FD76EFDA-3628-4D21-80C0-A7A4E3F7DB09}" dt="2022-01-13T03:45:45.471" v="227" actId="1076"/>
          <ac:picMkLst>
            <pc:docMk/>
            <pc:sldMk cId="3402660454" sldId="298"/>
            <ac:picMk id="11" creationId="{ABE10474-C67F-486C-BA50-03A61F039F4D}"/>
          </ac:picMkLst>
        </pc:picChg>
      </pc:sldChg>
      <pc:sldChg chg="add">
        <pc:chgData name="Froduald Kabanza" userId="edf393d0-642b-4b9e-8c75-f62133241689" providerId="ADAL" clId="{FD76EFDA-3628-4D21-80C0-A7A4E3F7DB09}" dt="2022-01-13T03:38:19.405" v="138"/>
        <pc:sldMkLst>
          <pc:docMk/>
          <pc:sldMk cId="802917911" sldId="299"/>
        </pc:sldMkLst>
      </pc:sldChg>
      <pc:sldChg chg="add">
        <pc:chgData name="Froduald Kabanza" userId="edf393d0-642b-4b9e-8c75-f62133241689" providerId="ADAL" clId="{FD76EFDA-3628-4D21-80C0-A7A4E3F7DB09}" dt="2022-01-13T03:38:19.405" v="138"/>
        <pc:sldMkLst>
          <pc:docMk/>
          <pc:sldMk cId="2533186122" sldId="300"/>
        </pc:sldMkLst>
      </pc:sldChg>
      <pc:sldChg chg="add mod modShow">
        <pc:chgData name="Froduald Kabanza" userId="edf393d0-642b-4b9e-8c75-f62133241689" providerId="ADAL" clId="{FD76EFDA-3628-4D21-80C0-A7A4E3F7DB09}" dt="2022-01-14T14:33:56.175" v="4169" actId="729"/>
        <pc:sldMkLst>
          <pc:docMk/>
          <pc:sldMk cId="550447450" sldId="301"/>
        </pc:sldMkLst>
      </pc:sldChg>
      <pc:sldChg chg="del">
        <pc:chgData name="Froduald Kabanza" userId="edf393d0-642b-4b9e-8c75-f62133241689" providerId="ADAL" clId="{FD76EFDA-3628-4D21-80C0-A7A4E3F7DB09}" dt="2022-01-13T03:32:06.750" v="103" actId="2696"/>
        <pc:sldMkLst>
          <pc:docMk/>
          <pc:sldMk cId="2334352291" sldId="302"/>
        </pc:sldMkLst>
      </pc:sldChg>
      <pc:sldChg chg="del">
        <pc:chgData name="Froduald Kabanza" userId="edf393d0-642b-4b9e-8c75-f62133241689" providerId="ADAL" clId="{FD76EFDA-3628-4D21-80C0-A7A4E3F7DB09}" dt="2022-01-13T03:32:06.750" v="103" actId="2696"/>
        <pc:sldMkLst>
          <pc:docMk/>
          <pc:sldMk cId="2178316958" sldId="303"/>
        </pc:sldMkLst>
      </pc:sldChg>
      <pc:sldChg chg="del">
        <pc:chgData name="Froduald Kabanza" userId="edf393d0-642b-4b9e-8c75-f62133241689" providerId="ADAL" clId="{FD76EFDA-3628-4D21-80C0-A7A4E3F7DB09}" dt="2022-01-13T03:32:06.750" v="103" actId="2696"/>
        <pc:sldMkLst>
          <pc:docMk/>
          <pc:sldMk cId="241673613" sldId="305"/>
        </pc:sldMkLst>
      </pc:sldChg>
      <pc:sldChg chg="del">
        <pc:chgData name="Froduald Kabanza" userId="edf393d0-642b-4b9e-8c75-f62133241689" providerId="ADAL" clId="{FD76EFDA-3628-4D21-80C0-A7A4E3F7DB09}" dt="2022-01-13T03:32:06.750" v="103" actId="2696"/>
        <pc:sldMkLst>
          <pc:docMk/>
          <pc:sldMk cId="3748585956" sldId="306"/>
        </pc:sldMkLst>
      </pc:sldChg>
      <pc:sldChg chg="del">
        <pc:chgData name="Froduald Kabanza" userId="edf393d0-642b-4b9e-8c75-f62133241689" providerId="ADAL" clId="{FD76EFDA-3628-4D21-80C0-A7A4E3F7DB09}" dt="2022-01-13T03:32:06.750" v="103" actId="2696"/>
        <pc:sldMkLst>
          <pc:docMk/>
          <pc:sldMk cId="3827977529" sldId="307"/>
        </pc:sldMkLst>
      </pc:sldChg>
      <pc:sldChg chg="del">
        <pc:chgData name="Froduald Kabanza" userId="edf393d0-642b-4b9e-8c75-f62133241689" providerId="ADAL" clId="{FD76EFDA-3628-4D21-80C0-A7A4E3F7DB09}" dt="2022-01-13T03:32:06.750" v="103" actId="2696"/>
        <pc:sldMkLst>
          <pc:docMk/>
          <pc:sldMk cId="2161390196" sldId="308"/>
        </pc:sldMkLst>
      </pc:sldChg>
      <pc:sldChg chg="del">
        <pc:chgData name="Froduald Kabanza" userId="edf393d0-642b-4b9e-8c75-f62133241689" providerId="ADAL" clId="{FD76EFDA-3628-4D21-80C0-A7A4E3F7DB09}" dt="2022-01-13T03:32:06.750" v="103" actId="2696"/>
        <pc:sldMkLst>
          <pc:docMk/>
          <pc:sldMk cId="2873655752" sldId="309"/>
        </pc:sldMkLst>
      </pc:sldChg>
      <pc:sldChg chg="del">
        <pc:chgData name="Froduald Kabanza" userId="edf393d0-642b-4b9e-8c75-f62133241689" providerId="ADAL" clId="{FD76EFDA-3628-4D21-80C0-A7A4E3F7DB09}" dt="2022-01-13T03:32:06.750" v="103" actId="2696"/>
        <pc:sldMkLst>
          <pc:docMk/>
          <pc:sldMk cId="3315856328" sldId="310"/>
        </pc:sldMkLst>
      </pc:sldChg>
      <pc:sldChg chg="del">
        <pc:chgData name="Froduald Kabanza" userId="edf393d0-642b-4b9e-8c75-f62133241689" providerId="ADAL" clId="{FD76EFDA-3628-4D21-80C0-A7A4E3F7DB09}" dt="2022-01-13T03:32:06.750" v="103" actId="2696"/>
        <pc:sldMkLst>
          <pc:docMk/>
          <pc:sldMk cId="1984947524" sldId="311"/>
        </pc:sldMkLst>
      </pc:sldChg>
      <pc:sldChg chg="del">
        <pc:chgData name="Froduald Kabanza" userId="edf393d0-642b-4b9e-8c75-f62133241689" providerId="ADAL" clId="{FD76EFDA-3628-4D21-80C0-A7A4E3F7DB09}" dt="2022-01-13T03:32:06.750" v="103" actId="2696"/>
        <pc:sldMkLst>
          <pc:docMk/>
          <pc:sldMk cId="2162630763" sldId="312"/>
        </pc:sldMkLst>
      </pc:sldChg>
      <pc:sldChg chg="del">
        <pc:chgData name="Froduald Kabanza" userId="edf393d0-642b-4b9e-8c75-f62133241689" providerId="ADAL" clId="{FD76EFDA-3628-4D21-80C0-A7A4E3F7DB09}" dt="2022-01-13T03:32:06.750" v="103" actId="2696"/>
        <pc:sldMkLst>
          <pc:docMk/>
          <pc:sldMk cId="3312794274" sldId="313"/>
        </pc:sldMkLst>
      </pc:sldChg>
      <pc:sldChg chg="add del mod modShow">
        <pc:chgData name="Froduald Kabanza" userId="edf393d0-642b-4b9e-8c75-f62133241689" providerId="ADAL" clId="{FD76EFDA-3628-4D21-80C0-A7A4E3F7DB09}" dt="2022-01-14T12:08:23.242" v="2482" actId="2696"/>
        <pc:sldMkLst>
          <pc:docMk/>
          <pc:sldMk cId="166861636" sldId="314"/>
        </pc:sldMkLst>
      </pc:sldChg>
      <pc:sldChg chg="add ord">
        <pc:chgData name="Froduald Kabanza" userId="edf393d0-642b-4b9e-8c75-f62133241689" providerId="ADAL" clId="{FD76EFDA-3628-4D21-80C0-A7A4E3F7DB09}" dt="2022-01-13T04:03:36.982" v="508"/>
        <pc:sldMkLst>
          <pc:docMk/>
          <pc:sldMk cId="887528362" sldId="315"/>
        </pc:sldMkLst>
      </pc:sldChg>
      <pc:sldChg chg="delSp modSp add mod ord">
        <pc:chgData name="Froduald Kabanza" userId="edf393d0-642b-4b9e-8c75-f62133241689" providerId="ADAL" clId="{FD76EFDA-3628-4D21-80C0-A7A4E3F7DB09}" dt="2022-01-13T04:03:36.982" v="508"/>
        <pc:sldMkLst>
          <pc:docMk/>
          <pc:sldMk cId="3247295168" sldId="316"/>
        </pc:sldMkLst>
        <pc:spChg chg="mod">
          <ac:chgData name="Froduald Kabanza" userId="edf393d0-642b-4b9e-8c75-f62133241689" providerId="ADAL" clId="{FD76EFDA-3628-4D21-80C0-A7A4E3F7DB09}" dt="2022-01-13T04:02:56.180" v="506" actId="20577"/>
          <ac:spMkLst>
            <pc:docMk/>
            <pc:sldMk cId="3247295168" sldId="316"/>
            <ac:spMk id="3" creationId="{00000000-0000-0000-0000-000000000000}"/>
          </ac:spMkLst>
        </pc:spChg>
        <pc:picChg chg="del mod">
          <ac:chgData name="Froduald Kabanza" userId="edf393d0-642b-4b9e-8c75-f62133241689" providerId="ADAL" clId="{FD76EFDA-3628-4D21-80C0-A7A4E3F7DB09}" dt="2022-01-13T04:02:38.277" v="491" actId="478"/>
          <ac:picMkLst>
            <pc:docMk/>
            <pc:sldMk cId="3247295168" sldId="316"/>
            <ac:picMk id="8" creationId="{00000000-0000-0000-0000-000000000000}"/>
          </ac:picMkLst>
        </pc:picChg>
      </pc:sldChg>
      <pc:sldChg chg="add">
        <pc:chgData name="Froduald Kabanza" userId="edf393d0-642b-4b9e-8c75-f62133241689" providerId="ADAL" clId="{FD76EFDA-3628-4D21-80C0-A7A4E3F7DB09}" dt="2022-01-13T03:38:19.405" v="138"/>
        <pc:sldMkLst>
          <pc:docMk/>
          <pc:sldMk cId="1754317728" sldId="318"/>
        </pc:sldMkLst>
      </pc:sldChg>
      <pc:sldChg chg="del">
        <pc:chgData name="Froduald Kabanza" userId="edf393d0-642b-4b9e-8c75-f62133241689" providerId="ADAL" clId="{FD76EFDA-3628-4D21-80C0-A7A4E3F7DB09}" dt="2022-01-13T03:32:06.750" v="103" actId="2696"/>
        <pc:sldMkLst>
          <pc:docMk/>
          <pc:sldMk cId="765397883" sldId="319"/>
        </pc:sldMkLst>
      </pc:sldChg>
      <pc:sldChg chg="del">
        <pc:chgData name="Froduald Kabanza" userId="edf393d0-642b-4b9e-8c75-f62133241689" providerId="ADAL" clId="{FD76EFDA-3628-4D21-80C0-A7A4E3F7DB09}" dt="2022-01-13T03:32:06.750" v="103" actId="2696"/>
        <pc:sldMkLst>
          <pc:docMk/>
          <pc:sldMk cId="631832539" sldId="320"/>
        </pc:sldMkLst>
      </pc:sldChg>
      <pc:sldChg chg="del">
        <pc:chgData name="Froduald Kabanza" userId="edf393d0-642b-4b9e-8c75-f62133241689" providerId="ADAL" clId="{FD76EFDA-3628-4D21-80C0-A7A4E3F7DB09}" dt="2022-01-13T03:32:06.750" v="103" actId="2696"/>
        <pc:sldMkLst>
          <pc:docMk/>
          <pc:sldMk cId="49345070" sldId="321"/>
        </pc:sldMkLst>
      </pc:sldChg>
      <pc:sldChg chg="del">
        <pc:chgData name="Froduald Kabanza" userId="edf393d0-642b-4b9e-8c75-f62133241689" providerId="ADAL" clId="{FD76EFDA-3628-4D21-80C0-A7A4E3F7DB09}" dt="2022-01-13T03:32:06.750" v="103" actId="2696"/>
        <pc:sldMkLst>
          <pc:docMk/>
          <pc:sldMk cId="483720708" sldId="322"/>
        </pc:sldMkLst>
      </pc:sldChg>
      <pc:sldChg chg="del">
        <pc:chgData name="Froduald Kabanza" userId="edf393d0-642b-4b9e-8c75-f62133241689" providerId="ADAL" clId="{FD76EFDA-3628-4D21-80C0-A7A4E3F7DB09}" dt="2022-01-13T03:32:06.750" v="103" actId="2696"/>
        <pc:sldMkLst>
          <pc:docMk/>
          <pc:sldMk cId="1208533659" sldId="323"/>
        </pc:sldMkLst>
      </pc:sldChg>
      <pc:sldChg chg="del">
        <pc:chgData name="Froduald Kabanza" userId="edf393d0-642b-4b9e-8c75-f62133241689" providerId="ADAL" clId="{FD76EFDA-3628-4D21-80C0-A7A4E3F7DB09}" dt="2022-01-13T03:32:06.750" v="103" actId="2696"/>
        <pc:sldMkLst>
          <pc:docMk/>
          <pc:sldMk cId="4282900533" sldId="325"/>
        </pc:sldMkLst>
      </pc:sldChg>
      <pc:sldChg chg="del">
        <pc:chgData name="Froduald Kabanza" userId="edf393d0-642b-4b9e-8c75-f62133241689" providerId="ADAL" clId="{FD76EFDA-3628-4D21-80C0-A7A4E3F7DB09}" dt="2022-01-13T03:32:06.750" v="103" actId="2696"/>
        <pc:sldMkLst>
          <pc:docMk/>
          <pc:sldMk cId="131219693" sldId="326"/>
        </pc:sldMkLst>
      </pc:sldChg>
      <pc:sldChg chg="del">
        <pc:chgData name="Froduald Kabanza" userId="edf393d0-642b-4b9e-8c75-f62133241689" providerId="ADAL" clId="{FD76EFDA-3628-4D21-80C0-A7A4E3F7DB09}" dt="2022-01-13T03:32:06.750" v="103" actId="2696"/>
        <pc:sldMkLst>
          <pc:docMk/>
          <pc:sldMk cId="3430609234" sldId="327"/>
        </pc:sldMkLst>
      </pc:sldChg>
      <pc:sldChg chg="del">
        <pc:chgData name="Froduald Kabanza" userId="edf393d0-642b-4b9e-8c75-f62133241689" providerId="ADAL" clId="{FD76EFDA-3628-4D21-80C0-A7A4E3F7DB09}" dt="2022-01-13T03:32:06.750" v="103" actId="2696"/>
        <pc:sldMkLst>
          <pc:docMk/>
          <pc:sldMk cId="133095923" sldId="328"/>
        </pc:sldMkLst>
      </pc:sldChg>
      <pc:sldChg chg="del">
        <pc:chgData name="Froduald Kabanza" userId="edf393d0-642b-4b9e-8c75-f62133241689" providerId="ADAL" clId="{FD76EFDA-3628-4D21-80C0-A7A4E3F7DB09}" dt="2022-01-13T03:32:06.750" v="103" actId="2696"/>
        <pc:sldMkLst>
          <pc:docMk/>
          <pc:sldMk cId="4053412895" sldId="329"/>
        </pc:sldMkLst>
      </pc:sldChg>
      <pc:sldChg chg="del">
        <pc:chgData name="Froduald Kabanza" userId="edf393d0-642b-4b9e-8c75-f62133241689" providerId="ADAL" clId="{FD76EFDA-3628-4D21-80C0-A7A4E3F7DB09}" dt="2022-01-13T03:32:06.750" v="103" actId="2696"/>
        <pc:sldMkLst>
          <pc:docMk/>
          <pc:sldMk cId="4233783229" sldId="330"/>
        </pc:sldMkLst>
      </pc:sldChg>
      <pc:sldChg chg="del">
        <pc:chgData name="Froduald Kabanza" userId="edf393d0-642b-4b9e-8c75-f62133241689" providerId="ADAL" clId="{FD76EFDA-3628-4D21-80C0-A7A4E3F7DB09}" dt="2022-01-13T03:32:06.750" v="103" actId="2696"/>
        <pc:sldMkLst>
          <pc:docMk/>
          <pc:sldMk cId="1390770509" sldId="331"/>
        </pc:sldMkLst>
      </pc:sldChg>
      <pc:sldChg chg="modSp mod">
        <pc:chgData name="Froduald Kabanza" userId="edf393d0-642b-4b9e-8c75-f62133241689" providerId="ADAL" clId="{FD76EFDA-3628-4D21-80C0-A7A4E3F7DB09}" dt="2022-01-13T02:55:13.515" v="34" actId="20577"/>
        <pc:sldMkLst>
          <pc:docMk/>
          <pc:sldMk cId="154423500" sldId="332"/>
        </pc:sldMkLst>
        <pc:spChg chg="mod">
          <ac:chgData name="Froduald Kabanza" userId="edf393d0-642b-4b9e-8c75-f62133241689" providerId="ADAL" clId="{FD76EFDA-3628-4D21-80C0-A7A4E3F7DB09}" dt="2022-01-13T02:55:13.515" v="34" actId="20577"/>
          <ac:spMkLst>
            <pc:docMk/>
            <pc:sldMk cId="154423500" sldId="332"/>
            <ac:spMk id="6" creationId="{50B0FB34-D872-45C2-9416-85ECF442F569}"/>
          </ac:spMkLst>
        </pc:spChg>
      </pc:sldChg>
      <pc:sldChg chg="modSp mod">
        <pc:chgData name="Froduald Kabanza" userId="edf393d0-642b-4b9e-8c75-f62133241689" providerId="ADAL" clId="{FD76EFDA-3628-4D21-80C0-A7A4E3F7DB09}" dt="2022-01-13T12:45:10.920" v="1781" actId="20577"/>
        <pc:sldMkLst>
          <pc:docMk/>
          <pc:sldMk cId="2174123187" sldId="333"/>
        </pc:sldMkLst>
        <pc:spChg chg="mod">
          <ac:chgData name="Froduald Kabanza" userId="edf393d0-642b-4b9e-8c75-f62133241689" providerId="ADAL" clId="{FD76EFDA-3628-4D21-80C0-A7A4E3F7DB09}" dt="2022-01-13T12:45:10.920" v="1781" actId="20577"/>
          <ac:spMkLst>
            <pc:docMk/>
            <pc:sldMk cId="2174123187" sldId="333"/>
            <ac:spMk id="3" creationId="{00000000-0000-0000-0000-000000000000}"/>
          </ac:spMkLst>
        </pc:spChg>
      </pc:sldChg>
      <pc:sldChg chg="add">
        <pc:chgData name="Froduald Kabanza" userId="edf393d0-642b-4b9e-8c75-f62133241689" providerId="ADAL" clId="{FD76EFDA-3628-4D21-80C0-A7A4E3F7DB09}" dt="2022-01-13T03:38:19.405" v="138"/>
        <pc:sldMkLst>
          <pc:docMk/>
          <pc:sldMk cId="2091324528" sldId="334"/>
        </pc:sldMkLst>
      </pc:sldChg>
      <pc:sldChg chg="modSp add mod">
        <pc:chgData name="Froduald Kabanza" userId="edf393d0-642b-4b9e-8c75-f62133241689" providerId="ADAL" clId="{FD76EFDA-3628-4D21-80C0-A7A4E3F7DB09}" dt="2022-01-14T00:28:42.737" v="2394" actId="313"/>
        <pc:sldMkLst>
          <pc:docMk/>
          <pc:sldMk cId="3233692689" sldId="335"/>
        </pc:sldMkLst>
        <pc:spChg chg="mod">
          <ac:chgData name="Froduald Kabanza" userId="edf393d0-642b-4b9e-8c75-f62133241689" providerId="ADAL" clId="{FD76EFDA-3628-4D21-80C0-A7A4E3F7DB09}" dt="2022-01-14T00:28:42.737" v="2394" actId="313"/>
          <ac:spMkLst>
            <pc:docMk/>
            <pc:sldMk cId="3233692689" sldId="335"/>
            <ac:spMk id="69" creationId="{00000000-0000-0000-0000-000000000000}"/>
          </ac:spMkLst>
        </pc:spChg>
      </pc:sldChg>
      <pc:sldChg chg="modSp add mod">
        <pc:chgData name="Froduald Kabanza" userId="edf393d0-642b-4b9e-8c75-f62133241689" providerId="ADAL" clId="{FD76EFDA-3628-4D21-80C0-A7A4E3F7DB09}" dt="2022-01-14T00:28:44.536" v="2396" actId="313"/>
        <pc:sldMkLst>
          <pc:docMk/>
          <pc:sldMk cId="2505903100" sldId="336"/>
        </pc:sldMkLst>
        <pc:spChg chg="mod">
          <ac:chgData name="Froduald Kabanza" userId="edf393d0-642b-4b9e-8c75-f62133241689" providerId="ADAL" clId="{FD76EFDA-3628-4D21-80C0-A7A4E3F7DB09}" dt="2022-01-14T00:28:44.536" v="2396" actId="313"/>
          <ac:spMkLst>
            <pc:docMk/>
            <pc:sldMk cId="2505903100" sldId="336"/>
            <ac:spMk id="69" creationId="{00000000-0000-0000-0000-000000000000}"/>
          </ac:spMkLst>
        </pc:spChg>
      </pc:sldChg>
      <pc:sldChg chg="modSp add mod">
        <pc:chgData name="Froduald Kabanza" userId="edf393d0-642b-4b9e-8c75-f62133241689" providerId="ADAL" clId="{FD76EFDA-3628-4D21-80C0-A7A4E3F7DB09}" dt="2022-01-14T00:28:46.045" v="2398" actId="313"/>
        <pc:sldMkLst>
          <pc:docMk/>
          <pc:sldMk cId="760469732" sldId="337"/>
        </pc:sldMkLst>
        <pc:spChg chg="mod">
          <ac:chgData name="Froduald Kabanza" userId="edf393d0-642b-4b9e-8c75-f62133241689" providerId="ADAL" clId="{FD76EFDA-3628-4D21-80C0-A7A4E3F7DB09}" dt="2022-01-14T00:28:46.045" v="2398" actId="313"/>
          <ac:spMkLst>
            <pc:docMk/>
            <pc:sldMk cId="760469732" sldId="337"/>
            <ac:spMk id="69" creationId="{00000000-0000-0000-0000-000000000000}"/>
          </ac:spMkLst>
        </pc:spChg>
      </pc:sldChg>
      <pc:sldChg chg="modSp add mod">
        <pc:chgData name="Froduald Kabanza" userId="edf393d0-642b-4b9e-8c75-f62133241689" providerId="ADAL" clId="{FD76EFDA-3628-4D21-80C0-A7A4E3F7DB09}" dt="2022-01-14T00:28:47.645" v="2400" actId="313"/>
        <pc:sldMkLst>
          <pc:docMk/>
          <pc:sldMk cId="1659542426" sldId="338"/>
        </pc:sldMkLst>
        <pc:spChg chg="mod">
          <ac:chgData name="Froduald Kabanza" userId="edf393d0-642b-4b9e-8c75-f62133241689" providerId="ADAL" clId="{FD76EFDA-3628-4D21-80C0-A7A4E3F7DB09}" dt="2022-01-14T00:28:47.645" v="2400" actId="313"/>
          <ac:spMkLst>
            <pc:docMk/>
            <pc:sldMk cId="1659542426" sldId="338"/>
            <ac:spMk id="69" creationId="{00000000-0000-0000-0000-000000000000}"/>
          </ac:spMkLst>
        </pc:spChg>
      </pc:sldChg>
      <pc:sldChg chg="modSp add mod">
        <pc:chgData name="Froduald Kabanza" userId="edf393d0-642b-4b9e-8c75-f62133241689" providerId="ADAL" clId="{FD76EFDA-3628-4D21-80C0-A7A4E3F7DB09}" dt="2022-01-14T00:28:48.998" v="2402" actId="313"/>
        <pc:sldMkLst>
          <pc:docMk/>
          <pc:sldMk cId="2240488301" sldId="339"/>
        </pc:sldMkLst>
        <pc:spChg chg="mod">
          <ac:chgData name="Froduald Kabanza" userId="edf393d0-642b-4b9e-8c75-f62133241689" providerId="ADAL" clId="{FD76EFDA-3628-4D21-80C0-A7A4E3F7DB09}" dt="2022-01-14T00:28:48.998" v="2402" actId="313"/>
          <ac:spMkLst>
            <pc:docMk/>
            <pc:sldMk cId="2240488301" sldId="339"/>
            <ac:spMk id="69" creationId="{00000000-0000-0000-0000-000000000000}"/>
          </ac:spMkLst>
        </pc:spChg>
      </pc:sldChg>
      <pc:sldChg chg="add">
        <pc:chgData name="Froduald Kabanza" userId="edf393d0-642b-4b9e-8c75-f62133241689" providerId="ADAL" clId="{FD76EFDA-3628-4D21-80C0-A7A4E3F7DB09}" dt="2022-01-13T03:38:19.405" v="138"/>
        <pc:sldMkLst>
          <pc:docMk/>
          <pc:sldMk cId="3278982110" sldId="340"/>
        </pc:sldMkLst>
      </pc:sldChg>
      <pc:sldChg chg="add">
        <pc:chgData name="Froduald Kabanza" userId="edf393d0-642b-4b9e-8c75-f62133241689" providerId="ADAL" clId="{FD76EFDA-3628-4D21-80C0-A7A4E3F7DB09}" dt="2022-01-13T03:38:19.405" v="138"/>
        <pc:sldMkLst>
          <pc:docMk/>
          <pc:sldMk cId="3686218996" sldId="341"/>
        </pc:sldMkLst>
      </pc:sldChg>
      <pc:sldChg chg="add">
        <pc:chgData name="Froduald Kabanza" userId="edf393d0-642b-4b9e-8c75-f62133241689" providerId="ADAL" clId="{FD76EFDA-3628-4D21-80C0-A7A4E3F7DB09}" dt="2022-01-13T03:38:19.405" v="138"/>
        <pc:sldMkLst>
          <pc:docMk/>
          <pc:sldMk cId="3736106395" sldId="342"/>
        </pc:sldMkLst>
      </pc:sldChg>
      <pc:sldChg chg="add">
        <pc:chgData name="Froduald Kabanza" userId="edf393d0-642b-4b9e-8c75-f62133241689" providerId="ADAL" clId="{FD76EFDA-3628-4D21-80C0-A7A4E3F7DB09}" dt="2022-01-13T03:38:19.405" v="138"/>
        <pc:sldMkLst>
          <pc:docMk/>
          <pc:sldMk cId="1908118156" sldId="343"/>
        </pc:sldMkLst>
      </pc:sldChg>
      <pc:sldChg chg="add">
        <pc:chgData name="Froduald Kabanza" userId="edf393d0-642b-4b9e-8c75-f62133241689" providerId="ADAL" clId="{FD76EFDA-3628-4D21-80C0-A7A4E3F7DB09}" dt="2022-01-13T03:38:19.405" v="138"/>
        <pc:sldMkLst>
          <pc:docMk/>
          <pc:sldMk cId="2194448215" sldId="344"/>
        </pc:sldMkLst>
      </pc:sldChg>
      <pc:sldChg chg="add">
        <pc:chgData name="Froduald Kabanza" userId="edf393d0-642b-4b9e-8c75-f62133241689" providerId="ADAL" clId="{FD76EFDA-3628-4D21-80C0-A7A4E3F7DB09}" dt="2022-01-13T03:38:19.405" v="138"/>
        <pc:sldMkLst>
          <pc:docMk/>
          <pc:sldMk cId="3562930832" sldId="345"/>
        </pc:sldMkLst>
      </pc:sldChg>
      <pc:sldChg chg="add">
        <pc:chgData name="Froduald Kabanza" userId="edf393d0-642b-4b9e-8c75-f62133241689" providerId="ADAL" clId="{FD76EFDA-3628-4D21-80C0-A7A4E3F7DB09}" dt="2022-01-13T03:38:19.405" v="138"/>
        <pc:sldMkLst>
          <pc:docMk/>
          <pc:sldMk cId="214723033" sldId="346"/>
        </pc:sldMkLst>
      </pc:sldChg>
      <pc:sldChg chg="add">
        <pc:chgData name="Froduald Kabanza" userId="edf393d0-642b-4b9e-8c75-f62133241689" providerId="ADAL" clId="{FD76EFDA-3628-4D21-80C0-A7A4E3F7DB09}" dt="2022-01-13T03:38:19.405" v="138"/>
        <pc:sldMkLst>
          <pc:docMk/>
          <pc:sldMk cId="1998427748" sldId="347"/>
        </pc:sldMkLst>
      </pc:sldChg>
      <pc:sldChg chg="addSp delSp modSp add mod delAnim">
        <pc:chgData name="Froduald Kabanza" userId="edf393d0-642b-4b9e-8c75-f62133241689" providerId="ADAL" clId="{FD76EFDA-3628-4D21-80C0-A7A4E3F7DB09}" dt="2022-01-13T04:10:18.902" v="615" actId="207"/>
        <pc:sldMkLst>
          <pc:docMk/>
          <pc:sldMk cId="4093814862" sldId="348"/>
        </pc:sldMkLst>
        <pc:spChg chg="del">
          <ac:chgData name="Froduald Kabanza" userId="edf393d0-642b-4b9e-8c75-f62133241689" providerId="ADAL" clId="{FD76EFDA-3628-4D21-80C0-A7A4E3F7DB09}" dt="2022-01-13T04:09:39.121" v="552" actId="478"/>
          <ac:spMkLst>
            <pc:docMk/>
            <pc:sldMk cId="4093814862" sldId="348"/>
            <ac:spMk id="2" creationId="{00000000-0000-0000-0000-000000000000}"/>
          </ac:spMkLst>
        </pc:spChg>
        <pc:spChg chg="del">
          <ac:chgData name="Froduald Kabanza" userId="edf393d0-642b-4b9e-8c75-f62133241689" providerId="ADAL" clId="{FD76EFDA-3628-4D21-80C0-A7A4E3F7DB09}" dt="2022-01-13T04:08:35.371" v="547" actId="478"/>
          <ac:spMkLst>
            <pc:docMk/>
            <pc:sldMk cId="4093814862" sldId="348"/>
            <ac:spMk id="8" creationId="{00000000-0000-0000-0000-000000000000}"/>
          </ac:spMkLst>
        </pc:spChg>
        <pc:spChg chg="del">
          <ac:chgData name="Froduald Kabanza" userId="edf393d0-642b-4b9e-8c75-f62133241689" providerId="ADAL" clId="{FD76EFDA-3628-4D21-80C0-A7A4E3F7DB09}" dt="2022-01-13T04:09:39.121" v="552" actId="478"/>
          <ac:spMkLst>
            <pc:docMk/>
            <pc:sldMk cId="4093814862" sldId="348"/>
            <ac:spMk id="9" creationId="{00000000-0000-0000-0000-000000000000}"/>
          </ac:spMkLst>
        </pc:spChg>
        <pc:spChg chg="del">
          <ac:chgData name="Froduald Kabanza" userId="edf393d0-642b-4b9e-8c75-f62133241689" providerId="ADAL" clId="{FD76EFDA-3628-4D21-80C0-A7A4E3F7DB09}" dt="2022-01-13T04:09:39.121" v="552" actId="478"/>
          <ac:spMkLst>
            <pc:docMk/>
            <pc:sldMk cId="4093814862" sldId="348"/>
            <ac:spMk id="10" creationId="{00000000-0000-0000-0000-000000000000}"/>
          </ac:spMkLst>
        </pc:spChg>
        <pc:spChg chg="del">
          <ac:chgData name="Froduald Kabanza" userId="edf393d0-642b-4b9e-8c75-f62133241689" providerId="ADAL" clId="{FD76EFDA-3628-4D21-80C0-A7A4E3F7DB09}" dt="2022-01-13T04:08:40.447" v="549" actId="478"/>
          <ac:spMkLst>
            <pc:docMk/>
            <pc:sldMk cId="4093814862" sldId="348"/>
            <ac:spMk id="42" creationId="{00000000-0000-0000-0000-000000000000}"/>
          </ac:spMkLst>
        </pc:spChg>
        <pc:spChg chg="del">
          <ac:chgData name="Froduald Kabanza" userId="edf393d0-642b-4b9e-8c75-f62133241689" providerId="ADAL" clId="{FD76EFDA-3628-4D21-80C0-A7A4E3F7DB09}" dt="2022-01-13T04:08:38.728" v="548" actId="478"/>
          <ac:spMkLst>
            <pc:docMk/>
            <pc:sldMk cId="4093814862" sldId="348"/>
            <ac:spMk id="48" creationId="{00000000-0000-0000-0000-000000000000}"/>
          </ac:spMkLst>
        </pc:spChg>
        <pc:spChg chg="mod">
          <ac:chgData name="Froduald Kabanza" userId="edf393d0-642b-4b9e-8c75-f62133241689" providerId="ADAL" clId="{FD76EFDA-3628-4D21-80C0-A7A4E3F7DB09}" dt="2022-01-13T04:09:40.669" v="553"/>
          <ac:spMkLst>
            <pc:docMk/>
            <pc:sldMk cId="4093814862" sldId="348"/>
            <ac:spMk id="51" creationId="{2EA0AF0C-3C3E-413F-B160-73B451FD3C61}"/>
          </ac:spMkLst>
        </pc:spChg>
        <pc:spChg chg="mod">
          <ac:chgData name="Froduald Kabanza" userId="edf393d0-642b-4b9e-8c75-f62133241689" providerId="ADAL" clId="{FD76EFDA-3628-4D21-80C0-A7A4E3F7DB09}" dt="2022-01-13T04:10:18.902" v="615" actId="207"/>
          <ac:spMkLst>
            <pc:docMk/>
            <pc:sldMk cId="4093814862" sldId="348"/>
            <ac:spMk id="52" creationId="{D3A543D9-68EB-4445-946F-C37F17E90ED9}"/>
          </ac:spMkLst>
        </pc:spChg>
        <pc:spChg chg="mod">
          <ac:chgData name="Froduald Kabanza" userId="edf393d0-642b-4b9e-8c75-f62133241689" providerId="ADAL" clId="{FD76EFDA-3628-4D21-80C0-A7A4E3F7DB09}" dt="2022-01-13T04:09:40.669" v="553"/>
          <ac:spMkLst>
            <pc:docMk/>
            <pc:sldMk cId="4093814862" sldId="348"/>
            <ac:spMk id="53" creationId="{A63F952C-781C-44FF-AA3F-72200258498A}"/>
          </ac:spMkLst>
        </pc:spChg>
        <pc:spChg chg="mod">
          <ac:chgData name="Froduald Kabanza" userId="edf393d0-642b-4b9e-8c75-f62133241689" providerId="ADAL" clId="{FD76EFDA-3628-4D21-80C0-A7A4E3F7DB09}" dt="2022-01-13T04:10:18.902" v="615" actId="207"/>
          <ac:spMkLst>
            <pc:docMk/>
            <pc:sldMk cId="4093814862" sldId="348"/>
            <ac:spMk id="54" creationId="{C7391E7E-7F3F-4D36-A958-D16063C8FC67}"/>
          </ac:spMkLst>
        </pc:spChg>
        <pc:spChg chg="mod">
          <ac:chgData name="Froduald Kabanza" userId="edf393d0-642b-4b9e-8c75-f62133241689" providerId="ADAL" clId="{FD76EFDA-3628-4D21-80C0-A7A4E3F7DB09}" dt="2022-01-13T04:10:18.902" v="615" actId="207"/>
          <ac:spMkLst>
            <pc:docMk/>
            <pc:sldMk cId="4093814862" sldId="348"/>
            <ac:spMk id="55" creationId="{546E19BA-F180-4B73-9AC5-28E4A376EA57}"/>
          </ac:spMkLst>
        </pc:spChg>
        <pc:spChg chg="mod">
          <ac:chgData name="Froduald Kabanza" userId="edf393d0-642b-4b9e-8c75-f62133241689" providerId="ADAL" clId="{FD76EFDA-3628-4D21-80C0-A7A4E3F7DB09}" dt="2022-01-13T04:10:18.902" v="615" actId="207"/>
          <ac:spMkLst>
            <pc:docMk/>
            <pc:sldMk cId="4093814862" sldId="348"/>
            <ac:spMk id="56" creationId="{E2ED6468-2CDE-45DC-9360-701ECA618F7D}"/>
          </ac:spMkLst>
        </pc:spChg>
        <pc:spChg chg="mod">
          <ac:chgData name="Froduald Kabanza" userId="edf393d0-642b-4b9e-8c75-f62133241689" providerId="ADAL" clId="{FD76EFDA-3628-4D21-80C0-A7A4E3F7DB09}" dt="2022-01-13T04:10:18.902" v="615" actId="207"/>
          <ac:spMkLst>
            <pc:docMk/>
            <pc:sldMk cId="4093814862" sldId="348"/>
            <ac:spMk id="57" creationId="{D855E52F-0F46-470E-94BA-29339E4BC538}"/>
          </ac:spMkLst>
        </pc:spChg>
        <pc:spChg chg="mod">
          <ac:chgData name="Froduald Kabanza" userId="edf393d0-642b-4b9e-8c75-f62133241689" providerId="ADAL" clId="{FD76EFDA-3628-4D21-80C0-A7A4E3F7DB09}" dt="2022-01-13T04:10:18.902" v="615" actId="207"/>
          <ac:spMkLst>
            <pc:docMk/>
            <pc:sldMk cId="4093814862" sldId="348"/>
            <ac:spMk id="58" creationId="{A3D08D0B-B5D0-480E-96B8-0D14B6F28CEF}"/>
          </ac:spMkLst>
        </pc:spChg>
        <pc:spChg chg="mod">
          <ac:chgData name="Froduald Kabanza" userId="edf393d0-642b-4b9e-8c75-f62133241689" providerId="ADAL" clId="{FD76EFDA-3628-4D21-80C0-A7A4E3F7DB09}" dt="2022-01-13T04:10:18.902" v="615" actId="207"/>
          <ac:spMkLst>
            <pc:docMk/>
            <pc:sldMk cId="4093814862" sldId="348"/>
            <ac:spMk id="59" creationId="{A9598667-8941-4FE1-B087-D093DFC912E0}"/>
          </ac:spMkLst>
        </pc:spChg>
        <pc:spChg chg="mod">
          <ac:chgData name="Froduald Kabanza" userId="edf393d0-642b-4b9e-8c75-f62133241689" providerId="ADAL" clId="{FD76EFDA-3628-4D21-80C0-A7A4E3F7DB09}" dt="2022-01-13T04:10:02.290" v="614" actId="20577"/>
          <ac:spMkLst>
            <pc:docMk/>
            <pc:sldMk cId="4093814862" sldId="348"/>
            <ac:spMk id="70657" creationId="{00000000-0000-0000-0000-000000000000}"/>
          </ac:spMkLst>
        </pc:spChg>
        <pc:spChg chg="mod">
          <ac:chgData name="Froduald Kabanza" userId="edf393d0-642b-4b9e-8c75-f62133241689" providerId="ADAL" clId="{FD76EFDA-3628-4D21-80C0-A7A4E3F7DB09}" dt="2022-01-13T04:09:46.535" v="569" actId="20577"/>
          <ac:spMkLst>
            <pc:docMk/>
            <pc:sldMk cId="4093814862" sldId="348"/>
            <ac:spMk id="70659" creationId="{00000000-0000-0000-0000-000000000000}"/>
          </ac:spMkLst>
        </pc:spChg>
        <pc:spChg chg="del">
          <ac:chgData name="Froduald Kabanza" userId="edf393d0-642b-4b9e-8c75-f62133241689" providerId="ADAL" clId="{FD76EFDA-3628-4D21-80C0-A7A4E3F7DB09}" dt="2022-01-13T04:09:35.922" v="551" actId="478"/>
          <ac:spMkLst>
            <pc:docMk/>
            <pc:sldMk cId="4093814862" sldId="348"/>
            <ac:spMk id="70669" creationId="{00000000-0000-0000-0000-000000000000}"/>
          </ac:spMkLst>
        </pc:spChg>
        <pc:grpChg chg="del">
          <ac:chgData name="Froduald Kabanza" userId="edf393d0-642b-4b9e-8c75-f62133241689" providerId="ADAL" clId="{FD76EFDA-3628-4D21-80C0-A7A4E3F7DB09}" dt="2022-01-13T04:09:39.121" v="552" actId="478"/>
          <ac:grpSpMkLst>
            <pc:docMk/>
            <pc:sldMk cId="4093814862" sldId="348"/>
            <ac:grpSpMk id="3" creationId="{00000000-0000-0000-0000-000000000000}"/>
          </ac:grpSpMkLst>
        </pc:grpChg>
        <pc:grpChg chg="del">
          <ac:chgData name="Froduald Kabanza" userId="edf393d0-642b-4b9e-8c75-f62133241689" providerId="ADAL" clId="{FD76EFDA-3628-4D21-80C0-A7A4E3F7DB09}" dt="2022-01-13T04:09:39.121" v="552" actId="478"/>
          <ac:grpSpMkLst>
            <pc:docMk/>
            <pc:sldMk cId="4093814862" sldId="348"/>
            <ac:grpSpMk id="4" creationId="{00000000-0000-0000-0000-000000000000}"/>
          </ac:grpSpMkLst>
        </pc:grpChg>
        <pc:grpChg chg="del">
          <ac:chgData name="Froduald Kabanza" userId="edf393d0-642b-4b9e-8c75-f62133241689" providerId="ADAL" clId="{FD76EFDA-3628-4D21-80C0-A7A4E3F7DB09}" dt="2022-01-13T04:09:39.121" v="552" actId="478"/>
          <ac:grpSpMkLst>
            <pc:docMk/>
            <pc:sldMk cId="4093814862" sldId="348"/>
            <ac:grpSpMk id="23" creationId="{00000000-0000-0000-0000-000000000000}"/>
          </ac:grpSpMkLst>
        </pc:grpChg>
        <pc:grpChg chg="del">
          <ac:chgData name="Froduald Kabanza" userId="edf393d0-642b-4b9e-8c75-f62133241689" providerId="ADAL" clId="{FD76EFDA-3628-4D21-80C0-A7A4E3F7DB09}" dt="2022-01-13T04:08:43.353" v="550" actId="478"/>
          <ac:grpSpMkLst>
            <pc:docMk/>
            <pc:sldMk cId="4093814862" sldId="348"/>
            <ac:grpSpMk id="24" creationId="{00000000-0000-0000-0000-000000000000}"/>
          </ac:grpSpMkLst>
        </pc:grpChg>
        <pc:grpChg chg="add mod">
          <ac:chgData name="Froduald Kabanza" userId="edf393d0-642b-4b9e-8c75-f62133241689" providerId="ADAL" clId="{FD76EFDA-3628-4D21-80C0-A7A4E3F7DB09}" dt="2022-01-13T04:09:40.669" v="553"/>
          <ac:grpSpMkLst>
            <pc:docMk/>
            <pc:sldMk cId="4093814862" sldId="348"/>
            <ac:grpSpMk id="41" creationId="{C504A3C6-2904-4A83-AB07-115DBC19FF0F}"/>
          </ac:grpSpMkLst>
        </pc:grpChg>
        <pc:grpChg chg="del">
          <ac:chgData name="Froduald Kabanza" userId="edf393d0-642b-4b9e-8c75-f62133241689" providerId="ADAL" clId="{FD76EFDA-3628-4D21-80C0-A7A4E3F7DB09}" dt="2022-01-13T04:09:39.121" v="552" actId="478"/>
          <ac:grpSpMkLst>
            <pc:docMk/>
            <pc:sldMk cId="4093814862" sldId="348"/>
            <ac:grpSpMk id="70665" creationId="{00000000-0000-0000-0000-000000000000}"/>
          </ac:grpSpMkLst>
        </pc:grpChg>
        <pc:grpChg chg="del">
          <ac:chgData name="Froduald Kabanza" userId="edf393d0-642b-4b9e-8c75-f62133241689" providerId="ADAL" clId="{FD76EFDA-3628-4D21-80C0-A7A4E3F7DB09}" dt="2022-01-13T04:09:39.121" v="552" actId="478"/>
          <ac:grpSpMkLst>
            <pc:docMk/>
            <pc:sldMk cId="4093814862" sldId="348"/>
            <ac:grpSpMk id="70670" creationId="{00000000-0000-0000-0000-000000000000}"/>
          </ac:grpSpMkLst>
        </pc:grpChg>
        <pc:grpChg chg="del">
          <ac:chgData name="Froduald Kabanza" userId="edf393d0-642b-4b9e-8c75-f62133241689" providerId="ADAL" clId="{FD76EFDA-3628-4D21-80C0-A7A4E3F7DB09}" dt="2022-01-13T04:09:39.121" v="552" actId="478"/>
          <ac:grpSpMkLst>
            <pc:docMk/>
            <pc:sldMk cId="4093814862" sldId="348"/>
            <ac:grpSpMk id="70671" creationId="{00000000-0000-0000-0000-000000000000}"/>
          </ac:grpSpMkLst>
        </pc:grpChg>
        <pc:cxnChg chg="mod">
          <ac:chgData name="Froduald Kabanza" userId="edf393d0-642b-4b9e-8c75-f62133241689" providerId="ADAL" clId="{FD76EFDA-3628-4D21-80C0-A7A4E3F7DB09}" dt="2022-01-13T04:09:39.121" v="552" actId="478"/>
          <ac:cxnSpMkLst>
            <pc:docMk/>
            <pc:sldMk cId="4093814862" sldId="348"/>
            <ac:cxnSpMk id="29" creationId="{00000000-0000-0000-0000-000000000000}"/>
          </ac:cxnSpMkLst>
        </pc:cxnChg>
        <pc:cxnChg chg="mod">
          <ac:chgData name="Froduald Kabanza" userId="edf393d0-642b-4b9e-8c75-f62133241689" providerId="ADAL" clId="{FD76EFDA-3628-4D21-80C0-A7A4E3F7DB09}" dt="2022-01-13T04:09:39.121" v="552" actId="478"/>
          <ac:cxnSpMkLst>
            <pc:docMk/>
            <pc:sldMk cId="4093814862" sldId="348"/>
            <ac:cxnSpMk id="32" creationId="{00000000-0000-0000-0000-000000000000}"/>
          </ac:cxnSpMkLst>
        </pc:cxnChg>
        <pc:cxnChg chg="mod">
          <ac:chgData name="Froduald Kabanza" userId="edf393d0-642b-4b9e-8c75-f62133241689" providerId="ADAL" clId="{FD76EFDA-3628-4D21-80C0-A7A4E3F7DB09}" dt="2022-01-13T04:09:39.121" v="552" actId="478"/>
          <ac:cxnSpMkLst>
            <pc:docMk/>
            <pc:sldMk cId="4093814862" sldId="348"/>
            <ac:cxnSpMk id="34" creationId="{00000000-0000-0000-0000-000000000000}"/>
          </ac:cxnSpMkLst>
        </pc:cxnChg>
        <pc:cxnChg chg="mod">
          <ac:chgData name="Froduald Kabanza" userId="edf393d0-642b-4b9e-8c75-f62133241689" providerId="ADAL" clId="{FD76EFDA-3628-4D21-80C0-A7A4E3F7DB09}" dt="2022-01-13T04:09:39.121" v="552" actId="478"/>
          <ac:cxnSpMkLst>
            <pc:docMk/>
            <pc:sldMk cId="4093814862" sldId="348"/>
            <ac:cxnSpMk id="37" creationId="{00000000-0000-0000-0000-000000000000}"/>
          </ac:cxnSpMkLst>
        </pc:cxnChg>
        <pc:cxnChg chg="mod">
          <ac:chgData name="Froduald Kabanza" userId="edf393d0-642b-4b9e-8c75-f62133241689" providerId="ADAL" clId="{FD76EFDA-3628-4D21-80C0-A7A4E3F7DB09}" dt="2022-01-13T04:08:43.353" v="550" actId="478"/>
          <ac:cxnSpMkLst>
            <pc:docMk/>
            <pc:sldMk cId="4093814862" sldId="348"/>
            <ac:cxnSpMk id="39" creationId="{00000000-0000-0000-0000-000000000000}"/>
          </ac:cxnSpMkLst>
        </pc:cxnChg>
        <pc:cxnChg chg="mod">
          <ac:chgData name="Froduald Kabanza" userId="edf393d0-642b-4b9e-8c75-f62133241689" providerId="ADAL" clId="{FD76EFDA-3628-4D21-80C0-A7A4E3F7DB09}" dt="2022-01-13T04:08:43.353" v="550" actId="478"/>
          <ac:cxnSpMkLst>
            <pc:docMk/>
            <pc:sldMk cId="4093814862" sldId="348"/>
            <ac:cxnSpMk id="40" creationId="{00000000-0000-0000-0000-000000000000}"/>
          </ac:cxnSpMkLst>
        </pc:cxnChg>
        <pc:cxnChg chg="mod">
          <ac:chgData name="Froduald Kabanza" userId="edf393d0-642b-4b9e-8c75-f62133241689" providerId="ADAL" clId="{FD76EFDA-3628-4D21-80C0-A7A4E3F7DB09}" dt="2022-01-13T04:09:39.121" v="552" actId="478"/>
          <ac:cxnSpMkLst>
            <pc:docMk/>
            <pc:sldMk cId="4093814862" sldId="348"/>
            <ac:cxnSpMk id="43" creationId="{00000000-0000-0000-0000-000000000000}"/>
          </ac:cxnSpMkLst>
        </pc:cxnChg>
        <pc:cxnChg chg="del mod">
          <ac:chgData name="Froduald Kabanza" userId="edf393d0-642b-4b9e-8c75-f62133241689" providerId="ADAL" clId="{FD76EFDA-3628-4D21-80C0-A7A4E3F7DB09}" dt="2022-01-13T04:09:39.121" v="552" actId="478"/>
          <ac:cxnSpMkLst>
            <pc:docMk/>
            <pc:sldMk cId="4093814862" sldId="348"/>
            <ac:cxnSpMk id="44" creationId="{00000000-0000-0000-0000-000000000000}"/>
          </ac:cxnSpMkLst>
        </pc:cxnChg>
        <pc:cxnChg chg="mod">
          <ac:chgData name="Froduald Kabanza" userId="edf393d0-642b-4b9e-8c75-f62133241689" providerId="ADAL" clId="{FD76EFDA-3628-4D21-80C0-A7A4E3F7DB09}" dt="2022-01-13T04:09:40.669" v="553"/>
          <ac:cxnSpMkLst>
            <pc:docMk/>
            <pc:sldMk cId="4093814862" sldId="348"/>
            <ac:cxnSpMk id="45" creationId="{617BB6BF-5535-4593-BD95-442CC04D026C}"/>
          </ac:cxnSpMkLst>
        </pc:cxnChg>
        <pc:cxnChg chg="mod">
          <ac:chgData name="Froduald Kabanza" userId="edf393d0-642b-4b9e-8c75-f62133241689" providerId="ADAL" clId="{FD76EFDA-3628-4D21-80C0-A7A4E3F7DB09}" dt="2022-01-13T04:09:39.121" v="552" actId="478"/>
          <ac:cxnSpMkLst>
            <pc:docMk/>
            <pc:sldMk cId="4093814862" sldId="348"/>
            <ac:cxnSpMk id="46" creationId="{00000000-0000-0000-0000-000000000000}"/>
          </ac:cxnSpMkLst>
        </pc:cxnChg>
        <pc:cxnChg chg="del">
          <ac:chgData name="Froduald Kabanza" userId="edf393d0-642b-4b9e-8c75-f62133241689" providerId="ADAL" clId="{FD76EFDA-3628-4D21-80C0-A7A4E3F7DB09}" dt="2022-01-13T04:09:39.121" v="552" actId="478"/>
          <ac:cxnSpMkLst>
            <pc:docMk/>
            <pc:sldMk cId="4093814862" sldId="348"/>
            <ac:cxnSpMk id="47" creationId="{00000000-0000-0000-0000-000000000000}"/>
          </ac:cxnSpMkLst>
        </pc:cxnChg>
        <pc:cxnChg chg="mod">
          <ac:chgData name="Froduald Kabanza" userId="edf393d0-642b-4b9e-8c75-f62133241689" providerId="ADAL" clId="{FD76EFDA-3628-4D21-80C0-A7A4E3F7DB09}" dt="2022-01-13T04:09:39.121" v="552" actId="478"/>
          <ac:cxnSpMkLst>
            <pc:docMk/>
            <pc:sldMk cId="4093814862" sldId="348"/>
            <ac:cxnSpMk id="49" creationId="{00000000-0000-0000-0000-000000000000}"/>
          </ac:cxnSpMkLst>
        </pc:cxnChg>
        <pc:cxnChg chg="mod">
          <ac:chgData name="Froduald Kabanza" userId="edf393d0-642b-4b9e-8c75-f62133241689" providerId="ADAL" clId="{FD76EFDA-3628-4D21-80C0-A7A4E3F7DB09}" dt="2022-01-13T04:09:40.669" v="553"/>
          <ac:cxnSpMkLst>
            <pc:docMk/>
            <pc:sldMk cId="4093814862" sldId="348"/>
            <ac:cxnSpMk id="50" creationId="{DFD1DB5F-6468-4009-A3A0-60F75C16A436}"/>
          </ac:cxnSpMkLst>
        </pc:cxnChg>
        <pc:cxnChg chg="mod">
          <ac:chgData name="Froduald Kabanza" userId="edf393d0-642b-4b9e-8c75-f62133241689" providerId="ADAL" clId="{FD76EFDA-3628-4D21-80C0-A7A4E3F7DB09}" dt="2022-01-13T04:09:40.669" v="553"/>
          <ac:cxnSpMkLst>
            <pc:docMk/>
            <pc:sldMk cId="4093814862" sldId="348"/>
            <ac:cxnSpMk id="60" creationId="{E75E6BCD-1979-46CE-946C-E97FCCA665AD}"/>
          </ac:cxnSpMkLst>
        </pc:cxnChg>
        <pc:cxnChg chg="mod">
          <ac:chgData name="Froduald Kabanza" userId="edf393d0-642b-4b9e-8c75-f62133241689" providerId="ADAL" clId="{FD76EFDA-3628-4D21-80C0-A7A4E3F7DB09}" dt="2022-01-13T04:09:40.669" v="553"/>
          <ac:cxnSpMkLst>
            <pc:docMk/>
            <pc:sldMk cId="4093814862" sldId="348"/>
            <ac:cxnSpMk id="61" creationId="{57F1E334-A380-460C-B665-B48378C2CA9E}"/>
          </ac:cxnSpMkLst>
        </pc:cxnChg>
        <pc:cxnChg chg="mod">
          <ac:chgData name="Froduald Kabanza" userId="edf393d0-642b-4b9e-8c75-f62133241689" providerId="ADAL" clId="{FD76EFDA-3628-4D21-80C0-A7A4E3F7DB09}" dt="2022-01-13T04:09:40.669" v="553"/>
          <ac:cxnSpMkLst>
            <pc:docMk/>
            <pc:sldMk cId="4093814862" sldId="348"/>
            <ac:cxnSpMk id="62" creationId="{ECB2B9A1-9F43-4229-BC97-5C0355448B32}"/>
          </ac:cxnSpMkLst>
        </pc:cxnChg>
        <pc:cxnChg chg="mod">
          <ac:chgData name="Froduald Kabanza" userId="edf393d0-642b-4b9e-8c75-f62133241689" providerId="ADAL" clId="{FD76EFDA-3628-4D21-80C0-A7A4E3F7DB09}" dt="2022-01-13T04:09:40.669" v="553"/>
          <ac:cxnSpMkLst>
            <pc:docMk/>
            <pc:sldMk cId="4093814862" sldId="348"/>
            <ac:cxnSpMk id="63" creationId="{D95B76B8-F279-4C83-B5CB-4F74034A7723}"/>
          </ac:cxnSpMkLst>
        </pc:cxnChg>
        <pc:cxnChg chg="mod">
          <ac:chgData name="Froduald Kabanza" userId="edf393d0-642b-4b9e-8c75-f62133241689" providerId="ADAL" clId="{FD76EFDA-3628-4D21-80C0-A7A4E3F7DB09}" dt="2022-01-13T04:09:40.669" v="553"/>
          <ac:cxnSpMkLst>
            <pc:docMk/>
            <pc:sldMk cId="4093814862" sldId="348"/>
            <ac:cxnSpMk id="64" creationId="{4AAF8814-9938-4671-9C93-093B2838C11F}"/>
          </ac:cxnSpMkLst>
        </pc:cxnChg>
        <pc:cxnChg chg="mod">
          <ac:chgData name="Froduald Kabanza" userId="edf393d0-642b-4b9e-8c75-f62133241689" providerId="ADAL" clId="{FD76EFDA-3628-4D21-80C0-A7A4E3F7DB09}" dt="2022-01-13T04:09:40.669" v="553"/>
          <ac:cxnSpMkLst>
            <pc:docMk/>
            <pc:sldMk cId="4093814862" sldId="348"/>
            <ac:cxnSpMk id="65" creationId="{3D0BA01E-DE9C-4701-8C29-9B5ACD679222}"/>
          </ac:cxnSpMkLst>
        </pc:cxnChg>
        <pc:cxnChg chg="del mod">
          <ac:chgData name="Froduald Kabanza" userId="edf393d0-642b-4b9e-8c75-f62133241689" providerId="ADAL" clId="{FD76EFDA-3628-4D21-80C0-A7A4E3F7DB09}" dt="2022-01-13T04:09:39.121" v="552" actId="478"/>
          <ac:cxnSpMkLst>
            <pc:docMk/>
            <pc:sldMk cId="4093814862" sldId="348"/>
            <ac:cxnSpMk id="88" creationId="{00000000-0000-0000-0000-000000000000}"/>
          </ac:cxnSpMkLst>
        </pc:cxnChg>
      </pc:sldChg>
      <pc:sldChg chg="addSp delSp modSp add mod">
        <pc:chgData name="Froduald Kabanza" userId="edf393d0-642b-4b9e-8c75-f62133241689" providerId="ADAL" clId="{FD76EFDA-3628-4D21-80C0-A7A4E3F7DB09}" dt="2022-01-13T04:12:27.486" v="639" actId="1076"/>
        <pc:sldMkLst>
          <pc:docMk/>
          <pc:sldMk cId="2508412678" sldId="349"/>
        </pc:sldMkLst>
        <pc:picChg chg="add mod">
          <ac:chgData name="Froduald Kabanza" userId="edf393d0-642b-4b9e-8c75-f62133241689" providerId="ADAL" clId="{FD76EFDA-3628-4D21-80C0-A7A4E3F7DB09}" dt="2022-01-13T04:11:21.898" v="621" actId="1076"/>
          <ac:picMkLst>
            <pc:docMk/>
            <pc:sldMk cId="2508412678" sldId="349"/>
            <ac:picMk id="18" creationId="{E0D2AD47-36E6-4A62-8B03-F8229CE525D6}"/>
          </ac:picMkLst>
        </pc:picChg>
        <pc:picChg chg="add mod">
          <ac:chgData name="Froduald Kabanza" userId="edf393d0-642b-4b9e-8c75-f62133241689" providerId="ADAL" clId="{FD76EFDA-3628-4D21-80C0-A7A4E3F7DB09}" dt="2022-01-13T04:11:40.397" v="626" actId="1076"/>
          <ac:picMkLst>
            <pc:docMk/>
            <pc:sldMk cId="2508412678" sldId="349"/>
            <ac:picMk id="19" creationId="{0FB63B32-CA87-471F-9889-6A7D18CAE7CD}"/>
          </ac:picMkLst>
        </pc:picChg>
        <pc:picChg chg="add mod">
          <ac:chgData name="Froduald Kabanza" userId="edf393d0-642b-4b9e-8c75-f62133241689" providerId="ADAL" clId="{FD76EFDA-3628-4D21-80C0-A7A4E3F7DB09}" dt="2022-01-13T04:12:04.285" v="632" actId="1076"/>
          <ac:picMkLst>
            <pc:docMk/>
            <pc:sldMk cId="2508412678" sldId="349"/>
            <ac:picMk id="20" creationId="{04A73333-0969-4F40-9A40-2B989F80C168}"/>
          </ac:picMkLst>
        </pc:picChg>
        <pc:picChg chg="add mod">
          <ac:chgData name="Froduald Kabanza" userId="edf393d0-642b-4b9e-8c75-f62133241689" providerId="ADAL" clId="{FD76EFDA-3628-4D21-80C0-A7A4E3F7DB09}" dt="2022-01-13T04:12:27.486" v="639" actId="1076"/>
          <ac:picMkLst>
            <pc:docMk/>
            <pc:sldMk cId="2508412678" sldId="349"/>
            <ac:picMk id="21" creationId="{64048CCC-011D-4BFE-851F-5664F64AB1F1}"/>
          </ac:picMkLst>
        </pc:picChg>
        <pc:picChg chg="del">
          <ac:chgData name="Froduald Kabanza" userId="edf393d0-642b-4b9e-8c75-f62133241689" providerId="ADAL" clId="{FD76EFDA-3628-4D21-80C0-A7A4E3F7DB09}" dt="2022-01-13T04:10:42.589" v="616" actId="478"/>
          <ac:picMkLst>
            <pc:docMk/>
            <pc:sldMk cId="2508412678" sldId="349"/>
            <ac:picMk id="72709" creationId="{00000000-0000-0000-0000-000000000000}"/>
          </ac:picMkLst>
        </pc:picChg>
        <pc:picChg chg="del">
          <ac:chgData name="Froduald Kabanza" userId="edf393d0-642b-4b9e-8c75-f62133241689" providerId="ADAL" clId="{FD76EFDA-3628-4D21-80C0-A7A4E3F7DB09}" dt="2022-01-13T04:10:42.589" v="616" actId="478"/>
          <ac:picMkLst>
            <pc:docMk/>
            <pc:sldMk cId="2508412678" sldId="349"/>
            <ac:picMk id="72710" creationId="{00000000-0000-0000-0000-000000000000}"/>
          </ac:picMkLst>
        </pc:picChg>
        <pc:picChg chg="del">
          <ac:chgData name="Froduald Kabanza" userId="edf393d0-642b-4b9e-8c75-f62133241689" providerId="ADAL" clId="{FD76EFDA-3628-4D21-80C0-A7A4E3F7DB09}" dt="2022-01-13T04:10:42.589" v="616" actId="478"/>
          <ac:picMkLst>
            <pc:docMk/>
            <pc:sldMk cId="2508412678" sldId="349"/>
            <ac:picMk id="72711" creationId="{00000000-0000-0000-0000-000000000000}"/>
          </ac:picMkLst>
        </pc:picChg>
        <pc:picChg chg="del">
          <ac:chgData name="Froduald Kabanza" userId="edf393d0-642b-4b9e-8c75-f62133241689" providerId="ADAL" clId="{FD76EFDA-3628-4D21-80C0-A7A4E3F7DB09}" dt="2022-01-13T04:10:42.589" v="616" actId="478"/>
          <ac:picMkLst>
            <pc:docMk/>
            <pc:sldMk cId="2508412678" sldId="349"/>
            <ac:picMk id="72712" creationId="{00000000-0000-0000-0000-000000000000}"/>
          </ac:picMkLst>
        </pc:picChg>
      </pc:sldChg>
      <pc:sldChg chg="modSp add mod">
        <pc:chgData name="Froduald Kabanza" userId="edf393d0-642b-4b9e-8c75-f62133241689" providerId="ADAL" clId="{FD76EFDA-3628-4D21-80C0-A7A4E3F7DB09}" dt="2022-01-13T03:59:56.030" v="484" actId="20577"/>
        <pc:sldMkLst>
          <pc:docMk/>
          <pc:sldMk cId="154875991" sldId="350"/>
        </pc:sldMkLst>
        <pc:spChg chg="mod">
          <ac:chgData name="Froduald Kabanza" userId="edf393d0-642b-4b9e-8c75-f62133241689" providerId="ADAL" clId="{FD76EFDA-3628-4D21-80C0-A7A4E3F7DB09}" dt="2022-01-13T03:59:56.030" v="484" actId="20577"/>
          <ac:spMkLst>
            <pc:docMk/>
            <pc:sldMk cId="154875991" sldId="350"/>
            <ac:spMk id="73730" creationId="{00000000-0000-0000-0000-000000000000}"/>
          </ac:spMkLst>
        </pc:spChg>
      </pc:sldChg>
      <pc:sldChg chg="del">
        <pc:chgData name="Froduald Kabanza" userId="edf393d0-642b-4b9e-8c75-f62133241689" providerId="ADAL" clId="{FD76EFDA-3628-4D21-80C0-A7A4E3F7DB09}" dt="2022-01-13T03:32:06.750" v="103" actId="2696"/>
        <pc:sldMkLst>
          <pc:docMk/>
          <pc:sldMk cId="2650065362" sldId="350"/>
        </pc:sldMkLst>
      </pc:sldChg>
      <pc:sldChg chg="modSp new add del mod">
        <pc:chgData name="Froduald Kabanza" userId="edf393d0-642b-4b9e-8c75-f62133241689" providerId="ADAL" clId="{FD76EFDA-3628-4D21-80C0-A7A4E3F7DB09}" dt="2022-01-13T12:42:56.881" v="1768" actId="2696"/>
        <pc:sldMkLst>
          <pc:docMk/>
          <pc:sldMk cId="3017543112" sldId="351"/>
        </pc:sldMkLst>
        <pc:spChg chg="mod">
          <ac:chgData name="Froduald Kabanza" userId="edf393d0-642b-4b9e-8c75-f62133241689" providerId="ADAL" clId="{FD76EFDA-3628-4D21-80C0-A7A4E3F7DB09}" dt="2022-01-13T04:04:06.305" v="539" actId="20577"/>
          <ac:spMkLst>
            <pc:docMk/>
            <pc:sldMk cId="3017543112" sldId="351"/>
            <ac:spMk id="2" creationId="{8D27F8B4-102D-46CB-92C1-0AFB4E35A524}"/>
          </ac:spMkLst>
        </pc:spChg>
        <pc:spChg chg="mod">
          <ac:chgData name="Froduald Kabanza" userId="edf393d0-642b-4b9e-8c75-f62133241689" providerId="ADAL" clId="{FD76EFDA-3628-4D21-80C0-A7A4E3F7DB09}" dt="2022-01-13T04:04:24.597" v="545" actId="20577"/>
          <ac:spMkLst>
            <pc:docMk/>
            <pc:sldMk cId="3017543112" sldId="351"/>
            <ac:spMk id="3" creationId="{314A96A4-3684-47DE-9DFD-914A0113DA83}"/>
          </ac:spMkLst>
        </pc:spChg>
      </pc:sldChg>
      <pc:sldChg chg="del">
        <pc:chgData name="Froduald Kabanza" userId="edf393d0-642b-4b9e-8c75-f62133241689" providerId="ADAL" clId="{FD76EFDA-3628-4D21-80C0-A7A4E3F7DB09}" dt="2022-01-13T03:32:06.750" v="103" actId="2696"/>
        <pc:sldMkLst>
          <pc:docMk/>
          <pc:sldMk cId="4233377127" sldId="351"/>
        </pc:sldMkLst>
      </pc:sldChg>
      <pc:sldChg chg="addSp delSp modSp add mod modNotesTx">
        <pc:chgData name="Froduald Kabanza" userId="edf393d0-642b-4b9e-8c75-f62133241689" providerId="ADAL" clId="{FD76EFDA-3628-4D21-80C0-A7A4E3F7DB09}" dt="2022-01-14T12:27:16.669" v="2796" actId="478"/>
        <pc:sldMkLst>
          <pc:docMk/>
          <pc:sldMk cId="632713" sldId="352"/>
        </pc:sldMkLst>
        <pc:spChg chg="mod">
          <ac:chgData name="Froduald Kabanza" userId="edf393d0-642b-4b9e-8c75-f62133241689" providerId="ADAL" clId="{FD76EFDA-3628-4D21-80C0-A7A4E3F7DB09}" dt="2022-01-13T04:16:35.856" v="704" actId="20577"/>
          <ac:spMkLst>
            <pc:docMk/>
            <pc:sldMk cId="632713" sldId="352"/>
            <ac:spMk id="2" creationId="{00000000-0000-0000-0000-000000000000}"/>
          </ac:spMkLst>
        </pc:spChg>
        <pc:spChg chg="del">
          <ac:chgData name="Froduald Kabanza" userId="edf393d0-642b-4b9e-8c75-f62133241689" providerId="ADAL" clId="{FD76EFDA-3628-4D21-80C0-A7A4E3F7DB09}" dt="2022-01-13T04:16:38.709" v="705" actId="478"/>
          <ac:spMkLst>
            <pc:docMk/>
            <pc:sldMk cId="632713" sldId="352"/>
            <ac:spMk id="3" creationId="{00000000-0000-0000-0000-000000000000}"/>
          </ac:spMkLst>
        </pc:spChg>
        <pc:spChg chg="mod">
          <ac:chgData name="Froduald Kabanza" userId="edf393d0-642b-4b9e-8c75-f62133241689" providerId="ADAL" clId="{FD76EFDA-3628-4D21-80C0-A7A4E3F7DB09}" dt="2022-01-13T04:19:16.459" v="736" actId="20577"/>
          <ac:spMkLst>
            <pc:docMk/>
            <pc:sldMk cId="632713" sldId="352"/>
            <ac:spMk id="5" creationId="{00000000-0000-0000-0000-000000000000}"/>
          </ac:spMkLst>
        </pc:spChg>
        <pc:spChg chg="add del mod">
          <ac:chgData name="Froduald Kabanza" userId="edf393d0-642b-4b9e-8c75-f62133241689" providerId="ADAL" clId="{FD76EFDA-3628-4D21-80C0-A7A4E3F7DB09}" dt="2022-01-13T04:16:41.292" v="706" actId="478"/>
          <ac:spMkLst>
            <pc:docMk/>
            <pc:sldMk cId="632713" sldId="352"/>
            <ac:spMk id="7" creationId="{9F22B813-AA29-47DE-A037-F01D4B4D6323}"/>
          </ac:spMkLst>
        </pc:spChg>
        <pc:spChg chg="del">
          <ac:chgData name="Froduald Kabanza" userId="edf393d0-642b-4b9e-8c75-f62133241689" providerId="ADAL" clId="{FD76EFDA-3628-4D21-80C0-A7A4E3F7DB09}" dt="2022-01-13T04:16:46.621" v="707" actId="478"/>
          <ac:spMkLst>
            <pc:docMk/>
            <pc:sldMk cId="632713" sldId="352"/>
            <ac:spMk id="42" creationId="{00000000-0000-0000-0000-000000000000}"/>
          </ac:spMkLst>
        </pc:spChg>
        <pc:spChg chg="mod">
          <ac:chgData name="Froduald Kabanza" userId="edf393d0-642b-4b9e-8c75-f62133241689" providerId="ADAL" clId="{FD76EFDA-3628-4D21-80C0-A7A4E3F7DB09}" dt="2022-01-13T04:18:37.163" v="715"/>
          <ac:spMkLst>
            <pc:docMk/>
            <pc:sldMk cId="632713" sldId="352"/>
            <ac:spMk id="61" creationId="{EF32AA3C-D8A1-4628-8C1C-F45BB45482F8}"/>
          </ac:spMkLst>
        </pc:spChg>
        <pc:spChg chg="mod">
          <ac:chgData name="Froduald Kabanza" userId="edf393d0-642b-4b9e-8c75-f62133241689" providerId="ADAL" clId="{FD76EFDA-3628-4D21-80C0-A7A4E3F7DB09}" dt="2022-01-13T04:18:37.163" v="715"/>
          <ac:spMkLst>
            <pc:docMk/>
            <pc:sldMk cId="632713" sldId="352"/>
            <ac:spMk id="62" creationId="{969D2586-EBE8-47B0-9782-5533DC601847}"/>
          </ac:spMkLst>
        </pc:spChg>
        <pc:spChg chg="mod">
          <ac:chgData name="Froduald Kabanza" userId="edf393d0-642b-4b9e-8c75-f62133241689" providerId="ADAL" clId="{FD76EFDA-3628-4D21-80C0-A7A4E3F7DB09}" dt="2022-01-13T04:18:37.163" v="715"/>
          <ac:spMkLst>
            <pc:docMk/>
            <pc:sldMk cId="632713" sldId="352"/>
            <ac:spMk id="67" creationId="{FB32FC13-6897-48B9-96F9-526748FAA428}"/>
          </ac:spMkLst>
        </pc:spChg>
        <pc:spChg chg="mod">
          <ac:chgData name="Froduald Kabanza" userId="edf393d0-642b-4b9e-8c75-f62133241689" providerId="ADAL" clId="{FD76EFDA-3628-4D21-80C0-A7A4E3F7DB09}" dt="2022-01-13T04:18:37.163" v="715"/>
          <ac:spMkLst>
            <pc:docMk/>
            <pc:sldMk cId="632713" sldId="352"/>
            <ac:spMk id="68" creationId="{848D495F-CDEC-4BC0-A4DF-6983BC06D9CB}"/>
          </ac:spMkLst>
        </pc:spChg>
        <pc:spChg chg="mod">
          <ac:chgData name="Froduald Kabanza" userId="edf393d0-642b-4b9e-8c75-f62133241689" providerId="ADAL" clId="{FD76EFDA-3628-4D21-80C0-A7A4E3F7DB09}" dt="2022-01-13T04:18:37.163" v="715"/>
          <ac:spMkLst>
            <pc:docMk/>
            <pc:sldMk cId="632713" sldId="352"/>
            <ac:spMk id="69" creationId="{2B62406A-8BB8-48C3-BBC0-1B6151B16D47}"/>
          </ac:spMkLst>
        </pc:spChg>
        <pc:spChg chg="mod">
          <ac:chgData name="Froduald Kabanza" userId="edf393d0-642b-4b9e-8c75-f62133241689" providerId="ADAL" clId="{FD76EFDA-3628-4D21-80C0-A7A4E3F7DB09}" dt="2022-01-13T04:18:37.163" v="715"/>
          <ac:spMkLst>
            <pc:docMk/>
            <pc:sldMk cId="632713" sldId="352"/>
            <ac:spMk id="70" creationId="{82C1EEDD-0E05-4138-B2B0-82C5A80A2629}"/>
          </ac:spMkLst>
        </pc:spChg>
        <pc:spChg chg="mod">
          <ac:chgData name="Froduald Kabanza" userId="edf393d0-642b-4b9e-8c75-f62133241689" providerId="ADAL" clId="{FD76EFDA-3628-4D21-80C0-A7A4E3F7DB09}" dt="2022-01-13T04:18:37.163" v="715"/>
          <ac:spMkLst>
            <pc:docMk/>
            <pc:sldMk cId="632713" sldId="352"/>
            <ac:spMk id="79" creationId="{37522C5F-300B-43A9-ACC5-493FF8591589}"/>
          </ac:spMkLst>
        </pc:spChg>
        <pc:spChg chg="mod">
          <ac:chgData name="Froduald Kabanza" userId="edf393d0-642b-4b9e-8c75-f62133241689" providerId="ADAL" clId="{FD76EFDA-3628-4D21-80C0-A7A4E3F7DB09}" dt="2022-01-13T04:18:37.163" v="715"/>
          <ac:spMkLst>
            <pc:docMk/>
            <pc:sldMk cId="632713" sldId="352"/>
            <ac:spMk id="80" creationId="{834FF1AF-05B7-4F60-A41C-6F2CC1E62204}"/>
          </ac:spMkLst>
        </pc:spChg>
        <pc:spChg chg="mod">
          <ac:chgData name="Froduald Kabanza" userId="edf393d0-642b-4b9e-8c75-f62133241689" providerId="ADAL" clId="{FD76EFDA-3628-4D21-80C0-A7A4E3F7DB09}" dt="2022-01-13T04:18:37.163" v="715"/>
          <ac:spMkLst>
            <pc:docMk/>
            <pc:sldMk cId="632713" sldId="352"/>
            <ac:spMk id="81" creationId="{C0CE17CE-DDAE-4BE9-9184-12D2394E406C}"/>
          </ac:spMkLst>
        </pc:spChg>
        <pc:spChg chg="mod">
          <ac:chgData name="Froduald Kabanza" userId="edf393d0-642b-4b9e-8c75-f62133241689" providerId="ADAL" clId="{FD76EFDA-3628-4D21-80C0-A7A4E3F7DB09}" dt="2022-01-13T04:18:37.163" v="715"/>
          <ac:spMkLst>
            <pc:docMk/>
            <pc:sldMk cId="632713" sldId="352"/>
            <ac:spMk id="82" creationId="{B2423358-DDAB-4DF0-826F-144AF27E0880}"/>
          </ac:spMkLst>
        </pc:spChg>
        <pc:spChg chg="mod">
          <ac:chgData name="Froduald Kabanza" userId="edf393d0-642b-4b9e-8c75-f62133241689" providerId="ADAL" clId="{FD76EFDA-3628-4D21-80C0-A7A4E3F7DB09}" dt="2022-01-13T04:18:37.163" v="715"/>
          <ac:spMkLst>
            <pc:docMk/>
            <pc:sldMk cId="632713" sldId="352"/>
            <ac:spMk id="83" creationId="{2A35D610-183B-442B-8599-CBF2B6D0BB14}"/>
          </ac:spMkLst>
        </pc:spChg>
        <pc:spChg chg="mod">
          <ac:chgData name="Froduald Kabanza" userId="edf393d0-642b-4b9e-8c75-f62133241689" providerId="ADAL" clId="{FD76EFDA-3628-4D21-80C0-A7A4E3F7DB09}" dt="2022-01-13T04:18:37.163" v="715"/>
          <ac:spMkLst>
            <pc:docMk/>
            <pc:sldMk cId="632713" sldId="352"/>
            <ac:spMk id="84" creationId="{D15AB1B6-B02E-486B-86A5-7EE3D30675A0}"/>
          </ac:spMkLst>
        </pc:spChg>
        <pc:spChg chg="mod">
          <ac:chgData name="Froduald Kabanza" userId="edf393d0-642b-4b9e-8c75-f62133241689" providerId="ADAL" clId="{FD76EFDA-3628-4D21-80C0-A7A4E3F7DB09}" dt="2022-01-13T04:18:37.163" v="715"/>
          <ac:spMkLst>
            <pc:docMk/>
            <pc:sldMk cId="632713" sldId="352"/>
            <ac:spMk id="85" creationId="{47A77830-D493-4D76-9D19-224A42B75B5A}"/>
          </ac:spMkLst>
        </pc:spChg>
        <pc:spChg chg="mod">
          <ac:chgData name="Froduald Kabanza" userId="edf393d0-642b-4b9e-8c75-f62133241689" providerId="ADAL" clId="{FD76EFDA-3628-4D21-80C0-A7A4E3F7DB09}" dt="2022-01-13T04:18:37.163" v="715"/>
          <ac:spMkLst>
            <pc:docMk/>
            <pc:sldMk cId="632713" sldId="352"/>
            <ac:spMk id="86" creationId="{C33E1114-4F89-4A2D-BB24-E87F26F9845D}"/>
          </ac:spMkLst>
        </pc:spChg>
        <pc:spChg chg="mod">
          <ac:chgData name="Froduald Kabanza" userId="edf393d0-642b-4b9e-8c75-f62133241689" providerId="ADAL" clId="{FD76EFDA-3628-4D21-80C0-A7A4E3F7DB09}" dt="2022-01-13T04:18:37.163" v="715"/>
          <ac:spMkLst>
            <pc:docMk/>
            <pc:sldMk cId="632713" sldId="352"/>
            <ac:spMk id="87" creationId="{1E528A9A-652F-414B-AD71-3E9C2710F104}"/>
          </ac:spMkLst>
        </pc:spChg>
        <pc:spChg chg="mod">
          <ac:chgData name="Froduald Kabanza" userId="edf393d0-642b-4b9e-8c75-f62133241689" providerId="ADAL" clId="{FD76EFDA-3628-4D21-80C0-A7A4E3F7DB09}" dt="2022-01-13T04:18:37.163" v="715"/>
          <ac:spMkLst>
            <pc:docMk/>
            <pc:sldMk cId="632713" sldId="352"/>
            <ac:spMk id="88" creationId="{F0CDE5CA-622D-42ED-AC03-68EFA1FB76BC}"/>
          </ac:spMkLst>
        </pc:spChg>
        <pc:spChg chg="mod">
          <ac:chgData name="Froduald Kabanza" userId="edf393d0-642b-4b9e-8c75-f62133241689" providerId="ADAL" clId="{FD76EFDA-3628-4D21-80C0-A7A4E3F7DB09}" dt="2022-01-13T04:18:37.163" v="715"/>
          <ac:spMkLst>
            <pc:docMk/>
            <pc:sldMk cId="632713" sldId="352"/>
            <ac:spMk id="89" creationId="{BC9FA39B-07DF-4421-B44E-A4747F6A2C67}"/>
          </ac:spMkLst>
        </pc:spChg>
        <pc:spChg chg="mod">
          <ac:chgData name="Froduald Kabanza" userId="edf393d0-642b-4b9e-8c75-f62133241689" providerId="ADAL" clId="{FD76EFDA-3628-4D21-80C0-A7A4E3F7DB09}" dt="2022-01-13T04:18:37.163" v="715"/>
          <ac:spMkLst>
            <pc:docMk/>
            <pc:sldMk cId="632713" sldId="352"/>
            <ac:spMk id="90" creationId="{DB723E7A-F2A8-4CC7-9BC0-6AAE38825B18}"/>
          </ac:spMkLst>
        </pc:spChg>
        <pc:spChg chg="mod">
          <ac:chgData name="Froduald Kabanza" userId="edf393d0-642b-4b9e-8c75-f62133241689" providerId="ADAL" clId="{FD76EFDA-3628-4D21-80C0-A7A4E3F7DB09}" dt="2022-01-13T04:18:37.163" v="715"/>
          <ac:spMkLst>
            <pc:docMk/>
            <pc:sldMk cId="632713" sldId="352"/>
            <ac:spMk id="91" creationId="{25F9F573-C629-48B5-A057-D6042FFC4B5F}"/>
          </ac:spMkLst>
        </pc:spChg>
        <pc:spChg chg="mod">
          <ac:chgData name="Froduald Kabanza" userId="edf393d0-642b-4b9e-8c75-f62133241689" providerId="ADAL" clId="{FD76EFDA-3628-4D21-80C0-A7A4E3F7DB09}" dt="2022-01-13T04:18:37.163" v="715"/>
          <ac:spMkLst>
            <pc:docMk/>
            <pc:sldMk cId="632713" sldId="352"/>
            <ac:spMk id="92" creationId="{3769D35E-D4D7-4AF5-959F-57A3766CA79E}"/>
          </ac:spMkLst>
        </pc:spChg>
        <pc:spChg chg="mod">
          <ac:chgData name="Froduald Kabanza" userId="edf393d0-642b-4b9e-8c75-f62133241689" providerId="ADAL" clId="{FD76EFDA-3628-4D21-80C0-A7A4E3F7DB09}" dt="2022-01-13T04:18:37.163" v="715"/>
          <ac:spMkLst>
            <pc:docMk/>
            <pc:sldMk cId="632713" sldId="352"/>
            <ac:spMk id="93" creationId="{3CEFB697-E1D5-4A37-A646-0B300A361DF7}"/>
          </ac:spMkLst>
        </pc:spChg>
        <pc:spChg chg="mod">
          <ac:chgData name="Froduald Kabanza" userId="edf393d0-642b-4b9e-8c75-f62133241689" providerId="ADAL" clId="{FD76EFDA-3628-4D21-80C0-A7A4E3F7DB09}" dt="2022-01-13T04:18:37.163" v="715"/>
          <ac:spMkLst>
            <pc:docMk/>
            <pc:sldMk cId="632713" sldId="352"/>
            <ac:spMk id="94" creationId="{BEEF492E-7D98-49D8-8BEF-824BD3B9D87D}"/>
          </ac:spMkLst>
        </pc:spChg>
        <pc:spChg chg="mod">
          <ac:chgData name="Froduald Kabanza" userId="edf393d0-642b-4b9e-8c75-f62133241689" providerId="ADAL" clId="{FD76EFDA-3628-4D21-80C0-A7A4E3F7DB09}" dt="2022-01-13T04:18:37.163" v="715"/>
          <ac:spMkLst>
            <pc:docMk/>
            <pc:sldMk cId="632713" sldId="352"/>
            <ac:spMk id="95" creationId="{BFE85100-B1D7-4CB7-A53B-C3594FA36792}"/>
          </ac:spMkLst>
        </pc:spChg>
        <pc:spChg chg="mod">
          <ac:chgData name="Froduald Kabanza" userId="edf393d0-642b-4b9e-8c75-f62133241689" providerId="ADAL" clId="{FD76EFDA-3628-4D21-80C0-A7A4E3F7DB09}" dt="2022-01-13T04:18:37.163" v="715"/>
          <ac:spMkLst>
            <pc:docMk/>
            <pc:sldMk cId="632713" sldId="352"/>
            <ac:spMk id="96" creationId="{E3C902A5-19A0-417E-820B-B9F72E33F040}"/>
          </ac:spMkLst>
        </pc:spChg>
        <pc:grpChg chg="del">
          <ac:chgData name="Froduald Kabanza" userId="edf393d0-642b-4b9e-8c75-f62133241689" providerId="ADAL" clId="{FD76EFDA-3628-4D21-80C0-A7A4E3F7DB09}" dt="2022-01-13T04:16:46.621" v="707" actId="478"/>
          <ac:grpSpMkLst>
            <pc:docMk/>
            <pc:sldMk cId="632713" sldId="352"/>
            <ac:grpSpMk id="48" creationId="{00000000-0000-0000-0000-000000000000}"/>
          </ac:grpSpMkLst>
        </pc:grpChg>
        <pc:grpChg chg="add del mod">
          <ac:chgData name="Froduald Kabanza" userId="edf393d0-642b-4b9e-8c75-f62133241689" providerId="ADAL" clId="{FD76EFDA-3628-4D21-80C0-A7A4E3F7DB09}" dt="2022-01-14T12:27:16.669" v="2796" actId="478"/>
          <ac:grpSpMkLst>
            <pc:docMk/>
            <pc:sldMk cId="632713" sldId="352"/>
            <ac:grpSpMk id="57" creationId="{E631CB54-9F8B-4BD5-B7CA-C43419553852}"/>
          </ac:grpSpMkLst>
        </pc:grpChg>
        <pc:grpChg chg="mod">
          <ac:chgData name="Froduald Kabanza" userId="edf393d0-642b-4b9e-8c75-f62133241689" providerId="ADAL" clId="{FD76EFDA-3628-4D21-80C0-A7A4E3F7DB09}" dt="2022-01-13T04:18:37.163" v="715"/>
          <ac:grpSpMkLst>
            <pc:docMk/>
            <pc:sldMk cId="632713" sldId="352"/>
            <ac:grpSpMk id="60" creationId="{2C02BCB9-7D66-488D-883B-9D0FB50F9FBE}"/>
          </ac:grpSpMkLst>
        </pc:grpChg>
        <pc:grpChg chg="mod">
          <ac:chgData name="Froduald Kabanza" userId="edf393d0-642b-4b9e-8c75-f62133241689" providerId="ADAL" clId="{FD76EFDA-3628-4D21-80C0-A7A4E3F7DB09}" dt="2022-01-13T04:18:37.163" v="715"/>
          <ac:grpSpMkLst>
            <pc:docMk/>
            <pc:sldMk cId="632713" sldId="352"/>
            <ac:grpSpMk id="63" creationId="{628EB2DE-A6B7-4692-ABF4-836EC66D231D}"/>
          </ac:grpSpMkLst>
        </pc:grpChg>
        <pc:grpChg chg="mod">
          <ac:chgData name="Froduald Kabanza" userId="edf393d0-642b-4b9e-8c75-f62133241689" providerId="ADAL" clId="{FD76EFDA-3628-4D21-80C0-A7A4E3F7DB09}" dt="2022-01-13T04:18:37.163" v="715"/>
          <ac:grpSpMkLst>
            <pc:docMk/>
            <pc:sldMk cId="632713" sldId="352"/>
            <ac:grpSpMk id="64" creationId="{97B343C8-1097-4533-9CCD-3184BE07D7B2}"/>
          </ac:grpSpMkLst>
        </pc:grpChg>
        <pc:grpChg chg="mod">
          <ac:chgData name="Froduald Kabanza" userId="edf393d0-642b-4b9e-8c75-f62133241689" providerId="ADAL" clId="{FD76EFDA-3628-4D21-80C0-A7A4E3F7DB09}" dt="2022-01-13T04:18:37.163" v="715"/>
          <ac:grpSpMkLst>
            <pc:docMk/>
            <pc:sldMk cId="632713" sldId="352"/>
            <ac:grpSpMk id="65" creationId="{2FBFCE34-5C06-4C4D-BF0D-056CB299729F}"/>
          </ac:grpSpMkLst>
        </pc:grpChg>
        <pc:grpChg chg="mod">
          <ac:chgData name="Froduald Kabanza" userId="edf393d0-642b-4b9e-8c75-f62133241689" providerId="ADAL" clId="{FD76EFDA-3628-4D21-80C0-A7A4E3F7DB09}" dt="2022-01-13T04:18:37.163" v="715"/>
          <ac:grpSpMkLst>
            <pc:docMk/>
            <pc:sldMk cId="632713" sldId="352"/>
            <ac:grpSpMk id="66" creationId="{BF6598DA-2DD7-4DF2-83D3-AE425C2BEC7E}"/>
          </ac:grpSpMkLst>
        </pc:grpChg>
        <pc:picChg chg="add del mod">
          <ac:chgData name="Froduald Kabanza" userId="edf393d0-642b-4b9e-8c75-f62133241689" providerId="ADAL" clId="{FD76EFDA-3628-4D21-80C0-A7A4E3F7DB09}" dt="2022-01-13T04:17:14.709" v="710" actId="478"/>
          <ac:picMkLst>
            <pc:docMk/>
            <pc:sldMk cId="632713" sldId="352"/>
            <ac:picMk id="9" creationId="{EB4B4120-DF46-46F8-9D22-309B88AFD529}"/>
          </ac:picMkLst>
        </pc:picChg>
        <pc:picChg chg="add mod">
          <ac:chgData name="Froduald Kabanza" userId="edf393d0-642b-4b9e-8c75-f62133241689" providerId="ADAL" clId="{FD76EFDA-3628-4D21-80C0-A7A4E3F7DB09}" dt="2022-01-13T04:20:14.384" v="741" actId="1076"/>
          <ac:picMkLst>
            <pc:docMk/>
            <pc:sldMk cId="632713" sldId="352"/>
            <ac:picMk id="11" creationId="{FD262F1A-0881-4876-9088-8C4D39EEA9F3}"/>
          </ac:picMkLst>
        </pc:picChg>
        <pc:picChg chg="del">
          <ac:chgData name="Froduald Kabanza" userId="edf393d0-642b-4b9e-8c75-f62133241689" providerId="ADAL" clId="{FD76EFDA-3628-4D21-80C0-A7A4E3F7DB09}" dt="2022-01-13T04:16:46.621" v="707" actId="478"/>
          <ac:picMkLst>
            <pc:docMk/>
            <pc:sldMk cId="632713" sldId="352"/>
            <ac:picMk id="38" creationId="{00000000-0000-0000-0000-000000000000}"/>
          </ac:picMkLst>
        </pc:picChg>
        <pc:picChg chg="del">
          <ac:chgData name="Froduald Kabanza" userId="edf393d0-642b-4b9e-8c75-f62133241689" providerId="ADAL" clId="{FD76EFDA-3628-4D21-80C0-A7A4E3F7DB09}" dt="2022-01-13T04:16:46.621" v="707" actId="478"/>
          <ac:picMkLst>
            <pc:docMk/>
            <pc:sldMk cId="632713" sldId="352"/>
            <ac:picMk id="39" creationId="{00000000-0000-0000-0000-000000000000}"/>
          </ac:picMkLst>
        </pc:picChg>
        <pc:picChg chg="del">
          <ac:chgData name="Froduald Kabanza" userId="edf393d0-642b-4b9e-8c75-f62133241689" providerId="ADAL" clId="{FD76EFDA-3628-4D21-80C0-A7A4E3F7DB09}" dt="2022-01-13T04:16:46.621" v="707" actId="478"/>
          <ac:picMkLst>
            <pc:docMk/>
            <pc:sldMk cId="632713" sldId="352"/>
            <ac:picMk id="43" creationId="{00000000-0000-0000-0000-000000000000}"/>
          </ac:picMkLst>
        </pc:picChg>
        <pc:picChg chg="del">
          <ac:chgData name="Froduald Kabanza" userId="edf393d0-642b-4b9e-8c75-f62133241689" providerId="ADAL" clId="{FD76EFDA-3628-4D21-80C0-A7A4E3F7DB09}" dt="2022-01-13T04:16:46.621" v="707" actId="478"/>
          <ac:picMkLst>
            <pc:docMk/>
            <pc:sldMk cId="632713" sldId="352"/>
            <ac:picMk id="46" creationId="{00000000-0000-0000-0000-000000000000}"/>
          </ac:picMkLst>
        </pc:picChg>
        <pc:picChg chg="add mod">
          <ac:chgData name="Froduald Kabanza" userId="edf393d0-642b-4b9e-8c75-f62133241689" providerId="ADAL" clId="{FD76EFDA-3628-4D21-80C0-A7A4E3F7DB09}" dt="2022-01-13T04:20:23.432" v="745" actId="1076"/>
          <ac:picMkLst>
            <pc:docMk/>
            <pc:sldMk cId="632713" sldId="352"/>
            <ac:picMk id="97" creationId="{38CA905B-899C-45CB-B02F-80601B308A81}"/>
          </ac:picMkLst>
        </pc:picChg>
        <pc:picChg chg="add mod">
          <ac:chgData name="Froduald Kabanza" userId="edf393d0-642b-4b9e-8c75-f62133241689" providerId="ADAL" clId="{FD76EFDA-3628-4D21-80C0-A7A4E3F7DB09}" dt="2022-01-13T04:20:47.678" v="753" actId="1076"/>
          <ac:picMkLst>
            <pc:docMk/>
            <pc:sldMk cId="632713" sldId="352"/>
            <ac:picMk id="98" creationId="{57DB9A98-0EB9-48AE-BCAE-A158D58A4596}"/>
          </ac:picMkLst>
        </pc:picChg>
        <pc:cxnChg chg="mod">
          <ac:chgData name="Froduald Kabanza" userId="edf393d0-642b-4b9e-8c75-f62133241689" providerId="ADAL" clId="{FD76EFDA-3628-4D21-80C0-A7A4E3F7DB09}" dt="2022-01-13T04:18:37.163" v="715"/>
          <ac:cxnSpMkLst>
            <pc:docMk/>
            <pc:sldMk cId="632713" sldId="352"/>
            <ac:cxnSpMk id="58" creationId="{FCA42A26-2874-4A0B-954D-16B653A340B3}"/>
          </ac:cxnSpMkLst>
        </pc:cxnChg>
        <pc:cxnChg chg="mod">
          <ac:chgData name="Froduald Kabanza" userId="edf393d0-642b-4b9e-8c75-f62133241689" providerId="ADAL" clId="{FD76EFDA-3628-4D21-80C0-A7A4E3F7DB09}" dt="2022-01-13T04:18:37.163" v="715"/>
          <ac:cxnSpMkLst>
            <pc:docMk/>
            <pc:sldMk cId="632713" sldId="352"/>
            <ac:cxnSpMk id="59" creationId="{4135DAE1-2DAD-4C96-96EC-A663186E3E06}"/>
          </ac:cxnSpMkLst>
        </pc:cxnChg>
        <pc:cxnChg chg="mod">
          <ac:chgData name="Froduald Kabanza" userId="edf393d0-642b-4b9e-8c75-f62133241689" providerId="ADAL" clId="{FD76EFDA-3628-4D21-80C0-A7A4E3F7DB09}" dt="2022-01-13T04:18:37.163" v="715"/>
          <ac:cxnSpMkLst>
            <pc:docMk/>
            <pc:sldMk cId="632713" sldId="352"/>
            <ac:cxnSpMk id="71" creationId="{2F139385-46B1-4C97-A1DA-9615277736FC}"/>
          </ac:cxnSpMkLst>
        </pc:cxnChg>
        <pc:cxnChg chg="mod">
          <ac:chgData name="Froduald Kabanza" userId="edf393d0-642b-4b9e-8c75-f62133241689" providerId="ADAL" clId="{FD76EFDA-3628-4D21-80C0-A7A4E3F7DB09}" dt="2022-01-13T04:18:37.163" v="715"/>
          <ac:cxnSpMkLst>
            <pc:docMk/>
            <pc:sldMk cId="632713" sldId="352"/>
            <ac:cxnSpMk id="72" creationId="{EB4289C2-1BB5-41D3-B471-92DECFB867E0}"/>
          </ac:cxnSpMkLst>
        </pc:cxnChg>
        <pc:cxnChg chg="mod">
          <ac:chgData name="Froduald Kabanza" userId="edf393d0-642b-4b9e-8c75-f62133241689" providerId="ADAL" clId="{FD76EFDA-3628-4D21-80C0-A7A4E3F7DB09}" dt="2022-01-13T04:18:37.163" v="715"/>
          <ac:cxnSpMkLst>
            <pc:docMk/>
            <pc:sldMk cId="632713" sldId="352"/>
            <ac:cxnSpMk id="73" creationId="{43B63DA0-5215-4FDF-9DAE-5BEDE05C682C}"/>
          </ac:cxnSpMkLst>
        </pc:cxnChg>
        <pc:cxnChg chg="mod">
          <ac:chgData name="Froduald Kabanza" userId="edf393d0-642b-4b9e-8c75-f62133241689" providerId="ADAL" clId="{FD76EFDA-3628-4D21-80C0-A7A4E3F7DB09}" dt="2022-01-13T04:18:37.163" v="715"/>
          <ac:cxnSpMkLst>
            <pc:docMk/>
            <pc:sldMk cId="632713" sldId="352"/>
            <ac:cxnSpMk id="74" creationId="{93CB6D50-BEF4-487D-8039-8CBD0E36C0E8}"/>
          </ac:cxnSpMkLst>
        </pc:cxnChg>
        <pc:cxnChg chg="mod">
          <ac:chgData name="Froduald Kabanza" userId="edf393d0-642b-4b9e-8c75-f62133241689" providerId="ADAL" clId="{FD76EFDA-3628-4D21-80C0-A7A4E3F7DB09}" dt="2022-01-13T04:18:37.163" v="715"/>
          <ac:cxnSpMkLst>
            <pc:docMk/>
            <pc:sldMk cId="632713" sldId="352"/>
            <ac:cxnSpMk id="75" creationId="{D79105DA-50A0-4B83-9698-A1B632D9F0ED}"/>
          </ac:cxnSpMkLst>
        </pc:cxnChg>
        <pc:cxnChg chg="mod">
          <ac:chgData name="Froduald Kabanza" userId="edf393d0-642b-4b9e-8c75-f62133241689" providerId="ADAL" clId="{FD76EFDA-3628-4D21-80C0-A7A4E3F7DB09}" dt="2022-01-13T04:18:37.163" v="715"/>
          <ac:cxnSpMkLst>
            <pc:docMk/>
            <pc:sldMk cId="632713" sldId="352"/>
            <ac:cxnSpMk id="76" creationId="{BE8FFD4D-0A17-43A6-89EB-AA8A893F7315}"/>
          </ac:cxnSpMkLst>
        </pc:cxnChg>
        <pc:cxnChg chg="mod">
          <ac:chgData name="Froduald Kabanza" userId="edf393d0-642b-4b9e-8c75-f62133241689" providerId="ADAL" clId="{FD76EFDA-3628-4D21-80C0-A7A4E3F7DB09}" dt="2022-01-13T04:18:37.163" v="715"/>
          <ac:cxnSpMkLst>
            <pc:docMk/>
            <pc:sldMk cId="632713" sldId="352"/>
            <ac:cxnSpMk id="77" creationId="{FBE44C0D-9677-410B-9EB9-5FAF8B2540CB}"/>
          </ac:cxnSpMkLst>
        </pc:cxnChg>
        <pc:cxnChg chg="mod">
          <ac:chgData name="Froduald Kabanza" userId="edf393d0-642b-4b9e-8c75-f62133241689" providerId="ADAL" clId="{FD76EFDA-3628-4D21-80C0-A7A4E3F7DB09}" dt="2022-01-13T04:18:37.163" v="715"/>
          <ac:cxnSpMkLst>
            <pc:docMk/>
            <pc:sldMk cId="632713" sldId="352"/>
            <ac:cxnSpMk id="78" creationId="{0F26B8E0-83FC-43BD-9B3F-9F6F366EC188}"/>
          </ac:cxnSpMkLst>
        </pc:cxnChg>
      </pc:sldChg>
      <pc:sldChg chg="del">
        <pc:chgData name="Froduald Kabanza" userId="edf393d0-642b-4b9e-8c75-f62133241689" providerId="ADAL" clId="{FD76EFDA-3628-4D21-80C0-A7A4E3F7DB09}" dt="2022-01-13T03:32:06.750" v="103" actId="2696"/>
        <pc:sldMkLst>
          <pc:docMk/>
          <pc:sldMk cId="2509766979" sldId="352"/>
        </pc:sldMkLst>
      </pc:sldChg>
      <pc:sldChg chg="del">
        <pc:chgData name="Froduald Kabanza" userId="edf393d0-642b-4b9e-8c75-f62133241689" providerId="ADAL" clId="{FD76EFDA-3628-4D21-80C0-A7A4E3F7DB09}" dt="2022-01-13T03:32:06.750" v="103" actId="2696"/>
        <pc:sldMkLst>
          <pc:docMk/>
          <pc:sldMk cId="1487334980" sldId="353"/>
        </pc:sldMkLst>
      </pc:sldChg>
      <pc:sldChg chg="addSp delSp modSp add mod modNotesTx">
        <pc:chgData name="Froduald Kabanza" userId="edf393d0-642b-4b9e-8c75-f62133241689" providerId="ADAL" clId="{FD76EFDA-3628-4D21-80C0-A7A4E3F7DB09}" dt="2022-01-13T04:50:13.882" v="1422" actId="20577"/>
        <pc:sldMkLst>
          <pc:docMk/>
          <pc:sldMk cId="2332971116" sldId="353"/>
        </pc:sldMkLst>
        <pc:grpChg chg="del">
          <ac:chgData name="Froduald Kabanza" userId="edf393d0-642b-4b9e-8c75-f62133241689" providerId="ADAL" clId="{FD76EFDA-3628-4D21-80C0-A7A4E3F7DB09}" dt="2022-01-13T04:20:57.405" v="755" actId="478"/>
          <ac:grpSpMkLst>
            <pc:docMk/>
            <pc:sldMk cId="2332971116" sldId="353"/>
            <ac:grpSpMk id="57" creationId="{E631CB54-9F8B-4BD5-B7CA-C43419553852}"/>
          </ac:grpSpMkLst>
        </pc:grpChg>
        <pc:picChg chg="add mod">
          <ac:chgData name="Froduald Kabanza" userId="edf393d0-642b-4b9e-8c75-f62133241689" providerId="ADAL" clId="{FD76EFDA-3628-4D21-80C0-A7A4E3F7DB09}" dt="2022-01-13T04:22:48.750" v="776" actId="1076"/>
          <ac:picMkLst>
            <pc:docMk/>
            <pc:sldMk cId="2332971116" sldId="353"/>
            <ac:picMk id="7" creationId="{8DD18F12-9C4D-45C5-B7CB-8A940CDA2C1D}"/>
          </ac:picMkLst>
        </pc:picChg>
        <pc:picChg chg="del">
          <ac:chgData name="Froduald Kabanza" userId="edf393d0-642b-4b9e-8c75-f62133241689" providerId="ADAL" clId="{FD76EFDA-3628-4D21-80C0-A7A4E3F7DB09}" dt="2022-01-13T04:20:57.405" v="755" actId="478"/>
          <ac:picMkLst>
            <pc:docMk/>
            <pc:sldMk cId="2332971116" sldId="353"/>
            <ac:picMk id="11" creationId="{FD262F1A-0881-4876-9088-8C4D39EEA9F3}"/>
          </ac:picMkLst>
        </pc:picChg>
        <pc:picChg chg="add mod">
          <ac:chgData name="Froduald Kabanza" userId="edf393d0-642b-4b9e-8c75-f62133241689" providerId="ADAL" clId="{FD76EFDA-3628-4D21-80C0-A7A4E3F7DB09}" dt="2022-01-13T04:21:13.782" v="758" actId="1076"/>
          <ac:picMkLst>
            <pc:docMk/>
            <pc:sldMk cId="2332971116" sldId="353"/>
            <ac:picMk id="49" creationId="{1E1DFFBA-C978-426D-9112-E432710C1164}"/>
          </ac:picMkLst>
        </pc:picChg>
        <pc:picChg chg="add mod">
          <ac:chgData name="Froduald Kabanza" userId="edf393d0-642b-4b9e-8c75-f62133241689" providerId="ADAL" clId="{FD76EFDA-3628-4D21-80C0-A7A4E3F7DB09}" dt="2022-01-13T04:21:29.431" v="762" actId="1076"/>
          <ac:picMkLst>
            <pc:docMk/>
            <pc:sldMk cId="2332971116" sldId="353"/>
            <ac:picMk id="50" creationId="{BB6F699E-668A-4A4E-858C-1E9D093A1A07}"/>
          </ac:picMkLst>
        </pc:picChg>
        <pc:picChg chg="add mod">
          <ac:chgData name="Froduald Kabanza" userId="edf393d0-642b-4b9e-8c75-f62133241689" providerId="ADAL" clId="{FD76EFDA-3628-4D21-80C0-A7A4E3F7DB09}" dt="2022-01-13T04:21:46.378" v="767" actId="1076"/>
          <ac:picMkLst>
            <pc:docMk/>
            <pc:sldMk cId="2332971116" sldId="353"/>
            <ac:picMk id="51" creationId="{3933E356-8C85-448B-B532-056F049F7588}"/>
          </ac:picMkLst>
        </pc:picChg>
        <pc:picChg chg="del">
          <ac:chgData name="Froduald Kabanza" userId="edf393d0-642b-4b9e-8c75-f62133241689" providerId="ADAL" clId="{FD76EFDA-3628-4D21-80C0-A7A4E3F7DB09}" dt="2022-01-13T04:20:57.405" v="755" actId="478"/>
          <ac:picMkLst>
            <pc:docMk/>
            <pc:sldMk cId="2332971116" sldId="353"/>
            <ac:picMk id="97" creationId="{38CA905B-899C-45CB-B02F-80601B308A81}"/>
          </ac:picMkLst>
        </pc:picChg>
        <pc:picChg chg="del">
          <ac:chgData name="Froduald Kabanza" userId="edf393d0-642b-4b9e-8c75-f62133241689" providerId="ADAL" clId="{FD76EFDA-3628-4D21-80C0-A7A4E3F7DB09}" dt="2022-01-13T04:20:57.405" v="755" actId="478"/>
          <ac:picMkLst>
            <pc:docMk/>
            <pc:sldMk cId="2332971116" sldId="353"/>
            <ac:picMk id="98" creationId="{57DB9A98-0EB9-48AE-BCAE-A158D58A4596}"/>
          </ac:picMkLst>
        </pc:picChg>
      </pc:sldChg>
      <pc:sldChg chg="modSp new mod">
        <pc:chgData name="Froduald Kabanza" userId="edf393d0-642b-4b9e-8c75-f62133241689" providerId="ADAL" clId="{FD76EFDA-3628-4D21-80C0-A7A4E3F7DB09}" dt="2022-01-13T04:25:49.209" v="828" actId="20577"/>
        <pc:sldMkLst>
          <pc:docMk/>
          <pc:sldMk cId="203389036" sldId="354"/>
        </pc:sldMkLst>
        <pc:spChg chg="mod">
          <ac:chgData name="Froduald Kabanza" userId="edf393d0-642b-4b9e-8c75-f62133241689" providerId="ADAL" clId="{FD76EFDA-3628-4D21-80C0-A7A4E3F7DB09}" dt="2022-01-13T04:25:40.145" v="816" actId="20577"/>
          <ac:spMkLst>
            <pc:docMk/>
            <pc:sldMk cId="203389036" sldId="354"/>
            <ac:spMk id="2" creationId="{85347B59-63E6-40CF-9ED9-DE2BE4800B4E}"/>
          </ac:spMkLst>
        </pc:spChg>
        <pc:spChg chg="mod">
          <ac:chgData name="Froduald Kabanza" userId="edf393d0-642b-4b9e-8c75-f62133241689" providerId="ADAL" clId="{FD76EFDA-3628-4D21-80C0-A7A4E3F7DB09}" dt="2022-01-13T04:25:49.209" v="828" actId="20577"/>
          <ac:spMkLst>
            <pc:docMk/>
            <pc:sldMk cId="203389036" sldId="354"/>
            <ac:spMk id="3" creationId="{E160C084-CBB6-4E99-941C-D409E59AEA07}"/>
          </ac:spMkLst>
        </pc:spChg>
      </pc:sldChg>
      <pc:sldChg chg="modSp add mod">
        <pc:chgData name="Froduald Kabanza" userId="edf393d0-642b-4b9e-8c75-f62133241689" providerId="ADAL" clId="{FD76EFDA-3628-4D21-80C0-A7A4E3F7DB09}" dt="2022-01-13T15:05:56.323" v="2086" actId="313"/>
        <pc:sldMkLst>
          <pc:docMk/>
          <pc:sldMk cId="3924445017" sldId="355"/>
        </pc:sldMkLst>
        <pc:spChg chg="mod">
          <ac:chgData name="Froduald Kabanza" userId="edf393d0-642b-4b9e-8c75-f62133241689" providerId="ADAL" clId="{FD76EFDA-3628-4D21-80C0-A7A4E3F7DB09}" dt="2022-01-13T15:05:56.323" v="2086" actId="313"/>
          <ac:spMkLst>
            <pc:docMk/>
            <pc:sldMk cId="3924445017" sldId="355"/>
            <ac:spMk id="2" creationId="{85347B59-63E6-40CF-9ED9-DE2BE4800B4E}"/>
          </ac:spMkLst>
        </pc:spChg>
        <pc:spChg chg="mod">
          <ac:chgData name="Froduald Kabanza" userId="edf393d0-642b-4b9e-8c75-f62133241689" providerId="ADAL" clId="{FD76EFDA-3628-4D21-80C0-A7A4E3F7DB09}" dt="2022-01-13T04:26:19.721" v="830" actId="20577"/>
          <ac:spMkLst>
            <pc:docMk/>
            <pc:sldMk cId="3924445017" sldId="355"/>
            <ac:spMk id="3" creationId="{E160C084-CBB6-4E99-941C-D409E59AEA07}"/>
          </ac:spMkLst>
        </pc:spChg>
      </pc:sldChg>
      <pc:sldChg chg="addSp delSp modSp add del mod">
        <pc:chgData name="Froduald Kabanza" userId="edf393d0-642b-4b9e-8c75-f62133241689" providerId="ADAL" clId="{FD76EFDA-3628-4D21-80C0-A7A4E3F7DB09}" dt="2022-01-13T04:29:55.729" v="967" actId="2696"/>
        <pc:sldMkLst>
          <pc:docMk/>
          <pc:sldMk cId="2870221971" sldId="356"/>
        </pc:sldMkLst>
        <pc:spChg chg="mod">
          <ac:chgData name="Froduald Kabanza" userId="edf393d0-642b-4b9e-8c75-f62133241689" providerId="ADAL" clId="{FD76EFDA-3628-4D21-80C0-A7A4E3F7DB09}" dt="2022-01-13T04:28:45.182" v="951" actId="20577"/>
          <ac:spMkLst>
            <pc:docMk/>
            <pc:sldMk cId="2870221971" sldId="356"/>
            <ac:spMk id="2" creationId="{00000000-0000-0000-0000-000000000000}"/>
          </ac:spMkLst>
        </pc:spChg>
        <pc:spChg chg="mod">
          <ac:chgData name="Froduald Kabanza" userId="edf393d0-642b-4b9e-8c75-f62133241689" providerId="ADAL" clId="{FD76EFDA-3628-4D21-80C0-A7A4E3F7DB09}" dt="2022-01-13T04:29:22.343" v="952"/>
          <ac:spMkLst>
            <pc:docMk/>
            <pc:sldMk cId="2870221971" sldId="356"/>
            <ac:spMk id="13" creationId="{F698C9F8-9ADA-4FB3-88F8-98E5C2D49DC1}"/>
          </ac:spMkLst>
        </pc:spChg>
        <pc:spChg chg="mod">
          <ac:chgData name="Froduald Kabanza" userId="edf393d0-642b-4b9e-8c75-f62133241689" providerId="ADAL" clId="{FD76EFDA-3628-4D21-80C0-A7A4E3F7DB09}" dt="2022-01-13T04:29:22.343" v="952"/>
          <ac:spMkLst>
            <pc:docMk/>
            <pc:sldMk cId="2870221971" sldId="356"/>
            <ac:spMk id="14" creationId="{E389E467-7C6A-4D6D-916E-F7EC6DA056D4}"/>
          </ac:spMkLst>
        </pc:spChg>
        <pc:spChg chg="mod">
          <ac:chgData name="Froduald Kabanza" userId="edf393d0-642b-4b9e-8c75-f62133241689" providerId="ADAL" clId="{FD76EFDA-3628-4D21-80C0-A7A4E3F7DB09}" dt="2022-01-13T04:29:22.343" v="952"/>
          <ac:spMkLst>
            <pc:docMk/>
            <pc:sldMk cId="2870221971" sldId="356"/>
            <ac:spMk id="17" creationId="{697198FC-3341-465F-A553-B6D2061FA0C6}"/>
          </ac:spMkLst>
        </pc:spChg>
        <pc:spChg chg="mod">
          <ac:chgData name="Froduald Kabanza" userId="edf393d0-642b-4b9e-8c75-f62133241689" providerId="ADAL" clId="{FD76EFDA-3628-4D21-80C0-A7A4E3F7DB09}" dt="2022-01-13T04:29:22.343" v="952"/>
          <ac:spMkLst>
            <pc:docMk/>
            <pc:sldMk cId="2870221971" sldId="356"/>
            <ac:spMk id="18" creationId="{93D02AAF-B7A2-4707-9E94-C1D4BB2DC563}"/>
          </ac:spMkLst>
        </pc:spChg>
        <pc:grpChg chg="add del mod">
          <ac:chgData name="Froduald Kabanza" userId="edf393d0-642b-4b9e-8c75-f62133241689" providerId="ADAL" clId="{FD76EFDA-3628-4D21-80C0-A7A4E3F7DB09}" dt="2022-01-13T04:29:33.431" v="953"/>
          <ac:grpSpMkLst>
            <pc:docMk/>
            <pc:sldMk cId="2870221971" sldId="356"/>
            <ac:grpSpMk id="10" creationId="{758C92DC-2225-46F7-80B0-CCB27A3B5E36}"/>
          </ac:grpSpMkLst>
        </pc:grpChg>
        <pc:picChg chg="add del">
          <ac:chgData name="Froduald Kabanza" userId="edf393d0-642b-4b9e-8c75-f62133241689" providerId="ADAL" clId="{FD76EFDA-3628-4D21-80C0-A7A4E3F7DB09}" dt="2022-01-13T04:29:49.881" v="966"/>
          <ac:picMkLst>
            <pc:docMk/>
            <pc:sldMk cId="2870221971" sldId="356"/>
            <ac:picMk id="3" creationId="{418479EB-D330-44A2-83BE-3E639C0EA62B}"/>
          </ac:picMkLst>
        </pc:picChg>
        <pc:picChg chg="del">
          <ac:chgData name="Froduald Kabanza" userId="edf393d0-642b-4b9e-8c75-f62133241689" providerId="ADAL" clId="{FD76EFDA-3628-4D21-80C0-A7A4E3F7DB09}" dt="2022-01-13T04:27:27.955" v="907" actId="478"/>
          <ac:picMkLst>
            <pc:docMk/>
            <pc:sldMk cId="2870221971" sldId="356"/>
            <ac:picMk id="7" creationId="{8DD18F12-9C4D-45C5-B7CB-8A940CDA2C1D}"/>
          </ac:picMkLst>
        </pc:picChg>
        <pc:picChg chg="mod">
          <ac:chgData name="Froduald Kabanza" userId="edf393d0-642b-4b9e-8c75-f62133241689" providerId="ADAL" clId="{FD76EFDA-3628-4D21-80C0-A7A4E3F7DB09}" dt="2022-01-13T04:29:22.343" v="952"/>
          <ac:picMkLst>
            <pc:docMk/>
            <pc:sldMk cId="2870221971" sldId="356"/>
            <ac:picMk id="11" creationId="{4FDE5E4E-E034-4658-B5B2-22D0FCCCFDB2}"/>
          </ac:picMkLst>
        </pc:picChg>
        <pc:picChg chg="mod">
          <ac:chgData name="Froduald Kabanza" userId="edf393d0-642b-4b9e-8c75-f62133241689" providerId="ADAL" clId="{FD76EFDA-3628-4D21-80C0-A7A4E3F7DB09}" dt="2022-01-13T04:29:22.343" v="952"/>
          <ac:picMkLst>
            <pc:docMk/>
            <pc:sldMk cId="2870221971" sldId="356"/>
            <ac:picMk id="15" creationId="{46FF80C6-AE39-4A15-9929-B02EBCB62226}"/>
          </ac:picMkLst>
        </pc:picChg>
        <pc:picChg chg="del">
          <ac:chgData name="Froduald Kabanza" userId="edf393d0-642b-4b9e-8c75-f62133241689" providerId="ADAL" clId="{FD76EFDA-3628-4D21-80C0-A7A4E3F7DB09}" dt="2022-01-13T04:27:25.941" v="905" actId="478"/>
          <ac:picMkLst>
            <pc:docMk/>
            <pc:sldMk cId="2870221971" sldId="356"/>
            <ac:picMk id="49" creationId="{1E1DFFBA-C978-426D-9112-E432710C1164}"/>
          </ac:picMkLst>
        </pc:picChg>
        <pc:picChg chg="del">
          <ac:chgData name="Froduald Kabanza" userId="edf393d0-642b-4b9e-8c75-f62133241689" providerId="ADAL" clId="{FD76EFDA-3628-4D21-80C0-A7A4E3F7DB09}" dt="2022-01-13T04:27:27.255" v="906" actId="478"/>
          <ac:picMkLst>
            <pc:docMk/>
            <pc:sldMk cId="2870221971" sldId="356"/>
            <ac:picMk id="50" creationId="{BB6F699E-668A-4A4E-858C-1E9D093A1A07}"/>
          </ac:picMkLst>
        </pc:picChg>
        <pc:picChg chg="del">
          <ac:chgData name="Froduald Kabanza" userId="edf393d0-642b-4b9e-8c75-f62133241689" providerId="ADAL" clId="{FD76EFDA-3628-4D21-80C0-A7A4E3F7DB09}" dt="2022-01-13T04:27:28.694" v="908" actId="478"/>
          <ac:picMkLst>
            <pc:docMk/>
            <pc:sldMk cId="2870221971" sldId="356"/>
            <ac:picMk id="51" creationId="{3933E356-8C85-448B-B532-056F049F7588}"/>
          </ac:picMkLst>
        </pc:picChg>
        <pc:cxnChg chg="mod">
          <ac:chgData name="Froduald Kabanza" userId="edf393d0-642b-4b9e-8c75-f62133241689" providerId="ADAL" clId="{FD76EFDA-3628-4D21-80C0-A7A4E3F7DB09}" dt="2022-01-13T04:29:22.343" v="952"/>
          <ac:cxnSpMkLst>
            <pc:docMk/>
            <pc:sldMk cId="2870221971" sldId="356"/>
            <ac:cxnSpMk id="12" creationId="{7F58065A-119D-4742-9CDC-E185C6D06EF4}"/>
          </ac:cxnSpMkLst>
        </pc:cxnChg>
        <pc:cxnChg chg="mod">
          <ac:chgData name="Froduald Kabanza" userId="edf393d0-642b-4b9e-8c75-f62133241689" providerId="ADAL" clId="{FD76EFDA-3628-4D21-80C0-A7A4E3F7DB09}" dt="2022-01-13T04:29:22.343" v="952"/>
          <ac:cxnSpMkLst>
            <pc:docMk/>
            <pc:sldMk cId="2870221971" sldId="356"/>
            <ac:cxnSpMk id="16" creationId="{7613ABCA-705C-4649-AC5F-B4F9C486159C}"/>
          </ac:cxnSpMkLst>
        </pc:cxnChg>
        <pc:cxnChg chg="mod">
          <ac:chgData name="Froduald Kabanza" userId="edf393d0-642b-4b9e-8c75-f62133241689" providerId="ADAL" clId="{FD76EFDA-3628-4D21-80C0-A7A4E3F7DB09}" dt="2022-01-13T04:29:22.343" v="952"/>
          <ac:cxnSpMkLst>
            <pc:docMk/>
            <pc:sldMk cId="2870221971" sldId="356"/>
            <ac:cxnSpMk id="19" creationId="{C4A51774-7F29-4A5D-A821-49EE0C21341A}"/>
          </ac:cxnSpMkLst>
        </pc:cxnChg>
      </pc:sldChg>
      <pc:sldChg chg="del">
        <pc:chgData name="Froduald Kabanza" userId="edf393d0-642b-4b9e-8c75-f62133241689" providerId="ADAL" clId="{FD76EFDA-3628-4D21-80C0-A7A4E3F7DB09}" dt="2022-01-13T03:32:06.750" v="103" actId="2696"/>
        <pc:sldMkLst>
          <pc:docMk/>
          <pc:sldMk cId="1784342540" sldId="404"/>
        </pc:sldMkLst>
      </pc:sldChg>
      <pc:sldChg chg="del">
        <pc:chgData name="Froduald Kabanza" userId="edf393d0-642b-4b9e-8c75-f62133241689" providerId="ADAL" clId="{FD76EFDA-3628-4D21-80C0-A7A4E3F7DB09}" dt="2022-01-13T03:32:06.750" v="103" actId="2696"/>
        <pc:sldMkLst>
          <pc:docMk/>
          <pc:sldMk cId="1206014170" sldId="405"/>
        </pc:sldMkLst>
      </pc:sldChg>
      <pc:sldChg chg="del">
        <pc:chgData name="Froduald Kabanza" userId="edf393d0-642b-4b9e-8c75-f62133241689" providerId="ADAL" clId="{FD76EFDA-3628-4D21-80C0-A7A4E3F7DB09}" dt="2022-01-13T03:32:06.750" v="103" actId="2696"/>
        <pc:sldMkLst>
          <pc:docMk/>
          <pc:sldMk cId="4264296078" sldId="406"/>
        </pc:sldMkLst>
      </pc:sldChg>
      <pc:sldChg chg="del">
        <pc:chgData name="Froduald Kabanza" userId="edf393d0-642b-4b9e-8c75-f62133241689" providerId="ADAL" clId="{FD76EFDA-3628-4D21-80C0-A7A4E3F7DB09}" dt="2022-01-13T03:32:06.750" v="103" actId="2696"/>
        <pc:sldMkLst>
          <pc:docMk/>
          <pc:sldMk cId="701043497" sldId="407"/>
        </pc:sldMkLst>
      </pc:sldChg>
      <pc:sldChg chg="add">
        <pc:chgData name="Froduald Kabanza" userId="edf393d0-642b-4b9e-8c75-f62133241689" providerId="ADAL" clId="{FD76EFDA-3628-4D21-80C0-A7A4E3F7DB09}" dt="2022-01-14T12:08:17.763" v="2481"/>
        <pc:sldMkLst>
          <pc:docMk/>
          <pc:sldMk cId="1687000245" sldId="496"/>
        </pc:sldMkLst>
      </pc:sldChg>
      <pc:sldChg chg="modSp add del mod">
        <pc:chgData name="Froduald Kabanza" userId="edf393d0-642b-4b9e-8c75-f62133241689" providerId="ADAL" clId="{FD76EFDA-3628-4D21-80C0-A7A4E3F7DB09}" dt="2022-01-13T04:12:31.264" v="640" actId="2696"/>
        <pc:sldMkLst>
          <pc:docMk/>
          <pc:sldMk cId="0" sldId="604"/>
        </pc:sldMkLst>
        <pc:picChg chg="mod">
          <ac:chgData name="Froduald Kabanza" userId="edf393d0-642b-4b9e-8c75-f62133241689" providerId="ADAL" clId="{FD76EFDA-3628-4D21-80C0-A7A4E3F7DB09}" dt="2022-01-13T04:11:54.632" v="628" actId="14100"/>
          <ac:picMkLst>
            <pc:docMk/>
            <pc:sldMk cId="0" sldId="604"/>
            <ac:picMk id="4" creationId="{3D9F415C-9508-4809-B53E-C5DB33255286}"/>
          </ac:picMkLst>
        </pc:picChg>
      </pc:sldChg>
      <pc:sldChg chg="modSp add del mod">
        <pc:chgData name="Froduald Kabanza" userId="edf393d0-642b-4b9e-8c75-f62133241689" providerId="ADAL" clId="{FD76EFDA-3628-4D21-80C0-A7A4E3F7DB09}" dt="2022-01-13T04:16:19.131" v="670" actId="2696"/>
        <pc:sldMkLst>
          <pc:docMk/>
          <pc:sldMk cId="355582475" sldId="4500"/>
        </pc:sldMkLst>
        <pc:spChg chg="mod">
          <ac:chgData name="Froduald Kabanza" userId="edf393d0-642b-4b9e-8c75-f62133241689" providerId="ADAL" clId="{FD76EFDA-3628-4D21-80C0-A7A4E3F7DB09}" dt="2022-01-13T04:16:12.398" v="669" actId="20577"/>
          <ac:spMkLst>
            <pc:docMk/>
            <pc:sldMk cId="355582475" sldId="4500"/>
            <ac:spMk id="2" creationId="{8F599603-8CF4-784C-A3E3-C314F7A83ACF}"/>
          </ac:spMkLst>
        </pc:spChg>
      </pc:sldChg>
      <pc:sldChg chg="add del">
        <pc:chgData name="Froduald Kabanza" userId="edf393d0-642b-4b9e-8c75-f62133241689" providerId="ADAL" clId="{FD76EFDA-3628-4D21-80C0-A7A4E3F7DB09}" dt="2022-01-13T04:16:19.131" v="670" actId="2696"/>
        <pc:sldMkLst>
          <pc:docMk/>
          <pc:sldMk cId="2953967258" sldId="4501"/>
        </pc:sldMkLst>
      </pc:sldChg>
      <pc:sldChg chg="add del">
        <pc:chgData name="Froduald Kabanza" userId="edf393d0-642b-4b9e-8c75-f62133241689" providerId="ADAL" clId="{FD76EFDA-3628-4D21-80C0-A7A4E3F7DB09}" dt="2022-01-13T04:16:19.131" v="670" actId="2696"/>
        <pc:sldMkLst>
          <pc:docMk/>
          <pc:sldMk cId="1015862264" sldId="4502"/>
        </pc:sldMkLst>
      </pc:sldChg>
      <pc:sldChg chg="addSp delSp modSp add del mod modClrScheme chgLayout">
        <pc:chgData name="Froduald Kabanza" userId="edf393d0-642b-4b9e-8c75-f62133241689" providerId="ADAL" clId="{FD76EFDA-3628-4D21-80C0-A7A4E3F7DB09}" dt="2022-01-13T04:31:49.942" v="1024" actId="20577"/>
        <pc:sldMkLst>
          <pc:docMk/>
          <pc:sldMk cId="1649721066" sldId="4507"/>
        </pc:sldMkLst>
        <pc:spChg chg="mod ord">
          <ac:chgData name="Froduald Kabanza" userId="edf393d0-642b-4b9e-8c75-f62133241689" providerId="ADAL" clId="{FD76EFDA-3628-4D21-80C0-A7A4E3F7DB09}" dt="2022-01-13T04:31:49.942" v="1024" actId="20577"/>
          <ac:spMkLst>
            <pc:docMk/>
            <pc:sldMk cId="1649721066" sldId="4507"/>
            <ac:spMk id="2" creationId="{8F599603-8CF4-784C-A3E3-C314F7A83ACF}"/>
          </ac:spMkLst>
        </pc:spChg>
        <pc:spChg chg="add del mod ord">
          <ac:chgData name="Froduald Kabanza" userId="edf393d0-642b-4b9e-8c75-f62133241689" providerId="ADAL" clId="{FD76EFDA-3628-4D21-80C0-A7A4E3F7DB09}" dt="2022-01-13T04:31:35.535" v="975" actId="478"/>
          <ac:spMkLst>
            <pc:docMk/>
            <pc:sldMk cId="1649721066" sldId="4507"/>
            <ac:spMk id="3" creationId="{2957C7CE-E644-46C6-80B7-33551455DEBD}"/>
          </ac:spMkLst>
        </pc:spChg>
      </pc:sldChg>
      <pc:sldChg chg="addSp delSp modSp add del mod modClrScheme chgLayout modNotesTx">
        <pc:chgData name="Froduald Kabanza" userId="edf393d0-642b-4b9e-8c75-f62133241689" providerId="ADAL" clId="{FD76EFDA-3628-4D21-80C0-A7A4E3F7DB09}" dt="2022-01-13T04:49:59.690" v="1420" actId="20577"/>
        <pc:sldMkLst>
          <pc:docMk/>
          <pc:sldMk cId="773646227" sldId="4509"/>
        </pc:sldMkLst>
        <pc:spChg chg="mod ord">
          <ac:chgData name="Froduald Kabanza" userId="edf393d0-642b-4b9e-8c75-f62133241689" providerId="ADAL" clId="{FD76EFDA-3628-4D21-80C0-A7A4E3F7DB09}" dt="2022-01-13T04:33:03.165" v="1128" actId="20577"/>
          <ac:spMkLst>
            <pc:docMk/>
            <pc:sldMk cId="773646227" sldId="4509"/>
            <ac:spMk id="2" creationId="{8F599603-8CF4-784C-A3E3-C314F7A83ACF}"/>
          </ac:spMkLst>
        </pc:spChg>
        <pc:spChg chg="add del mod ord">
          <ac:chgData name="Froduald Kabanza" userId="edf393d0-642b-4b9e-8c75-f62133241689" providerId="ADAL" clId="{FD76EFDA-3628-4D21-80C0-A7A4E3F7DB09}" dt="2022-01-13T04:33:06.815" v="1129" actId="478"/>
          <ac:spMkLst>
            <pc:docMk/>
            <pc:sldMk cId="773646227" sldId="4509"/>
            <ac:spMk id="3" creationId="{575B75FA-3FFF-4268-8E1A-9EDD30F63321}"/>
          </ac:spMkLst>
        </pc:spChg>
      </pc:sldChg>
      <pc:sldChg chg="addSp delSp modSp add del mod modClrScheme delAnim modAnim chgLayout modNotesTx">
        <pc:chgData name="Froduald Kabanza" userId="edf393d0-642b-4b9e-8c75-f62133241689" providerId="ADAL" clId="{FD76EFDA-3628-4D21-80C0-A7A4E3F7DB09}" dt="2022-01-13T13:04:33.733" v="2079" actId="20577"/>
        <pc:sldMkLst>
          <pc:docMk/>
          <pc:sldMk cId="1696488560" sldId="4515"/>
        </pc:sldMkLst>
        <pc:spChg chg="mod ord">
          <ac:chgData name="Froduald Kabanza" userId="edf393d0-642b-4b9e-8c75-f62133241689" providerId="ADAL" clId="{FD76EFDA-3628-4D21-80C0-A7A4E3F7DB09}" dt="2022-01-13T04:32:15.198" v="1083" actId="20577"/>
          <ac:spMkLst>
            <pc:docMk/>
            <pc:sldMk cId="1696488560" sldId="4515"/>
            <ac:spMk id="2" creationId="{8F599603-8CF4-784C-A3E3-C314F7A83ACF}"/>
          </ac:spMkLst>
        </pc:spChg>
        <pc:spChg chg="add del mod ord">
          <ac:chgData name="Froduald Kabanza" userId="edf393d0-642b-4b9e-8c75-f62133241689" providerId="ADAL" clId="{FD76EFDA-3628-4D21-80C0-A7A4E3F7DB09}" dt="2022-01-13T12:54:29.878" v="1945" actId="478"/>
          <ac:spMkLst>
            <pc:docMk/>
            <pc:sldMk cId="1696488560" sldId="4515"/>
            <ac:spMk id="4" creationId="{47109B84-882A-483C-8425-71C9916B6288}"/>
          </ac:spMkLst>
        </pc:spChg>
        <pc:spChg chg="del mod">
          <ac:chgData name="Froduald Kabanza" userId="edf393d0-642b-4b9e-8c75-f62133241689" providerId="ADAL" clId="{FD76EFDA-3628-4D21-80C0-A7A4E3F7DB09}" dt="2022-01-13T12:54:34.350" v="1947" actId="478"/>
          <ac:spMkLst>
            <pc:docMk/>
            <pc:sldMk cId="1696488560" sldId="4515"/>
            <ac:spMk id="25" creationId="{7A75B14F-E77C-4759-9BB0-F1A39600DB76}"/>
          </ac:spMkLst>
        </pc:spChg>
        <pc:spChg chg="mod">
          <ac:chgData name="Froduald Kabanza" userId="edf393d0-642b-4b9e-8c75-f62133241689" providerId="ADAL" clId="{FD76EFDA-3628-4D21-80C0-A7A4E3F7DB09}" dt="2022-01-13T13:04:33.733" v="2079" actId="20577"/>
          <ac:spMkLst>
            <pc:docMk/>
            <pc:sldMk cId="1696488560" sldId="4515"/>
            <ac:spMk id="29" creationId="{640394AC-C550-47D7-8FD5-8409A8FC2180}"/>
          </ac:spMkLst>
        </pc:spChg>
        <pc:spChg chg="mod">
          <ac:chgData name="Froduald Kabanza" userId="edf393d0-642b-4b9e-8c75-f62133241689" providerId="ADAL" clId="{FD76EFDA-3628-4D21-80C0-A7A4E3F7DB09}" dt="2022-01-13T12:54:35.502" v="1948"/>
          <ac:spMkLst>
            <pc:docMk/>
            <pc:sldMk cId="1696488560" sldId="4515"/>
            <ac:spMk id="31" creationId="{E06FC1B6-957F-45F5-B7CC-7E32FC94F301}"/>
          </ac:spMkLst>
        </pc:spChg>
        <pc:spChg chg="mod">
          <ac:chgData name="Froduald Kabanza" userId="edf393d0-642b-4b9e-8c75-f62133241689" providerId="ADAL" clId="{FD76EFDA-3628-4D21-80C0-A7A4E3F7DB09}" dt="2022-01-13T12:54:35.502" v="1948"/>
          <ac:spMkLst>
            <pc:docMk/>
            <pc:sldMk cId="1696488560" sldId="4515"/>
            <ac:spMk id="32" creationId="{D48EB195-8E85-4787-95B1-50F60494FF9E}"/>
          </ac:spMkLst>
        </pc:spChg>
        <pc:spChg chg="mod">
          <ac:chgData name="Froduald Kabanza" userId="edf393d0-642b-4b9e-8c75-f62133241689" providerId="ADAL" clId="{FD76EFDA-3628-4D21-80C0-A7A4E3F7DB09}" dt="2022-01-13T12:54:35.502" v="1948"/>
          <ac:spMkLst>
            <pc:docMk/>
            <pc:sldMk cId="1696488560" sldId="4515"/>
            <ac:spMk id="35" creationId="{FCF0F215-2F75-44B8-A732-898D27B91A16}"/>
          </ac:spMkLst>
        </pc:spChg>
        <pc:spChg chg="mod">
          <ac:chgData name="Froduald Kabanza" userId="edf393d0-642b-4b9e-8c75-f62133241689" providerId="ADAL" clId="{FD76EFDA-3628-4D21-80C0-A7A4E3F7DB09}" dt="2022-01-13T12:54:35.502" v="1948"/>
          <ac:spMkLst>
            <pc:docMk/>
            <pc:sldMk cId="1696488560" sldId="4515"/>
            <ac:spMk id="37" creationId="{2B3A6C97-F7AD-4E27-8F17-0E9B826A2809}"/>
          </ac:spMkLst>
        </pc:spChg>
        <pc:spChg chg="mod">
          <ac:chgData name="Froduald Kabanza" userId="edf393d0-642b-4b9e-8c75-f62133241689" providerId="ADAL" clId="{FD76EFDA-3628-4D21-80C0-A7A4E3F7DB09}" dt="2022-01-13T12:54:35.502" v="1948"/>
          <ac:spMkLst>
            <pc:docMk/>
            <pc:sldMk cId="1696488560" sldId="4515"/>
            <ac:spMk id="40" creationId="{B6D2FAE3-FF9B-4D50-BBBE-68D7C3BF2519}"/>
          </ac:spMkLst>
        </pc:spChg>
        <pc:spChg chg="add mod">
          <ac:chgData name="Froduald Kabanza" userId="edf393d0-642b-4b9e-8c75-f62133241689" providerId="ADAL" clId="{FD76EFDA-3628-4D21-80C0-A7A4E3F7DB09}" dt="2022-01-13T12:54:35.502" v="1948"/>
          <ac:spMkLst>
            <pc:docMk/>
            <pc:sldMk cId="1696488560" sldId="4515"/>
            <ac:spMk id="41" creationId="{9A93F359-E2C1-4911-83C9-CEE413E4416F}"/>
          </ac:spMkLst>
        </pc:spChg>
        <pc:spChg chg="add mod">
          <ac:chgData name="Froduald Kabanza" userId="edf393d0-642b-4b9e-8c75-f62133241689" providerId="ADAL" clId="{FD76EFDA-3628-4D21-80C0-A7A4E3F7DB09}" dt="2022-01-13T12:54:35.502" v="1948"/>
          <ac:spMkLst>
            <pc:docMk/>
            <pc:sldMk cId="1696488560" sldId="4515"/>
            <ac:spMk id="42" creationId="{DFD4CA09-8E49-4BA4-AD7C-91F5D824E2F2}"/>
          </ac:spMkLst>
        </pc:spChg>
        <pc:spChg chg="del mod">
          <ac:chgData name="Froduald Kabanza" userId="edf393d0-642b-4b9e-8c75-f62133241689" providerId="ADAL" clId="{FD76EFDA-3628-4D21-80C0-A7A4E3F7DB09}" dt="2022-01-13T12:54:34.350" v="1947" actId="478"/>
          <ac:spMkLst>
            <pc:docMk/>
            <pc:sldMk cId="1696488560" sldId="4515"/>
            <ac:spMk id="70" creationId="{A51E2C61-241E-4D34-97B7-D1F8F9812EDF}"/>
          </ac:spMkLst>
        </pc:spChg>
        <pc:grpChg chg="del">
          <ac:chgData name="Froduald Kabanza" userId="edf393d0-642b-4b9e-8c75-f62133241689" providerId="ADAL" clId="{FD76EFDA-3628-4D21-80C0-A7A4E3F7DB09}" dt="2022-01-13T12:54:30.856" v="1946" actId="478"/>
          <ac:grpSpMkLst>
            <pc:docMk/>
            <pc:sldMk cId="1696488560" sldId="4515"/>
            <ac:grpSpMk id="5" creationId="{0B24EB5B-8D28-42C1-9937-9D308AF6C27B}"/>
          </ac:grpSpMkLst>
        </pc:grpChg>
        <pc:grpChg chg="add mod">
          <ac:chgData name="Froduald Kabanza" userId="edf393d0-642b-4b9e-8c75-f62133241689" providerId="ADAL" clId="{FD76EFDA-3628-4D21-80C0-A7A4E3F7DB09}" dt="2022-01-13T12:54:35.502" v="1948"/>
          <ac:grpSpMkLst>
            <pc:docMk/>
            <pc:sldMk cId="1696488560" sldId="4515"/>
            <ac:grpSpMk id="27" creationId="{364A13CF-C3FD-41B2-9A99-16175DEB549B}"/>
          </ac:grpSpMkLst>
        </pc:grpChg>
        <pc:cxnChg chg="mod">
          <ac:chgData name="Froduald Kabanza" userId="edf393d0-642b-4b9e-8c75-f62133241689" providerId="ADAL" clId="{FD76EFDA-3628-4D21-80C0-A7A4E3F7DB09}" dt="2022-01-13T12:54:35.502" v="1948"/>
          <ac:cxnSpMkLst>
            <pc:docMk/>
            <pc:sldMk cId="1696488560" sldId="4515"/>
            <ac:cxnSpMk id="33" creationId="{DD90CFC1-8DBA-4D4E-A93B-CF0C355E7907}"/>
          </ac:cxnSpMkLst>
        </pc:cxnChg>
        <pc:cxnChg chg="mod">
          <ac:chgData name="Froduald Kabanza" userId="edf393d0-642b-4b9e-8c75-f62133241689" providerId="ADAL" clId="{FD76EFDA-3628-4D21-80C0-A7A4E3F7DB09}" dt="2022-01-13T12:54:35.502" v="1948"/>
          <ac:cxnSpMkLst>
            <pc:docMk/>
            <pc:sldMk cId="1696488560" sldId="4515"/>
            <ac:cxnSpMk id="34" creationId="{122D3EC4-B7FF-4817-8D73-366775F4EAA5}"/>
          </ac:cxnSpMkLst>
        </pc:cxnChg>
        <pc:cxnChg chg="mod">
          <ac:chgData name="Froduald Kabanza" userId="edf393d0-642b-4b9e-8c75-f62133241689" providerId="ADAL" clId="{FD76EFDA-3628-4D21-80C0-A7A4E3F7DB09}" dt="2022-01-13T12:54:35.502" v="1948"/>
          <ac:cxnSpMkLst>
            <pc:docMk/>
            <pc:sldMk cId="1696488560" sldId="4515"/>
            <ac:cxnSpMk id="38" creationId="{2350692E-97CB-4C4D-BCA7-BE73DD527ADF}"/>
          </ac:cxnSpMkLst>
        </pc:cxnChg>
        <pc:cxnChg chg="mod">
          <ac:chgData name="Froduald Kabanza" userId="edf393d0-642b-4b9e-8c75-f62133241689" providerId="ADAL" clId="{FD76EFDA-3628-4D21-80C0-A7A4E3F7DB09}" dt="2022-01-13T12:54:30.856" v="1946" actId="478"/>
          <ac:cxnSpMkLst>
            <pc:docMk/>
            <pc:sldMk cId="1696488560" sldId="4515"/>
            <ac:cxnSpMk id="58" creationId="{B7819DE5-9323-4A13-A16C-B16BB4DBF9A4}"/>
          </ac:cxnSpMkLst>
        </pc:cxnChg>
        <pc:cxnChg chg="mod">
          <ac:chgData name="Froduald Kabanza" userId="edf393d0-642b-4b9e-8c75-f62133241689" providerId="ADAL" clId="{FD76EFDA-3628-4D21-80C0-A7A4E3F7DB09}" dt="2022-01-13T12:54:30.856" v="1946" actId="478"/>
          <ac:cxnSpMkLst>
            <pc:docMk/>
            <pc:sldMk cId="1696488560" sldId="4515"/>
            <ac:cxnSpMk id="59" creationId="{6E0B3B6C-19B9-4893-8606-4F6F9A744ABA}"/>
          </ac:cxnSpMkLst>
        </pc:cxnChg>
      </pc:sldChg>
      <pc:sldChg chg="delSp modSp add del mod modClrScheme chgLayout modNotesTx">
        <pc:chgData name="Froduald Kabanza" userId="edf393d0-642b-4b9e-8c75-f62133241689" providerId="ADAL" clId="{FD76EFDA-3628-4D21-80C0-A7A4E3F7DB09}" dt="2022-01-13T04:49:55.442" v="1419" actId="20577"/>
        <pc:sldMkLst>
          <pc:docMk/>
          <pc:sldMk cId="3963301562" sldId="4516"/>
        </pc:sldMkLst>
        <pc:spChg chg="mod ord">
          <ac:chgData name="Froduald Kabanza" userId="edf393d0-642b-4b9e-8c75-f62133241689" providerId="ADAL" clId="{FD76EFDA-3628-4D21-80C0-A7A4E3F7DB09}" dt="2022-01-13T04:33:41.493" v="1197" actId="20577"/>
          <ac:spMkLst>
            <pc:docMk/>
            <pc:sldMk cId="3963301562" sldId="4516"/>
            <ac:spMk id="2" creationId="{8F599603-8CF4-784C-A3E3-C314F7A83ACF}"/>
          </ac:spMkLst>
        </pc:spChg>
        <pc:spChg chg="del mod ord">
          <ac:chgData name="Froduald Kabanza" userId="edf393d0-642b-4b9e-8c75-f62133241689" providerId="ADAL" clId="{FD76EFDA-3628-4D21-80C0-A7A4E3F7DB09}" dt="2022-01-13T04:34:03.740" v="1199" actId="478"/>
          <ac:spMkLst>
            <pc:docMk/>
            <pc:sldMk cId="3963301562" sldId="4516"/>
            <ac:spMk id="9" creationId="{A45F56F9-7899-4904-ACE2-6C7C9B000141}"/>
          </ac:spMkLst>
        </pc:spChg>
      </pc:sldChg>
      <pc:sldChg chg="delSp modSp add del mod modClrScheme chgLayout">
        <pc:chgData name="Froduald Kabanza" userId="edf393d0-642b-4b9e-8c75-f62133241689" providerId="ADAL" clId="{FD76EFDA-3628-4D21-80C0-A7A4E3F7DB09}" dt="2022-01-13T04:42:54.082" v="1345" actId="2696"/>
        <pc:sldMkLst>
          <pc:docMk/>
          <pc:sldMk cId="3935610972" sldId="4517"/>
        </pc:sldMkLst>
        <pc:spChg chg="mod ord">
          <ac:chgData name="Froduald Kabanza" userId="edf393d0-642b-4b9e-8c75-f62133241689" providerId="ADAL" clId="{FD76EFDA-3628-4D21-80C0-A7A4E3F7DB09}" dt="2022-01-13T04:34:07.891" v="1200"/>
          <ac:spMkLst>
            <pc:docMk/>
            <pc:sldMk cId="3935610972" sldId="4517"/>
            <ac:spMk id="2" creationId="{8F599603-8CF4-784C-A3E3-C314F7A83ACF}"/>
          </ac:spMkLst>
        </pc:spChg>
        <pc:spChg chg="mod">
          <ac:chgData name="Froduald Kabanza" userId="edf393d0-642b-4b9e-8c75-f62133241689" providerId="ADAL" clId="{FD76EFDA-3628-4D21-80C0-A7A4E3F7DB09}" dt="2022-01-13T04:42:40.669" v="1344" actId="20577"/>
          <ac:spMkLst>
            <pc:docMk/>
            <pc:sldMk cId="3935610972" sldId="4517"/>
            <ac:spMk id="3" creationId="{E0DBBC5E-D69A-4EA7-A307-DD417E471C90}"/>
          </ac:spMkLst>
        </pc:spChg>
        <pc:spChg chg="del mod ord">
          <ac:chgData name="Froduald Kabanza" userId="edf393d0-642b-4b9e-8c75-f62133241689" providerId="ADAL" clId="{FD76EFDA-3628-4D21-80C0-A7A4E3F7DB09}" dt="2022-01-13T04:34:14.386" v="1202" actId="478"/>
          <ac:spMkLst>
            <pc:docMk/>
            <pc:sldMk cId="3935610972" sldId="4517"/>
            <ac:spMk id="9" creationId="{A45F56F9-7899-4904-ACE2-6C7C9B000141}"/>
          </ac:spMkLst>
        </pc:spChg>
      </pc:sldChg>
      <pc:sldChg chg="addSp delSp modSp add del mod modClrScheme chgLayout modNotesTx">
        <pc:chgData name="Froduald Kabanza" userId="edf393d0-642b-4b9e-8c75-f62133241689" providerId="ADAL" clId="{FD76EFDA-3628-4D21-80C0-A7A4E3F7DB09}" dt="2022-01-13T04:49:49.037" v="1417" actId="20577"/>
        <pc:sldMkLst>
          <pc:docMk/>
          <pc:sldMk cId="513111251" sldId="4518"/>
        </pc:sldMkLst>
        <pc:spChg chg="del mod ord">
          <ac:chgData name="Froduald Kabanza" userId="edf393d0-642b-4b9e-8c75-f62133241689" providerId="ADAL" clId="{FD76EFDA-3628-4D21-80C0-A7A4E3F7DB09}" dt="2022-01-13T04:36:22.521" v="1203" actId="478"/>
          <ac:spMkLst>
            <pc:docMk/>
            <pc:sldMk cId="513111251" sldId="4518"/>
            <ac:spMk id="2" creationId="{8F599603-8CF4-784C-A3E3-C314F7A83ACF}"/>
          </ac:spMkLst>
        </pc:spChg>
        <pc:spChg chg="mod">
          <ac:chgData name="Froduald Kabanza" userId="edf393d0-642b-4b9e-8c75-f62133241689" providerId="ADAL" clId="{FD76EFDA-3628-4D21-80C0-A7A4E3F7DB09}" dt="2022-01-13T04:42:24.472" v="1342" actId="14100"/>
          <ac:spMkLst>
            <pc:docMk/>
            <pc:sldMk cId="513111251" sldId="4518"/>
            <ac:spMk id="3" creationId="{E0DBBC5E-D69A-4EA7-A307-DD417E471C90}"/>
          </ac:spMkLst>
        </pc:spChg>
        <pc:spChg chg="add del mod">
          <ac:chgData name="Froduald Kabanza" userId="edf393d0-642b-4b9e-8c75-f62133241689" providerId="ADAL" clId="{FD76EFDA-3628-4D21-80C0-A7A4E3F7DB09}" dt="2022-01-13T04:36:25.566" v="1204" actId="478"/>
          <ac:spMkLst>
            <pc:docMk/>
            <pc:sldMk cId="513111251" sldId="4518"/>
            <ac:spMk id="4" creationId="{0851A0C0-3BFC-48A0-8607-6B61F8675FDE}"/>
          </ac:spMkLst>
        </pc:spChg>
        <pc:spChg chg="add mod">
          <ac:chgData name="Froduald Kabanza" userId="edf393d0-642b-4b9e-8c75-f62133241689" providerId="ADAL" clId="{FD76EFDA-3628-4D21-80C0-A7A4E3F7DB09}" dt="2022-01-13T04:36:27.031" v="1205"/>
          <ac:spMkLst>
            <pc:docMk/>
            <pc:sldMk cId="513111251" sldId="4518"/>
            <ac:spMk id="7" creationId="{F6FC5CD0-DDB6-45DA-9EE8-1CF51B39DAFD}"/>
          </ac:spMkLst>
        </pc:spChg>
        <pc:spChg chg="del mod ord">
          <ac:chgData name="Froduald Kabanza" userId="edf393d0-642b-4b9e-8c75-f62133241689" providerId="ADAL" clId="{FD76EFDA-3628-4D21-80C0-A7A4E3F7DB09}" dt="2022-01-13T04:36:39.061" v="1207" actId="478"/>
          <ac:spMkLst>
            <pc:docMk/>
            <pc:sldMk cId="513111251" sldId="4518"/>
            <ac:spMk id="9" creationId="{A45F56F9-7899-4904-ACE2-6C7C9B000141}"/>
          </ac:spMkLst>
        </pc:spChg>
      </pc:sldChg>
      <pc:sldChg chg="addSp delSp modSp add del mod modClrScheme chgLayout modNotesTx">
        <pc:chgData name="Froduald Kabanza" userId="edf393d0-642b-4b9e-8c75-f62133241689" providerId="ADAL" clId="{FD76EFDA-3628-4D21-80C0-A7A4E3F7DB09}" dt="2022-01-13T04:49:34.365" v="1414" actId="20577"/>
        <pc:sldMkLst>
          <pc:docMk/>
          <pc:sldMk cId="3897314829" sldId="4519"/>
        </pc:sldMkLst>
        <pc:spChg chg="del mod ord">
          <ac:chgData name="Froduald Kabanza" userId="edf393d0-642b-4b9e-8c75-f62133241689" providerId="ADAL" clId="{FD76EFDA-3628-4D21-80C0-A7A4E3F7DB09}" dt="2022-01-13T04:36:43.105" v="1208" actId="478"/>
          <ac:spMkLst>
            <pc:docMk/>
            <pc:sldMk cId="3897314829" sldId="4519"/>
            <ac:spMk id="2" creationId="{8F599603-8CF4-784C-A3E3-C314F7A83ACF}"/>
          </ac:spMkLst>
        </pc:spChg>
        <pc:spChg chg="mod">
          <ac:chgData name="Froduald Kabanza" userId="edf393d0-642b-4b9e-8c75-f62133241689" providerId="ADAL" clId="{FD76EFDA-3628-4D21-80C0-A7A4E3F7DB09}" dt="2022-01-13T04:42:04.948" v="1337" actId="1076"/>
          <ac:spMkLst>
            <pc:docMk/>
            <pc:sldMk cId="3897314829" sldId="4519"/>
            <ac:spMk id="3" creationId="{E0DBBC5E-D69A-4EA7-A307-DD417E471C90}"/>
          </ac:spMkLst>
        </pc:spChg>
        <pc:spChg chg="add del mod">
          <ac:chgData name="Froduald Kabanza" userId="edf393d0-642b-4b9e-8c75-f62133241689" providerId="ADAL" clId="{FD76EFDA-3628-4D21-80C0-A7A4E3F7DB09}" dt="2022-01-13T04:36:45.183" v="1209" actId="478"/>
          <ac:spMkLst>
            <pc:docMk/>
            <pc:sldMk cId="3897314829" sldId="4519"/>
            <ac:spMk id="4" creationId="{B8868D51-1FB4-40B9-89D9-2555F6DB3739}"/>
          </ac:spMkLst>
        </pc:spChg>
        <pc:spChg chg="add del mod">
          <ac:chgData name="Froduald Kabanza" userId="edf393d0-642b-4b9e-8c75-f62133241689" providerId="ADAL" clId="{FD76EFDA-3628-4D21-80C0-A7A4E3F7DB09}" dt="2022-01-13T04:36:51.197" v="1212" actId="478"/>
          <ac:spMkLst>
            <pc:docMk/>
            <pc:sldMk cId="3897314829" sldId="4519"/>
            <ac:spMk id="5" creationId="{96428FE9-C2B2-4BB5-957D-433BFF3B946E}"/>
          </ac:spMkLst>
        </pc:spChg>
        <pc:spChg chg="add mod">
          <ac:chgData name="Froduald Kabanza" userId="edf393d0-642b-4b9e-8c75-f62133241689" providerId="ADAL" clId="{FD76EFDA-3628-4D21-80C0-A7A4E3F7DB09}" dt="2022-01-13T04:36:46.652" v="1210"/>
          <ac:spMkLst>
            <pc:docMk/>
            <pc:sldMk cId="3897314829" sldId="4519"/>
            <ac:spMk id="7" creationId="{2E3B2E4A-11E2-42A7-8D45-152B3B9FF36C}"/>
          </ac:spMkLst>
        </pc:spChg>
        <pc:spChg chg="del mod ord">
          <ac:chgData name="Froduald Kabanza" userId="edf393d0-642b-4b9e-8c75-f62133241689" providerId="ADAL" clId="{FD76EFDA-3628-4D21-80C0-A7A4E3F7DB09}" dt="2022-01-13T04:36:49.557" v="1211" actId="478"/>
          <ac:spMkLst>
            <pc:docMk/>
            <pc:sldMk cId="3897314829" sldId="4519"/>
            <ac:spMk id="9" creationId="{A45F56F9-7899-4904-ACE2-6C7C9B000141}"/>
          </ac:spMkLst>
        </pc:spChg>
        <pc:picChg chg="mod">
          <ac:chgData name="Froduald Kabanza" userId="edf393d0-642b-4b9e-8c75-f62133241689" providerId="ADAL" clId="{FD76EFDA-3628-4D21-80C0-A7A4E3F7DB09}" dt="2022-01-13T04:42:07.444" v="1338" actId="1076"/>
          <ac:picMkLst>
            <pc:docMk/>
            <pc:sldMk cId="3897314829" sldId="4519"/>
            <ac:picMk id="2050" creationId="{4665AABB-6081-4B42-86D2-EE19A7E0320C}"/>
          </ac:picMkLst>
        </pc:picChg>
      </pc:sldChg>
      <pc:sldChg chg="addSp delSp modSp add del mod modClrScheme chgLayout modNotesTx">
        <pc:chgData name="Froduald Kabanza" userId="edf393d0-642b-4b9e-8c75-f62133241689" providerId="ADAL" clId="{FD76EFDA-3628-4D21-80C0-A7A4E3F7DB09}" dt="2022-01-13T04:49:29.071" v="1412" actId="20577"/>
        <pc:sldMkLst>
          <pc:docMk/>
          <pc:sldMk cId="3057729708" sldId="4520"/>
        </pc:sldMkLst>
        <pc:spChg chg="del mod ord">
          <ac:chgData name="Froduald Kabanza" userId="edf393d0-642b-4b9e-8c75-f62133241689" providerId="ADAL" clId="{FD76EFDA-3628-4D21-80C0-A7A4E3F7DB09}" dt="2022-01-13T04:36:57.582" v="1213" actId="478"/>
          <ac:spMkLst>
            <pc:docMk/>
            <pc:sldMk cId="3057729708" sldId="4520"/>
            <ac:spMk id="2" creationId="{8F599603-8CF4-784C-A3E3-C314F7A83ACF}"/>
          </ac:spMkLst>
        </pc:spChg>
        <pc:spChg chg="mod">
          <ac:chgData name="Froduald Kabanza" userId="edf393d0-642b-4b9e-8c75-f62133241689" providerId="ADAL" clId="{FD76EFDA-3628-4D21-80C0-A7A4E3F7DB09}" dt="2022-01-13T04:41:56.165" v="1335" actId="255"/>
          <ac:spMkLst>
            <pc:docMk/>
            <pc:sldMk cId="3057729708" sldId="4520"/>
            <ac:spMk id="3" creationId="{E0DBBC5E-D69A-4EA7-A307-DD417E471C90}"/>
          </ac:spMkLst>
        </pc:spChg>
        <pc:spChg chg="add del mod">
          <ac:chgData name="Froduald Kabanza" userId="edf393d0-642b-4b9e-8c75-f62133241689" providerId="ADAL" clId="{FD76EFDA-3628-4D21-80C0-A7A4E3F7DB09}" dt="2022-01-13T04:37:00.598" v="1214" actId="478"/>
          <ac:spMkLst>
            <pc:docMk/>
            <pc:sldMk cId="3057729708" sldId="4520"/>
            <ac:spMk id="5" creationId="{3F631407-2762-4CBE-AF97-90D72D6625C4}"/>
          </ac:spMkLst>
        </pc:spChg>
        <pc:spChg chg="add del mod">
          <ac:chgData name="Froduald Kabanza" userId="edf393d0-642b-4b9e-8c75-f62133241689" providerId="ADAL" clId="{FD76EFDA-3628-4D21-80C0-A7A4E3F7DB09}" dt="2022-01-13T04:37:07.108" v="1217" actId="478"/>
          <ac:spMkLst>
            <pc:docMk/>
            <pc:sldMk cId="3057729708" sldId="4520"/>
            <ac:spMk id="6" creationId="{71D6AEA2-BB85-4226-B3C4-89006D7F6645}"/>
          </ac:spMkLst>
        </pc:spChg>
        <pc:spChg chg="add mod">
          <ac:chgData name="Froduald Kabanza" userId="edf393d0-642b-4b9e-8c75-f62133241689" providerId="ADAL" clId="{FD76EFDA-3628-4D21-80C0-A7A4E3F7DB09}" dt="2022-01-13T04:37:02.073" v="1215"/>
          <ac:spMkLst>
            <pc:docMk/>
            <pc:sldMk cId="3057729708" sldId="4520"/>
            <ac:spMk id="8" creationId="{B2142BD5-56F3-4D7D-9761-F43145EAB55F}"/>
          </ac:spMkLst>
        </pc:spChg>
        <pc:spChg chg="del mod ord">
          <ac:chgData name="Froduald Kabanza" userId="edf393d0-642b-4b9e-8c75-f62133241689" providerId="ADAL" clId="{FD76EFDA-3628-4D21-80C0-A7A4E3F7DB09}" dt="2022-01-13T04:37:05.033" v="1216" actId="478"/>
          <ac:spMkLst>
            <pc:docMk/>
            <pc:sldMk cId="3057729708" sldId="4520"/>
            <ac:spMk id="9" creationId="{A45F56F9-7899-4904-ACE2-6C7C9B000141}"/>
          </ac:spMkLst>
        </pc:spChg>
      </pc:sldChg>
      <pc:sldChg chg="addSp delSp modSp add del mod modClrScheme chgLayout modNotesTx">
        <pc:chgData name="Froduald Kabanza" userId="edf393d0-642b-4b9e-8c75-f62133241689" providerId="ADAL" clId="{FD76EFDA-3628-4D21-80C0-A7A4E3F7DB09}" dt="2022-01-13T04:49:23.569" v="1410" actId="20577"/>
        <pc:sldMkLst>
          <pc:docMk/>
          <pc:sldMk cId="3667664881" sldId="4522"/>
        </pc:sldMkLst>
        <pc:spChg chg="del mod ord">
          <ac:chgData name="Froduald Kabanza" userId="edf393d0-642b-4b9e-8c75-f62133241689" providerId="ADAL" clId="{FD76EFDA-3628-4D21-80C0-A7A4E3F7DB09}" dt="2022-01-13T04:37:12.173" v="1218" actId="478"/>
          <ac:spMkLst>
            <pc:docMk/>
            <pc:sldMk cId="3667664881" sldId="4522"/>
            <ac:spMk id="2" creationId="{8F599603-8CF4-784C-A3E3-C314F7A83ACF}"/>
          </ac:spMkLst>
        </pc:spChg>
        <pc:spChg chg="mod">
          <ac:chgData name="Froduald Kabanza" userId="edf393d0-642b-4b9e-8c75-f62133241689" providerId="ADAL" clId="{FD76EFDA-3628-4D21-80C0-A7A4E3F7DB09}" dt="2022-01-13T04:41:45.831" v="1333" actId="255"/>
          <ac:spMkLst>
            <pc:docMk/>
            <pc:sldMk cId="3667664881" sldId="4522"/>
            <ac:spMk id="3" creationId="{E0DBBC5E-D69A-4EA7-A307-DD417E471C90}"/>
          </ac:spMkLst>
        </pc:spChg>
        <pc:spChg chg="add del mod">
          <ac:chgData name="Froduald Kabanza" userId="edf393d0-642b-4b9e-8c75-f62133241689" providerId="ADAL" clId="{FD76EFDA-3628-4D21-80C0-A7A4E3F7DB09}" dt="2022-01-13T04:37:14.245" v="1219" actId="478"/>
          <ac:spMkLst>
            <pc:docMk/>
            <pc:sldMk cId="3667664881" sldId="4522"/>
            <ac:spMk id="4" creationId="{3E97581D-F3F2-4D0E-B9E7-7E750E3CB204}"/>
          </ac:spMkLst>
        </pc:spChg>
        <pc:spChg chg="add del mod">
          <ac:chgData name="Froduald Kabanza" userId="edf393d0-642b-4b9e-8c75-f62133241689" providerId="ADAL" clId="{FD76EFDA-3628-4D21-80C0-A7A4E3F7DB09}" dt="2022-01-13T04:37:17.788" v="1221" actId="478"/>
          <ac:spMkLst>
            <pc:docMk/>
            <pc:sldMk cId="3667664881" sldId="4522"/>
            <ac:spMk id="5" creationId="{29B339FD-B8E0-411C-9A7E-FD880F34F15B}"/>
          </ac:spMkLst>
        </pc:spChg>
        <pc:spChg chg="add mod">
          <ac:chgData name="Froduald Kabanza" userId="edf393d0-642b-4b9e-8c75-f62133241689" providerId="ADAL" clId="{FD76EFDA-3628-4D21-80C0-A7A4E3F7DB09}" dt="2022-01-13T04:37:19.599" v="1222"/>
          <ac:spMkLst>
            <pc:docMk/>
            <pc:sldMk cId="3667664881" sldId="4522"/>
            <ac:spMk id="8" creationId="{37377440-0986-4FF3-9EEB-C79BC65ACD30}"/>
          </ac:spMkLst>
        </pc:spChg>
        <pc:spChg chg="del mod ord">
          <ac:chgData name="Froduald Kabanza" userId="edf393d0-642b-4b9e-8c75-f62133241689" providerId="ADAL" clId="{FD76EFDA-3628-4D21-80C0-A7A4E3F7DB09}" dt="2022-01-13T04:37:16.244" v="1220" actId="478"/>
          <ac:spMkLst>
            <pc:docMk/>
            <pc:sldMk cId="3667664881" sldId="4522"/>
            <ac:spMk id="9" creationId="{A45F56F9-7899-4904-ACE2-6C7C9B000141}"/>
          </ac:spMkLst>
        </pc:spChg>
      </pc:sldChg>
      <pc:sldChg chg="addSp delSp modSp add del mod modClrScheme chgLayout">
        <pc:chgData name="Froduald Kabanza" userId="edf393d0-642b-4b9e-8c75-f62133241689" providerId="ADAL" clId="{FD76EFDA-3628-4D21-80C0-A7A4E3F7DB09}" dt="2022-01-13T04:43:30.897" v="1347" actId="2696"/>
        <pc:sldMkLst>
          <pc:docMk/>
          <pc:sldMk cId="2724262437" sldId="4523"/>
        </pc:sldMkLst>
        <pc:spChg chg="del mod ord">
          <ac:chgData name="Froduald Kabanza" userId="edf393d0-642b-4b9e-8c75-f62133241689" providerId="ADAL" clId="{FD76EFDA-3628-4D21-80C0-A7A4E3F7DB09}" dt="2022-01-13T04:37:28.672" v="1223" actId="478"/>
          <ac:spMkLst>
            <pc:docMk/>
            <pc:sldMk cId="2724262437" sldId="4523"/>
            <ac:spMk id="2" creationId="{8F599603-8CF4-784C-A3E3-C314F7A83ACF}"/>
          </ac:spMkLst>
        </pc:spChg>
        <pc:spChg chg="add del mod">
          <ac:chgData name="Froduald Kabanza" userId="edf393d0-642b-4b9e-8c75-f62133241689" providerId="ADAL" clId="{FD76EFDA-3628-4D21-80C0-A7A4E3F7DB09}" dt="2022-01-13T04:37:29.876" v="1224" actId="478"/>
          <ac:spMkLst>
            <pc:docMk/>
            <pc:sldMk cId="2724262437" sldId="4523"/>
            <ac:spMk id="3" creationId="{AB1DBC54-5860-4406-B936-E8F301D27DBA}"/>
          </ac:spMkLst>
        </pc:spChg>
        <pc:spChg chg="add del mod">
          <ac:chgData name="Froduald Kabanza" userId="edf393d0-642b-4b9e-8c75-f62133241689" providerId="ADAL" clId="{FD76EFDA-3628-4D21-80C0-A7A4E3F7DB09}" dt="2022-01-13T04:37:37.222" v="1227" actId="478"/>
          <ac:spMkLst>
            <pc:docMk/>
            <pc:sldMk cId="2724262437" sldId="4523"/>
            <ac:spMk id="4" creationId="{FAF27148-5B0D-4E79-ADB8-264DABBE463A}"/>
          </ac:spMkLst>
        </pc:spChg>
        <pc:spChg chg="mod">
          <ac:chgData name="Froduald Kabanza" userId="edf393d0-642b-4b9e-8c75-f62133241689" providerId="ADAL" clId="{FD76EFDA-3628-4D21-80C0-A7A4E3F7DB09}" dt="2022-01-13T04:41:32.676" v="1329" actId="14100"/>
          <ac:spMkLst>
            <pc:docMk/>
            <pc:sldMk cId="2724262437" sldId="4523"/>
            <ac:spMk id="8" creationId="{596E5382-6375-47C0-99D2-1139D051FB9C}"/>
          </ac:spMkLst>
        </pc:spChg>
        <pc:spChg chg="del mod ord">
          <ac:chgData name="Froduald Kabanza" userId="edf393d0-642b-4b9e-8c75-f62133241689" providerId="ADAL" clId="{FD76EFDA-3628-4D21-80C0-A7A4E3F7DB09}" dt="2022-01-13T04:37:34.443" v="1226" actId="478"/>
          <ac:spMkLst>
            <pc:docMk/>
            <pc:sldMk cId="2724262437" sldId="4523"/>
            <ac:spMk id="9" creationId="{A45F56F9-7899-4904-ACE2-6C7C9B000141}"/>
          </ac:spMkLst>
        </pc:spChg>
        <pc:spChg chg="add mod">
          <ac:chgData name="Froduald Kabanza" userId="edf393d0-642b-4b9e-8c75-f62133241689" providerId="ADAL" clId="{FD76EFDA-3628-4D21-80C0-A7A4E3F7DB09}" dt="2022-01-13T04:37:31.260" v="1225"/>
          <ac:spMkLst>
            <pc:docMk/>
            <pc:sldMk cId="2724262437" sldId="4523"/>
            <ac:spMk id="10" creationId="{10E6B8AD-277A-464E-9BCE-900A1FF59F32}"/>
          </ac:spMkLst>
        </pc:spChg>
      </pc:sldChg>
      <pc:sldChg chg="modSp add mod modNotesTx">
        <pc:chgData name="Froduald Kabanza" userId="edf393d0-642b-4b9e-8c75-f62133241689" providerId="ADAL" clId="{FD76EFDA-3628-4D21-80C0-A7A4E3F7DB09}" dt="2022-01-13T23:53:48.851" v="2207" actId="20577"/>
        <pc:sldMkLst>
          <pc:docMk/>
          <pc:sldMk cId="2774597851" sldId="4524"/>
        </pc:sldMkLst>
        <pc:spChg chg="mod">
          <ac:chgData name="Froduald Kabanza" userId="edf393d0-642b-4b9e-8c75-f62133241689" providerId="ADAL" clId="{FD76EFDA-3628-4D21-80C0-A7A4E3F7DB09}" dt="2022-01-13T23:53:48.851" v="2207" actId="20577"/>
          <ac:spMkLst>
            <pc:docMk/>
            <pc:sldMk cId="2774597851" sldId="4524"/>
            <ac:spMk id="8" creationId="{596E5382-6375-47C0-99D2-1139D051FB9C}"/>
          </ac:spMkLst>
        </pc:spChg>
      </pc:sldChg>
      <pc:sldChg chg="addSp delSp modSp add mod modNotesTx">
        <pc:chgData name="Froduald Kabanza" userId="edf393d0-642b-4b9e-8c75-f62133241689" providerId="ADAL" clId="{FD76EFDA-3628-4D21-80C0-A7A4E3F7DB09}" dt="2022-01-13T05:09:00.310" v="1491" actId="20577"/>
        <pc:sldMkLst>
          <pc:docMk/>
          <pc:sldMk cId="1346268480" sldId="4525"/>
        </pc:sldMkLst>
        <pc:spChg chg="del">
          <ac:chgData name="Froduald Kabanza" userId="edf393d0-642b-4b9e-8c75-f62133241689" providerId="ADAL" clId="{FD76EFDA-3628-4D21-80C0-A7A4E3F7DB09}" dt="2022-01-13T04:39:26.556" v="1301" actId="478"/>
          <ac:spMkLst>
            <pc:docMk/>
            <pc:sldMk cId="1346268480" sldId="4525"/>
            <ac:spMk id="7" creationId="{2073DEC7-5B3F-4572-97C7-17A264A9DDE8}"/>
          </ac:spMkLst>
        </pc:spChg>
        <pc:spChg chg="mod">
          <ac:chgData name="Froduald Kabanza" userId="edf393d0-642b-4b9e-8c75-f62133241689" providerId="ADAL" clId="{FD76EFDA-3628-4D21-80C0-A7A4E3F7DB09}" dt="2022-01-13T05:07:34.309" v="1430" actId="1076"/>
          <ac:spMkLst>
            <pc:docMk/>
            <pc:sldMk cId="1346268480" sldId="4525"/>
            <ac:spMk id="8" creationId="{596E5382-6375-47C0-99D2-1139D051FB9C}"/>
          </ac:spMkLst>
        </pc:spChg>
        <pc:spChg chg="add mod">
          <ac:chgData name="Froduald Kabanza" userId="edf393d0-642b-4b9e-8c75-f62133241689" providerId="ADAL" clId="{FD76EFDA-3628-4D21-80C0-A7A4E3F7DB09}" dt="2022-01-13T05:08:42.692" v="1490" actId="20577"/>
          <ac:spMkLst>
            <pc:docMk/>
            <pc:sldMk cId="1346268480" sldId="4525"/>
            <ac:spMk id="9" creationId="{7AE20D6C-519C-4E42-9600-2A14EFF06C9C}"/>
          </ac:spMkLst>
        </pc:spChg>
        <pc:spChg chg="mod">
          <ac:chgData name="Froduald Kabanza" userId="edf393d0-642b-4b9e-8c75-f62133241689" providerId="ADAL" clId="{FD76EFDA-3628-4D21-80C0-A7A4E3F7DB09}" dt="2022-01-13T04:40:20.413" v="1317"/>
          <ac:spMkLst>
            <pc:docMk/>
            <pc:sldMk cId="1346268480" sldId="4525"/>
            <ac:spMk id="13" creationId="{544D7968-592F-4CA1-9115-0BFDA503550D}"/>
          </ac:spMkLst>
        </pc:spChg>
        <pc:spChg chg="mod">
          <ac:chgData name="Froduald Kabanza" userId="edf393d0-642b-4b9e-8c75-f62133241689" providerId="ADAL" clId="{FD76EFDA-3628-4D21-80C0-A7A4E3F7DB09}" dt="2022-01-13T04:40:20.413" v="1317"/>
          <ac:spMkLst>
            <pc:docMk/>
            <pc:sldMk cId="1346268480" sldId="4525"/>
            <ac:spMk id="14" creationId="{F566B6C0-7216-4A59-9A06-84E4A9863DD6}"/>
          </ac:spMkLst>
        </pc:spChg>
        <pc:grpChg chg="add del mod">
          <ac:chgData name="Froduald Kabanza" userId="edf393d0-642b-4b9e-8c75-f62133241689" providerId="ADAL" clId="{FD76EFDA-3628-4D21-80C0-A7A4E3F7DB09}" dt="2022-01-13T05:07:47.719" v="1432" actId="478"/>
          <ac:grpSpMkLst>
            <pc:docMk/>
            <pc:sldMk cId="1346268480" sldId="4525"/>
            <ac:grpSpMk id="11" creationId="{8C51394D-1619-49B6-B3F5-64C9D241CAD4}"/>
          </ac:grpSpMkLst>
        </pc:grpChg>
        <pc:picChg chg="del">
          <ac:chgData name="Froduald Kabanza" userId="edf393d0-642b-4b9e-8c75-f62133241689" providerId="ADAL" clId="{FD76EFDA-3628-4D21-80C0-A7A4E3F7DB09}" dt="2022-01-13T04:39:24.513" v="1300" actId="478"/>
          <ac:picMkLst>
            <pc:docMk/>
            <pc:sldMk cId="1346268480" sldId="4525"/>
            <ac:picMk id="6" creationId="{AC5E7B7D-E189-4B17-84A4-511263C6E5FD}"/>
          </ac:picMkLst>
        </pc:picChg>
        <pc:picChg chg="mod">
          <ac:chgData name="Froduald Kabanza" userId="edf393d0-642b-4b9e-8c75-f62133241689" providerId="ADAL" clId="{FD76EFDA-3628-4D21-80C0-A7A4E3F7DB09}" dt="2022-01-13T04:40:20.413" v="1317"/>
          <ac:picMkLst>
            <pc:docMk/>
            <pc:sldMk cId="1346268480" sldId="4525"/>
            <ac:picMk id="12" creationId="{4D47A585-A130-47DA-8FA6-315B1D4373BB}"/>
          </ac:picMkLst>
        </pc:picChg>
        <pc:picChg chg="add del mod">
          <ac:chgData name="Froduald Kabanza" userId="edf393d0-642b-4b9e-8c75-f62133241689" providerId="ADAL" clId="{FD76EFDA-3628-4D21-80C0-A7A4E3F7DB09}" dt="2022-01-13T05:07:45.396" v="1431" actId="478"/>
          <ac:picMkLst>
            <pc:docMk/>
            <pc:sldMk cId="1346268480" sldId="4525"/>
            <ac:picMk id="15" creationId="{CF1A84F7-1839-4208-9C1C-027F16364C2E}"/>
          </ac:picMkLst>
        </pc:picChg>
      </pc:sldChg>
      <pc:sldChg chg="addSp delSp modSp add mod modNotesTx">
        <pc:chgData name="Froduald Kabanza" userId="edf393d0-642b-4b9e-8c75-f62133241689" providerId="ADAL" clId="{FD76EFDA-3628-4D21-80C0-A7A4E3F7DB09}" dt="2022-01-13T23:57:07.083" v="2256"/>
        <pc:sldMkLst>
          <pc:docMk/>
          <pc:sldMk cId="3961813144" sldId="4526"/>
        </pc:sldMkLst>
        <pc:spChg chg="add mod">
          <ac:chgData name="Froduald Kabanza" userId="edf393d0-642b-4b9e-8c75-f62133241689" providerId="ADAL" clId="{FD76EFDA-3628-4D21-80C0-A7A4E3F7DB09}" dt="2022-01-13T23:56:57.301" v="2254" actId="1076"/>
          <ac:spMkLst>
            <pc:docMk/>
            <pc:sldMk cId="3961813144" sldId="4526"/>
            <ac:spMk id="5" creationId="{C4EBF031-2909-418E-9DCE-862ACA4E9F08}"/>
          </ac:spMkLst>
        </pc:spChg>
        <pc:spChg chg="del">
          <ac:chgData name="Froduald Kabanza" userId="edf393d0-642b-4b9e-8c75-f62133241689" providerId="ADAL" clId="{FD76EFDA-3628-4D21-80C0-A7A4E3F7DB09}" dt="2022-01-13T04:43:49.968" v="1349" actId="478"/>
          <ac:spMkLst>
            <pc:docMk/>
            <pc:sldMk cId="3961813144" sldId="4526"/>
            <ac:spMk id="7" creationId="{2073DEC7-5B3F-4572-97C7-17A264A9DDE8}"/>
          </ac:spMkLst>
        </pc:spChg>
        <pc:spChg chg="mod">
          <ac:chgData name="Froduald Kabanza" userId="edf393d0-642b-4b9e-8c75-f62133241689" providerId="ADAL" clId="{FD76EFDA-3628-4D21-80C0-A7A4E3F7DB09}" dt="2022-01-13T23:54:12.772" v="2213" actId="14100"/>
          <ac:spMkLst>
            <pc:docMk/>
            <pc:sldMk cId="3961813144" sldId="4526"/>
            <ac:spMk id="8" creationId="{596E5382-6375-47C0-99D2-1139D051FB9C}"/>
          </ac:spMkLst>
        </pc:spChg>
        <pc:picChg chg="add del mod">
          <ac:chgData name="Froduald Kabanza" userId="edf393d0-642b-4b9e-8c75-f62133241689" providerId="ADAL" clId="{FD76EFDA-3628-4D21-80C0-A7A4E3F7DB09}" dt="2022-01-13T23:53:28.269" v="2204" actId="478"/>
          <ac:picMkLst>
            <pc:docMk/>
            <pc:sldMk cId="3961813144" sldId="4526"/>
            <ac:picMk id="3" creationId="{E1071DFB-865A-4556-9C97-389E5113116D}"/>
          </ac:picMkLst>
        </pc:picChg>
        <pc:picChg chg="add mod">
          <ac:chgData name="Froduald Kabanza" userId="edf393d0-642b-4b9e-8c75-f62133241689" providerId="ADAL" clId="{FD76EFDA-3628-4D21-80C0-A7A4E3F7DB09}" dt="2022-01-13T23:57:04.325" v="2255" actId="1076"/>
          <ac:picMkLst>
            <pc:docMk/>
            <pc:sldMk cId="3961813144" sldId="4526"/>
            <ac:picMk id="4" creationId="{768AA135-00A6-49C9-BF10-92C741C705A6}"/>
          </ac:picMkLst>
        </pc:picChg>
        <pc:picChg chg="del">
          <ac:chgData name="Froduald Kabanza" userId="edf393d0-642b-4b9e-8c75-f62133241689" providerId="ADAL" clId="{FD76EFDA-3628-4D21-80C0-A7A4E3F7DB09}" dt="2022-01-13T04:43:47.822" v="1348" actId="478"/>
          <ac:picMkLst>
            <pc:docMk/>
            <pc:sldMk cId="3961813144" sldId="4526"/>
            <ac:picMk id="6" creationId="{AC5E7B7D-E189-4B17-84A4-511263C6E5FD}"/>
          </ac:picMkLst>
        </pc:picChg>
        <pc:picChg chg="add del mod">
          <ac:chgData name="Froduald Kabanza" userId="edf393d0-642b-4b9e-8c75-f62133241689" providerId="ADAL" clId="{FD76EFDA-3628-4D21-80C0-A7A4E3F7DB09}" dt="2022-01-13T04:48:35.624" v="1396" actId="478"/>
          <ac:picMkLst>
            <pc:docMk/>
            <pc:sldMk cId="3961813144" sldId="4526"/>
            <ac:picMk id="1026" creationId="{3D86103C-FDD5-4BA5-A6C1-A147F4278B0F}"/>
          </ac:picMkLst>
        </pc:picChg>
      </pc:sldChg>
      <pc:sldChg chg="addSp delSp modSp add mod addAnim delAnim modAnim modNotesTx">
        <pc:chgData name="Froduald Kabanza" userId="edf393d0-642b-4b9e-8c75-f62133241689" providerId="ADAL" clId="{FD76EFDA-3628-4D21-80C0-A7A4E3F7DB09}" dt="2022-01-13T13:04:17.259" v="2077" actId="478"/>
        <pc:sldMkLst>
          <pc:docMk/>
          <pc:sldMk cId="2973499226" sldId="4527"/>
        </pc:sldMkLst>
        <pc:spChg chg="mod">
          <ac:chgData name="Froduald Kabanza" userId="edf393d0-642b-4b9e-8c75-f62133241689" providerId="ADAL" clId="{FD76EFDA-3628-4D21-80C0-A7A4E3F7DB09}" dt="2022-01-13T12:52:51.400" v="1903" actId="20577"/>
          <ac:spMkLst>
            <pc:docMk/>
            <pc:sldMk cId="2973499226" sldId="4527"/>
            <ac:spMk id="2" creationId="{8F599603-8CF4-784C-A3E3-C314F7A83ACF}"/>
          </ac:spMkLst>
        </pc:spChg>
        <pc:spChg chg="del">
          <ac:chgData name="Froduald Kabanza" userId="edf393d0-642b-4b9e-8c75-f62133241689" providerId="ADAL" clId="{FD76EFDA-3628-4D21-80C0-A7A4E3F7DB09}" dt="2022-01-13T12:53:05.233" v="1904" actId="478"/>
          <ac:spMkLst>
            <pc:docMk/>
            <pc:sldMk cId="2973499226" sldId="4527"/>
            <ac:spMk id="4" creationId="{47109B84-882A-483C-8425-71C9916B6288}"/>
          </ac:spMkLst>
        </pc:spChg>
        <pc:spChg chg="add mod">
          <ac:chgData name="Froduald Kabanza" userId="edf393d0-642b-4b9e-8c75-f62133241689" providerId="ADAL" clId="{FD76EFDA-3628-4D21-80C0-A7A4E3F7DB09}" dt="2022-01-13T13:01:07.443" v="2040" actId="1076"/>
          <ac:spMkLst>
            <pc:docMk/>
            <pc:sldMk cId="2973499226" sldId="4527"/>
            <ac:spMk id="8" creationId="{64594171-29BD-4DFD-9C03-A806A7903B96}"/>
          </ac:spMkLst>
        </pc:spChg>
        <pc:spChg chg="add del mod">
          <ac:chgData name="Froduald Kabanza" userId="edf393d0-642b-4b9e-8c75-f62133241689" providerId="ADAL" clId="{FD76EFDA-3628-4D21-80C0-A7A4E3F7DB09}" dt="2022-01-13T12:56:21.044" v="1972" actId="478"/>
          <ac:spMkLst>
            <pc:docMk/>
            <pc:sldMk cId="2973499226" sldId="4527"/>
            <ac:spMk id="25" creationId="{7A75B14F-E77C-4759-9BB0-F1A39600DB76}"/>
          </ac:spMkLst>
        </pc:spChg>
        <pc:spChg chg="add del mod">
          <ac:chgData name="Froduald Kabanza" userId="edf393d0-642b-4b9e-8c75-f62133241689" providerId="ADAL" clId="{FD76EFDA-3628-4D21-80C0-A7A4E3F7DB09}" dt="2022-01-13T12:55:29.684" v="1956"/>
          <ac:spMkLst>
            <pc:docMk/>
            <pc:sldMk cId="2973499226" sldId="4527"/>
            <ac:spMk id="29" creationId="{56369544-57BF-437E-8DAC-55E09E103424}"/>
          </ac:spMkLst>
        </pc:spChg>
        <pc:spChg chg="add mod">
          <ac:chgData name="Froduald Kabanza" userId="edf393d0-642b-4b9e-8c75-f62133241689" providerId="ADAL" clId="{FD76EFDA-3628-4D21-80C0-A7A4E3F7DB09}" dt="2022-01-13T12:58:38.262" v="1996" actId="1076"/>
          <ac:spMkLst>
            <pc:docMk/>
            <pc:sldMk cId="2973499226" sldId="4527"/>
            <ac:spMk id="31" creationId="{339A22AE-6C58-443C-8AA5-9A83E8BAD8A4}"/>
          </ac:spMkLst>
        </pc:spChg>
        <pc:spChg chg="add mod">
          <ac:chgData name="Froduald Kabanza" userId="edf393d0-642b-4b9e-8c75-f62133241689" providerId="ADAL" clId="{FD76EFDA-3628-4D21-80C0-A7A4E3F7DB09}" dt="2022-01-13T13:01:22.095" v="2049" actId="20577"/>
          <ac:spMkLst>
            <pc:docMk/>
            <pc:sldMk cId="2973499226" sldId="4527"/>
            <ac:spMk id="33" creationId="{CBDFC508-C265-4C91-A42B-3F3C29D0CED2}"/>
          </ac:spMkLst>
        </pc:spChg>
        <pc:spChg chg="add mod">
          <ac:chgData name="Froduald Kabanza" userId="edf393d0-642b-4b9e-8c75-f62133241689" providerId="ADAL" clId="{FD76EFDA-3628-4D21-80C0-A7A4E3F7DB09}" dt="2022-01-13T13:01:23.733" v="2050" actId="20577"/>
          <ac:spMkLst>
            <pc:docMk/>
            <pc:sldMk cId="2973499226" sldId="4527"/>
            <ac:spMk id="34" creationId="{11667908-4DFF-4EA9-93E5-1FA7FD806448}"/>
          </ac:spMkLst>
        </pc:spChg>
        <pc:spChg chg="add mod">
          <ac:chgData name="Froduald Kabanza" userId="edf393d0-642b-4b9e-8c75-f62133241689" providerId="ADAL" clId="{FD76EFDA-3628-4D21-80C0-A7A4E3F7DB09}" dt="2022-01-13T13:01:29.113" v="2053" actId="1076"/>
          <ac:spMkLst>
            <pc:docMk/>
            <pc:sldMk cId="2973499226" sldId="4527"/>
            <ac:spMk id="35" creationId="{0E93306D-505D-4478-B912-E4AE1DA27E7C}"/>
          </ac:spMkLst>
        </pc:spChg>
        <pc:spChg chg="add mod">
          <ac:chgData name="Froduald Kabanza" userId="edf393d0-642b-4b9e-8c75-f62133241689" providerId="ADAL" clId="{FD76EFDA-3628-4D21-80C0-A7A4E3F7DB09}" dt="2022-01-13T13:02:41.512" v="2068" actId="1076"/>
          <ac:spMkLst>
            <pc:docMk/>
            <pc:sldMk cId="2973499226" sldId="4527"/>
            <ac:spMk id="40" creationId="{3B32E83B-C7CB-4F68-A82B-A235ADBE5649}"/>
          </ac:spMkLst>
        </pc:spChg>
        <pc:spChg chg="add mod">
          <ac:chgData name="Froduald Kabanza" userId="edf393d0-642b-4b9e-8c75-f62133241689" providerId="ADAL" clId="{FD76EFDA-3628-4D21-80C0-A7A4E3F7DB09}" dt="2022-01-13T13:02:50.524" v="2071" actId="20577"/>
          <ac:spMkLst>
            <pc:docMk/>
            <pc:sldMk cId="2973499226" sldId="4527"/>
            <ac:spMk id="41" creationId="{4815B95A-8F87-4C61-AE85-3C0A27FD2C16}"/>
          </ac:spMkLst>
        </pc:spChg>
        <pc:spChg chg="mod">
          <ac:chgData name="Froduald Kabanza" userId="edf393d0-642b-4b9e-8c75-f62133241689" providerId="ADAL" clId="{FD76EFDA-3628-4D21-80C0-A7A4E3F7DB09}" dt="2022-01-13T13:03:42.483" v="2075" actId="20577"/>
          <ac:spMkLst>
            <pc:docMk/>
            <pc:sldMk cId="2973499226" sldId="4527"/>
            <ac:spMk id="52" creationId="{8D7F5844-8F91-405F-A264-3AF459015D32}"/>
          </ac:spMkLst>
        </pc:spChg>
        <pc:spChg chg="add del">
          <ac:chgData name="Froduald Kabanza" userId="edf393d0-642b-4b9e-8c75-f62133241689" providerId="ADAL" clId="{FD76EFDA-3628-4D21-80C0-A7A4E3F7DB09}" dt="2022-01-13T13:04:17.259" v="2077" actId="478"/>
          <ac:spMkLst>
            <pc:docMk/>
            <pc:sldMk cId="2973499226" sldId="4527"/>
            <ac:spMk id="54" creationId="{A1A19F27-3806-444D-942E-DD4CFF63595A}"/>
          </ac:spMkLst>
        </pc:spChg>
        <pc:spChg chg="mod">
          <ac:chgData name="Froduald Kabanza" userId="edf393d0-642b-4b9e-8c75-f62133241689" providerId="ADAL" clId="{FD76EFDA-3628-4D21-80C0-A7A4E3F7DB09}" dt="2022-01-13T12:54:03.800" v="1913" actId="947"/>
          <ac:spMkLst>
            <pc:docMk/>
            <pc:sldMk cId="2973499226" sldId="4527"/>
            <ac:spMk id="68" creationId="{BCF37A52-89DB-4F7E-8BB7-879B61970CFA}"/>
          </ac:spMkLst>
        </pc:spChg>
        <pc:spChg chg="mod ord">
          <ac:chgData name="Froduald Kabanza" userId="edf393d0-642b-4b9e-8c75-f62133241689" providerId="ADAL" clId="{FD76EFDA-3628-4D21-80C0-A7A4E3F7DB09}" dt="2022-01-13T12:58:41.761" v="1997" actId="1076"/>
          <ac:spMkLst>
            <pc:docMk/>
            <pc:sldMk cId="2973499226" sldId="4527"/>
            <ac:spMk id="70" creationId="{A51E2C61-241E-4D34-97B7-D1F8F9812EDF}"/>
          </ac:spMkLst>
        </pc:spChg>
        <pc:grpChg chg="del">
          <ac:chgData name="Froduald Kabanza" userId="edf393d0-642b-4b9e-8c75-f62133241689" providerId="ADAL" clId="{FD76EFDA-3628-4D21-80C0-A7A4E3F7DB09}" dt="2022-01-13T12:53:06.606" v="1905" actId="478"/>
          <ac:grpSpMkLst>
            <pc:docMk/>
            <pc:sldMk cId="2973499226" sldId="4527"/>
            <ac:grpSpMk id="3" creationId="{1120F811-D48D-4905-B4CC-43A42480B174}"/>
          </ac:grpSpMkLst>
        </pc:grpChg>
        <pc:grpChg chg="add del mod">
          <ac:chgData name="Froduald Kabanza" userId="edf393d0-642b-4b9e-8c75-f62133241689" providerId="ADAL" clId="{FD76EFDA-3628-4D21-80C0-A7A4E3F7DB09}" dt="2022-01-13T13:03:30.756" v="2073" actId="1076"/>
          <ac:grpSpMkLst>
            <pc:docMk/>
            <pc:sldMk cId="2973499226" sldId="4527"/>
            <ac:grpSpMk id="5" creationId="{0B24EB5B-8D28-42C1-9937-9D308AF6C27B}"/>
          </ac:grpSpMkLst>
        </pc:grpChg>
        <pc:picChg chg="add mod">
          <ac:chgData name="Froduald Kabanza" userId="edf393d0-642b-4b9e-8c75-f62133241689" providerId="ADAL" clId="{FD76EFDA-3628-4D21-80C0-A7A4E3F7DB09}" dt="2022-01-13T12:58:32.644" v="1995" actId="14100"/>
          <ac:picMkLst>
            <pc:docMk/>
            <pc:sldMk cId="2973499226" sldId="4527"/>
            <ac:picMk id="7" creationId="{A34E2373-9C32-4CCE-B516-DF1FE2BC6807}"/>
          </ac:picMkLst>
        </pc:picChg>
        <pc:picChg chg="add mod">
          <ac:chgData name="Froduald Kabanza" userId="edf393d0-642b-4b9e-8c75-f62133241689" providerId="ADAL" clId="{FD76EFDA-3628-4D21-80C0-A7A4E3F7DB09}" dt="2022-01-13T13:01:07.443" v="2040" actId="1076"/>
          <ac:picMkLst>
            <pc:docMk/>
            <pc:sldMk cId="2973499226" sldId="4527"/>
            <ac:picMk id="32" creationId="{AD5987CB-D78E-4202-AB10-DDC5A5C67E6E}"/>
          </ac:picMkLst>
        </pc:picChg>
        <pc:cxnChg chg="add mod">
          <ac:chgData name="Froduald Kabanza" userId="edf393d0-642b-4b9e-8c75-f62133241689" providerId="ADAL" clId="{FD76EFDA-3628-4D21-80C0-A7A4E3F7DB09}" dt="2022-01-13T13:02:01.160" v="2057" actId="14100"/>
          <ac:cxnSpMkLst>
            <pc:docMk/>
            <pc:sldMk cId="2973499226" sldId="4527"/>
            <ac:cxnSpMk id="10" creationId="{AF597D09-41E3-4787-8D06-E4786E909874}"/>
          </ac:cxnSpMkLst>
        </pc:cxnChg>
        <pc:cxnChg chg="mod">
          <ac:chgData name="Froduald Kabanza" userId="edf393d0-642b-4b9e-8c75-f62133241689" providerId="ADAL" clId="{FD76EFDA-3628-4D21-80C0-A7A4E3F7DB09}" dt="2022-01-13T13:04:17.259" v="2077" actId="478"/>
          <ac:cxnSpMkLst>
            <pc:docMk/>
            <pc:sldMk cId="2973499226" sldId="4527"/>
            <ac:cxnSpMk id="58" creationId="{B7819DE5-9323-4A13-A16C-B16BB4DBF9A4}"/>
          </ac:cxnSpMkLst>
        </pc:cxnChg>
        <pc:cxnChg chg="mod">
          <ac:chgData name="Froduald Kabanza" userId="edf393d0-642b-4b9e-8c75-f62133241689" providerId="ADAL" clId="{FD76EFDA-3628-4D21-80C0-A7A4E3F7DB09}" dt="2022-01-13T12:56:17.328" v="1971" actId="478"/>
          <ac:cxnSpMkLst>
            <pc:docMk/>
            <pc:sldMk cId="2973499226" sldId="4527"/>
            <ac:cxnSpMk id="59" creationId="{6E0B3B6C-19B9-4893-8606-4F6F9A744ABA}"/>
          </ac:cxnSpMkLst>
        </pc:cxnChg>
      </pc:sldChg>
      <pc:sldChg chg="add del">
        <pc:chgData name="Froduald Kabanza" userId="edf393d0-642b-4b9e-8c75-f62133241689" providerId="ADAL" clId="{FD76EFDA-3628-4D21-80C0-A7A4E3F7DB09}" dt="2022-01-14T00:26:54.795" v="2387" actId="2696"/>
        <pc:sldMkLst>
          <pc:docMk/>
          <pc:sldMk cId="2224043818" sldId="4528"/>
        </pc:sldMkLst>
      </pc:sldChg>
      <pc:sldChg chg="addSp delSp modSp add mod">
        <pc:chgData name="Froduald Kabanza" userId="edf393d0-642b-4b9e-8c75-f62133241689" providerId="ADAL" clId="{FD76EFDA-3628-4D21-80C0-A7A4E3F7DB09}" dt="2022-01-14T12:48:34.309" v="3074" actId="1076"/>
        <pc:sldMkLst>
          <pc:docMk/>
          <pc:sldMk cId="2266241534" sldId="4528"/>
        </pc:sldMkLst>
        <pc:spChg chg="mod">
          <ac:chgData name="Froduald Kabanza" userId="edf393d0-642b-4b9e-8c75-f62133241689" providerId="ADAL" clId="{FD76EFDA-3628-4D21-80C0-A7A4E3F7DB09}" dt="2022-01-14T12:27:41.576" v="2805" actId="20577"/>
          <ac:spMkLst>
            <pc:docMk/>
            <pc:sldMk cId="2266241534" sldId="4528"/>
            <ac:spMk id="2" creationId="{00000000-0000-0000-0000-000000000000}"/>
          </ac:spMkLst>
        </pc:spChg>
        <pc:spChg chg="del">
          <ac:chgData name="Froduald Kabanza" userId="edf393d0-642b-4b9e-8c75-f62133241689" providerId="ADAL" clId="{FD76EFDA-3628-4D21-80C0-A7A4E3F7DB09}" dt="2022-01-14T12:27:48.951" v="2806" actId="478"/>
          <ac:spMkLst>
            <pc:docMk/>
            <pc:sldMk cId="2266241534" sldId="4528"/>
            <ac:spMk id="3" creationId="{00000000-0000-0000-0000-000000000000}"/>
          </ac:spMkLst>
        </pc:spChg>
        <pc:spChg chg="add del mod">
          <ac:chgData name="Froduald Kabanza" userId="edf393d0-642b-4b9e-8c75-f62133241689" providerId="ADAL" clId="{FD76EFDA-3628-4D21-80C0-A7A4E3F7DB09}" dt="2022-01-14T12:27:51.993" v="2807" actId="478"/>
          <ac:spMkLst>
            <pc:docMk/>
            <pc:sldMk cId="2266241534" sldId="4528"/>
            <ac:spMk id="12" creationId="{34BE8409-C720-435E-A12F-FF32ACCCCA20}"/>
          </ac:spMkLst>
        </pc:spChg>
        <pc:spChg chg="add mod">
          <ac:chgData name="Froduald Kabanza" userId="edf393d0-642b-4b9e-8c75-f62133241689" providerId="ADAL" clId="{FD76EFDA-3628-4D21-80C0-A7A4E3F7DB09}" dt="2022-01-14T12:29:12.217" v="2827" actId="164"/>
          <ac:spMkLst>
            <pc:docMk/>
            <pc:sldMk cId="2266241534" sldId="4528"/>
            <ac:spMk id="13" creationId="{3D9C7C11-D88A-4639-AEB6-3F2A2027584F}"/>
          </ac:spMkLst>
        </pc:spChg>
        <pc:spChg chg="add mod">
          <ac:chgData name="Froduald Kabanza" userId="edf393d0-642b-4b9e-8c75-f62133241689" providerId="ADAL" clId="{FD76EFDA-3628-4D21-80C0-A7A4E3F7DB09}" dt="2022-01-14T12:29:12.217" v="2827" actId="164"/>
          <ac:spMkLst>
            <pc:docMk/>
            <pc:sldMk cId="2266241534" sldId="4528"/>
            <ac:spMk id="14" creationId="{DFC85DB9-8F91-42BA-B0C4-F7F2AD53D167}"/>
          </ac:spMkLst>
        </pc:spChg>
        <pc:spChg chg="add mod">
          <ac:chgData name="Froduald Kabanza" userId="edf393d0-642b-4b9e-8c75-f62133241689" providerId="ADAL" clId="{FD76EFDA-3628-4D21-80C0-A7A4E3F7DB09}" dt="2022-01-14T12:41:43.677" v="2946" actId="20577"/>
          <ac:spMkLst>
            <pc:docMk/>
            <pc:sldMk cId="2266241534" sldId="4528"/>
            <ac:spMk id="33" creationId="{6DAC6056-692E-441C-9FC4-8690646A695C}"/>
          </ac:spMkLst>
        </pc:spChg>
        <pc:spChg chg="mod">
          <ac:chgData name="Froduald Kabanza" userId="edf393d0-642b-4b9e-8c75-f62133241689" providerId="ADAL" clId="{FD76EFDA-3628-4D21-80C0-A7A4E3F7DB09}" dt="2022-01-14T12:32:54.251" v="2859" actId="164"/>
          <ac:spMkLst>
            <pc:docMk/>
            <pc:sldMk cId="2266241534" sldId="4528"/>
            <ac:spMk id="47" creationId="{40CEA214-6E37-47F4-B087-9B256B610F1E}"/>
          </ac:spMkLst>
        </pc:spChg>
        <pc:spChg chg="mod">
          <ac:chgData name="Froduald Kabanza" userId="edf393d0-642b-4b9e-8c75-f62133241689" providerId="ADAL" clId="{FD76EFDA-3628-4D21-80C0-A7A4E3F7DB09}" dt="2022-01-14T12:33:28.820" v="2863" actId="1076"/>
          <ac:spMkLst>
            <pc:docMk/>
            <pc:sldMk cId="2266241534" sldId="4528"/>
            <ac:spMk id="48" creationId="{0C234CFF-E04D-4FF0-94F7-A888654393E0}"/>
          </ac:spMkLst>
        </pc:spChg>
        <pc:spChg chg="add mod">
          <ac:chgData name="Froduald Kabanza" userId="edf393d0-642b-4b9e-8c75-f62133241689" providerId="ADAL" clId="{FD76EFDA-3628-4D21-80C0-A7A4E3F7DB09}" dt="2022-01-14T12:43:54.653" v="3032" actId="1076"/>
          <ac:spMkLst>
            <pc:docMk/>
            <pc:sldMk cId="2266241534" sldId="4528"/>
            <ac:spMk id="51" creationId="{1A52F4AB-7F88-4157-AE44-46FBF8E9C247}"/>
          </ac:spMkLst>
        </pc:spChg>
        <pc:spChg chg="add mod">
          <ac:chgData name="Froduald Kabanza" userId="edf393d0-642b-4b9e-8c75-f62133241689" providerId="ADAL" clId="{FD76EFDA-3628-4D21-80C0-A7A4E3F7DB09}" dt="2022-01-14T12:48:16.282" v="3073" actId="14100"/>
          <ac:spMkLst>
            <pc:docMk/>
            <pc:sldMk cId="2266241534" sldId="4528"/>
            <ac:spMk id="60" creationId="{17A3AD87-ED8C-4A76-A77B-6396C6F014B0}"/>
          </ac:spMkLst>
        </pc:spChg>
        <pc:grpChg chg="add mod">
          <ac:chgData name="Froduald Kabanza" userId="edf393d0-642b-4b9e-8c75-f62133241689" providerId="ADAL" clId="{FD76EFDA-3628-4D21-80C0-A7A4E3F7DB09}" dt="2022-01-14T12:33:04.370" v="2860" actId="164"/>
          <ac:grpSpMkLst>
            <pc:docMk/>
            <pc:sldMk cId="2266241534" sldId="4528"/>
            <ac:grpSpMk id="15" creationId="{2C287ACD-C744-4148-9585-21A805B8EDDB}"/>
          </ac:grpSpMkLst>
        </pc:grpChg>
        <pc:grpChg chg="add mod">
          <ac:chgData name="Froduald Kabanza" userId="edf393d0-642b-4b9e-8c75-f62133241689" providerId="ADAL" clId="{FD76EFDA-3628-4D21-80C0-A7A4E3F7DB09}" dt="2022-01-14T12:33:04.370" v="2860" actId="164"/>
          <ac:grpSpMkLst>
            <pc:docMk/>
            <pc:sldMk cId="2266241534" sldId="4528"/>
            <ac:grpSpMk id="16" creationId="{A100E78D-CAD8-47AC-8CFA-954B9C154558}"/>
          </ac:grpSpMkLst>
        </pc:grpChg>
        <pc:grpChg chg="add mod">
          <ac:chgData name="Froduald Kabanza" userId="edf393d0-642b-4b9e-8c75-f62133241689" providerId="ADAL" clId="{FD76EFDA-3628-4D21-80C0-A7A4E3F7DB09}" dt="2022-01-14T12:33:33.880" v="2864" actId="1076"/>
          <ac:grpSpMkLst>
            <pc:docMk/>
            <pc:sldMk cId="2266241534" sldId="4528"/>
            <ac:grpSpMk id="28" creationId="{01EDAC80-937F-4A7F-B5DE-E2DF371B09AB}"/>
          </ac:grpSpMkLst>
        </pc:grpChg>
        <pc:grpChg chg="add mod">
          <ac:chgData name="Froduald Kabanza" userId="edf393d0-642b-4b9e-8c75-f62133241689" providerId="ADAL" clId="{FD76EFDA-3628-4D21-80C0-A7A4E3F7DB09}" dt="2022-01-14T12:33:33.880" v="2864" actId="1076"/>
          <ac:grpSpMkLst>
            <pc:docMk/>
            <pc:sldMk cId="2266241534" sldId="4528"/>
            <ac:grpSpMk id="30" creationId="{D909294C-67EE-4144-8123-3909E4D7CC05}"/>
          </ac:grpSpMkLst>
        </pc:grpChg>
        <pc:grpChg chg="mod">
          <ac:chgData name="Froduald Kabanza" userId="edf393d0-642b-4b9e-8c75-f62133241689" providerId="ADAL" clId="{FD76EFDA-3628-4D21-80C0-A7A4E3F7DB09}" dt="2022-01-14T12:32:54.251" v="2859" actId="164"/>
          <ac:grpSpMkLst>
            <pc:docMk/>
            <pc:sldMk cId="2266241534" sldId="4528"/>
            <ac:grpSpMk id="97" creationId="{00000000-0000-0000-0000-000000000000}"/>
          </ac:grpSpMkLst>
        </pc:grpChg>
        <pc:grpChg chg="mod">
          <ac:chgData name="Froduald Kabanza" userId="edf393d0-642b-4b9e-8c75-f62133241689" providerId="ADAL" clId="{FD76EFDA-3628-4D21-80C0-A7A4E3F7DB09}" dt="2022-01-14T12:30:39.351" v="2839" actId="164"/>
          <ac:grpSpMkLst>
            <pc:docMk/>
            <pc:sldMk cId="2266241534" sldId="4528"/>
            <ac:grpSpMk id="98" creationId="{00000000-0000-0000-0000-000000000000}"/>
          </ac:grpSpMkLst>
        </pc:grpChg>
        <pc:picChg chg="mod">
          <ac:chgData name="Froduald Kabanza" userId="edf393d0-642b-4b9e-8c75-f62133241689" providerId="ADAL" clId="{FD76EFDA-3628-4D21-80C0-A7A4E3F7DB09}" dt="2022-01-14T12:30:39.351" v="2839" actId="164"/>
          <ac:picMkLst>
            <pc:docMk/>
            <pc:sldMk cId="2266241534" sldId="4528"/>
            <ac:picMk id="7" creationId="{00000000-0000-0000-0000-000000000000}"/>
          </ac:picMkLst>
        </pc:picChg>
        <pc:picChg chg="add del mod">
          <ac:chgData name="Froduald Kabanza" userId="edf393d0-642b-4b9e-8c75-f62133241689" providerId="ADAL" clId="{FD76EFDA-3628-4D21-80C0-A7A4E3F7DB09}" dt="2022-01-14T12:32:36.721" v="2856" actId="478"/>
          <ac:picMkLst>
            <pc:docMk/>
            <pc:sldMk cId="2266241534" sldId="4528"/>
            <ac:picMk id="22" creationId="{7390B33C-271E-459E-A746-88AFF6222D33}"/>
          </ac:picMkLst>
        </pc:picChg>
        <pc:picChg chg="add mod">
          <ac:chgData name="Froduald Kabanza" userId="edf393d0-642b-4b9e-8c75-f62133241689" providerId="ADAL" clId="{FD76EFDA-3628-4D21-80C0-A7A4E3F7DB09}" dt="2022-01-14T12:48:34.309" v="3074" actId="1076"/>
          <ac:picMkLst>
            <pc:docMk/>
            <pc:sldMk cId="2266241534" sldId="4528"/>
            <ac:picMk id="32" creationId="{B1F529BD-1028-41BA-BBF2-A5FA2C5AF35D}"/>
          </ac:picMkLst>
        </pc:picChg>
      </pc:sldChg>
      <pc:sldChg chg="add del">
        <pc:chgData name="Froduald Kabanza" userId="edf393d0-642b-4b9e-8c75-f62133241689" providerId="ADAL" clId="{FD76EFDA-3628-4D21-80C0-A7A4E3F7DB09}" dt="2022-01-14T00:18:48.261" v="2260" actId="2696"/>
        <pc:sldMkLst>
          <pc:docMk/>
          <pc:sldMk cId="3774919629" sldId="4528"/>
        </pc:sldMkLst>
      </pc:sldChg>
      <pc:sldChg chg="addSp delSp modSp add mod modNotesTx">
        <pc:chgData name="Froduald Kabanza" userId="edf393d0-642b-4b9e-8c75-f62133241689" providerId="ADAL" clId="{FD76EFDA-3628-4D21-80C0-A7A4E3F7DB09}" dt="2022-01-14T12:53:57.905" v="3355" actId="20577"/>
        <pc:sldMkLst>
          <pc:docMk/>
          <pc:sldMk cId="1329600981" sldId="4529"/>
        </pc:sldMkLst>
        <pc:spChg chg="mod">
          <ac:chgData name="Froduald Kabanza" userId="edf393d0-642b-4b9e-8c75-f62133241689" providerId="ADAL" clId="{FD76EFDA-3628-4D21-80C0-A7A4E3F7DB09}" dt="2022-01-14T12:51:38.915" v="3094" actId="165"/>
          <ac:spMkLst>
            <pc:docMk/>
            <pc:sldMk cId="1329600981" sldId="4529"/>
            <ac:spMk id="8" creationId="{00000000-0000-0000-0000-000000000000}"/>
          </ac:spMkLst>
        </pc:spChg>
        <pc:spChg chg="add del mod">
          <ac:chgData name="Froduald Kabanza" userId="edf393d0-642b-4b9e-8c75-f62133241689" providerId="ADAL" clId="{FD76EFDA-3628-4D21-80C0-A7A4E3F7DB09}" dt="2022-01-14T12:49:06.317" v="3076" actId="478"/>
          <ac:spMkLst>
            <pc:docMk/>
            <pc:sldMk cId="1329600981" sldId="4529"/>
            <ac:spMk id="12" creationId="{1AE261F8-03CA-4BC2-BD5F-C9B4B9C94378}"/>
          </ac:spMkLst>
        </pc:spChg>
        <pc:spChg chg="mod topLvl">
          <ac:chgData name="Froduald Kabanza" userId="edf393d0-642b-4b9e-8c75-f62133241689" providerId="ADAL" clId="{FD76EFDA-3628-4D21-80C0-A7A4E3F7DB09}" dt="2022-01-14T12:52:17.848" v="3100" actId="164"/>
          <ac:spMkLst>
            <pc:docMk/>
            <pc:sldMk cId="1329600981" sldId="4529"/>
            <ac:spMk id="13" creationId="{3D9C7C11-D88A-4639-AEB6-3F2A2027584F}"/>
          </ac:spMkLst>
        </pc:spChg>
        <pc:spChg chg="mod topLvl">
          <ac:chgData name="Froduald Kabanza" userId="edf393d0-642b-4b9e-8c75-f62133241689" providerId="ADAL" clId="{FD76EFDA-3628-4D21-80C0-A7A4E3F7DB09}" dt="2022-01-14T12:52:17.848" v="3100" actId="164"/>
          <ac:spMkLst>
            <pc:docMk/>
            <pc:sldMk cId="1329600981" sldId="4529"/>
            <ac:spMk id="14" creationId="{DFC85DB9-8F91-42BA-B0C4-F7F2AD53D167}"/>
          </ac:spMkLst>
        </pc:spChg>
        <pc:spChg chg="mod">
          <ac:chgData name="Froduald Kabanza" userId="edf393d0-642b-4b9e-8c75-f62133241689" providerId="ADAL" clId="{FD76EFDA-3628-4D21-80C0-A7A4E3F7DB09}" dt="2022-01-14T12:51:38.915" v="3094" actId="165"/>
          <ac:spMkLst>
            <pc:docMk/>
            <pc:sldMk cId="1329600981" sldId="4529"/>
            <ac:spMk id="18" creationId="{00000000-0000-0000-0000-000000000000}"/>
          </ac:spMkLst>
        </pc:spChg>
        <pc:spChg chg="mod">
          <ac:chgData name="Froduald Kabanza" userId="edf393d0-642b-4b9e-8c75-f62133241689" providerId="ADAL" clId="{FD76EFDA-3628-4D21-80C0-A7A4E3F7DB09}" dt="2022-01-14T12:51:38.915" v="3094" actId="165"/>
          <ac:spMkLst>
            <pc:docMk/>
            <pc:sldMk cId="1329600981" sldId="4529"/>
            <ac:spMk id="25" creationId="{00000000-0000-0000-0000-000000000000}"/>
          </ac:spMkLst>
        </pc:spChg>
        <pc:spChg chg="mod topLvl">
          <ac:chgData name="Froduald Kabanza" userId="edf393d0-642b-4b9e-8c75-f62133241689" providerId="ADAL" clId="{FD76EFDA-3628-4D21-80C0-A7A4E3F7DB09}" dt="2022-01-14T12:52:24.885" v="3101" actId="164"/>
          <ac:spMkLst>
            <pc:docMk/>
            <pc:sldMk cId="1329600981" sldId="4529"/>
            <ac:spMk id="47" creationId="{40CEA214-6E37-47F4-B087-9B256B610F1E}"/>
          </ac:spMkLst>
        </pc:spChg>
        <pc:spChg chg="mod topLvl">
          <ac:chgData name="Froduald Kabanza" userId="edf393d0-642b-4b9e-8c75-f62133241689" providerId="ADAL" clId="{FD76EFDA-3628-4D21-80C0-A7A4E3F7DB09}" dt="2022-01-14T12:52:17.848" v="3100" actId="164"/>
          <ac:spMkLst>
            <pc:docMk/>
            <pc:sldMk cId="1329600981" sldId="4529"/>
            <ac:spMk id="48" creationId="{0C234CFF-E04D-4FF0-94F7-A888654393E0}"/>
          </ac:spMkLst>
        </pc:spChg>
        <pc:spChg chg="del mod">
          <ac:chgData name="Froduald Kabanza" userId="edf393d0-642b-4b9e-8c75-f62133241689" providerId="ADAL" clId="{FD76EFDA-3628-4D21-80C0-A7A4E3F7DB09}" dt="2022-01-14T12:49:03.433" v="3075" actId="478"/>
          <ac:spMkLst>
            <pc:docMk/>
            <pc:sldMk cId="1329600981" sldId="4529"/>
            <ac:spMk id="51" creationId="{1A52F4AB-7F88-4157-AE44-46FBF8E9C247}"/>
          </ac:spMkLst>
        </pc:spChg>
        <pc:spChg chg="add mod">
          <ac:chgData name="Froduald Kabanza" userId="edf393d0-642b-4b9e-8c75-f62133241689" providerId="ADAL" clId="{FD76EFDA-3628-4D21-80C0-A7A4E3F7DB09}" dt="2022-01-14T12:52:54.666" v="3107" actId="255"/>
          <ac:spMkLst>
            <pc:docMk/>
            <pc:sldMk cId="1329600981" sldId="4529"/>
            <ac:spMk id="56" creationId="{A69EB3D0-B100-4800-BA1E-1903FE9DE286}"/>
          </ac:spMkLst>
        </pc:spChg>
        <pc:spChg chg="add mod">
          <ac:chgData name="Froduald Kabanza" userId="edf393d0-642b-4b9e-8c75-f62133241689" providerId="ADAL" clId="{FD76EFDA-3628-4D21-80C0-A7A4E3F7DB09}" dt="2022-01-14T12:52:54.666" v="3107" actId="255"/>
          <ac:spMkLst>
            <pc:docMk/>
            <pc:sldMk cId="1329600981" sldId="4529"/>
            <ac:spMk id="58" creationId="{3F9A309C-CA57-41C7-981B-EE5106D79C8A}"/>
          </ac:spMkLst>
        </pc:spChg>
        <pc:spChg chg="add mod">
          <ac:chgData name="Froduald Kabanza" userId="edf393d0-642b-4b9e-8c75-f62133241689" providerId="ADAL" clId="{FD76EFDA-3628-4D21-80C0-A7A4E3F7DB09}" dt="2022-01-14T12:52:54.666" v="3107" actId="255"/>
          <ac:spMkLst>
            <pc:docMk/>
            <pc:sldMk cId="1329600981" sldId="4529"/>
            <ac:spMk id="59" creationId="{65E60DFE-66C7-4E0C-B96E-20D28BE652EE}"/>
          </ac:spMkLst>
        </pc:spChg>
        <pc:spChg chg="mod">
          <ac:chgData name="Froduald Kabanza" userId="edf393d0-642b-4b9e-8c75-f62133241689" providerId="ADAL" clId="{FD76EFDA-3628-4D21-80C0-A7A4E3F7DB09}" dt="2022-01-14T12:52:06.748" v="3099" actId="165"/>
          <ac:spMkLst>
            <pc:docMk/>
            <pc:sldMk cId="1329600981" sldId="4529"/>
            <ac:spMk id="62" creationId="{00000000-0000-0000-0000-000000000000}"/>
          </ac:spMkLst>
        </pc:spChg>
        <pc:spChg chg="mod">
          <ac:chgData name="Froduald Kabanza" userId="edf393d0-642b-4b9e-8c75-f62133241689" providerId="ADAL" clId="{FD76EFDA-3628-4D21-80C0-A7A4E3F7DB09}" dt="2022-01-14T12:52:06.748" v="3099" actId="165"/>
          <ac:spMkLst>
            <pc:docMk/>
            <pc:sldMk cId="1329600981" sldId="4529"/>
            <ac:spMk id="68" creationId="{00000000-0000-0000-0000-000000000000}"/>
          </ac:spMkLst>
        </pc:spChg>
        <pc:spChg chg="mod">
          <ac:chgData name="Froduald Kabanza" userId="edf393d0-642b-4b9e-8c75-f62133241689" providerId="ADAL" clId="{FD76EFDA-3628-4D21-80C0-A7A4E3F7DB09}" dt="2022-01-14T12:52:06.748" v="3099" actId="165"/>
          <ac:spMkLst>
            <pc:docMk/>
            <pc:sldMk cId="1329600981" sldId="4529"/>
            <ac:spMk id="75" creationId="{00000000-0000-0000-0000-000000000000}"/>
          </ac:spMkLst>
        </pc:spChg>
        <pc:spChg chg="mod">
          <ac:chgData name="Froduald Kabanza" userId="edf393d0-642b-4b9e-8c75-f62133241689" providerId="ADAL" clId="{FD76EFDA-3628-4D21-80C0-A7A4E3F7DB09}" dt="2022-01-14T12:51:38.915" v="3094" actId="165"/>
          <ac:spMkLst>
            <pc:docMk/>
            <pc:sldMk cId="1329600981" sldId="4529"/>
            <ac:spMk id="77" creationId="{00000000-0000-0000-0000-000000000000}"/>
          </ac:spMkLst>
        </pc:spChg>
        <pc:spChg chg="mod">
          <ac:chgData name="Froduald Kabanza" userId="edf393d0-642b-4b9e-8c75-f62133241689" providerId="ADAL" clId="{FD76EFDA-3628-4D21-80C0-A7A4E3F7DB09}" dt="2022-01-14T12:52:06.748" v="3099" actId="165"/>
          <ac:spMkLst>
            <pc:docMk/>
            <pc:sldMk cId="1329600981" sldId="4529"/>
            <ac:spMk id="92" creationId="{00000000-0000-0000-0000-000000000000}"/>
          </ac:spMkLst>
        </pc:spChg>
        <pc:grpChg chg="add del mod">
          <ac:chgData name="Froduald Kabanza" userId="edf393d0-642b-4b9e-8c75-f62133241689" providerId="ADAL" clId="{FD76EFDA-3628-4D21-80C0-A7A4E3F7DB09}" dt="2022-01-14T12:51:32.121" v="3093" actId="165"/>
          <ac:grpSpMkLst>
            <pc:docMk/>
            <pc:sldMk cId="1329600981" sldId="4529"/>
            <ac:grpSpMk id="3" creationId="{F7024E42-C096-4DB5-864A-68F6ACB45CCD}"/>
          </ac:grpSpMkLst>
        </pc:grpChg>
        <pc:grpChg chg="del mod topLvl">
          <ac:chgData name="Froduald Kabanza" userId="edf393d0-642b-4b9e-8c75-f62133241689" providerId="ADAL" clId="{FD76EFDA-3628-4D21-80C0-A7A4E3F7DB09}" dt="2022-01-14T12:51:47.082" v="3095" actId="165"/>
          <ac:grpSpMkLst>
            <pc:docMk/>
            <pc:sldMk cId="1329600981" sldId="4529"/>
            <ac:grpSpMk id="15" creationId="{2C287ACD-C744-4148-9585-21A805B8EDDB}"/>
          </ac:grpSpMkLst>
        </pc:grpChg>
        <pc:grpChg chg="mod topLvl">
          <ac:chgData name="Froduald Kabanza" userId="edf393d0-642b-4b9e-8c75-f62133241689" providerId="ADAL" clId="{FD76EFDA-3628-4D21-80C0-A7A4E3F7DB09}" dt="2022-01-14T12:52:17.848" v="3100" actId="164"/>
          <ac:grpSpMkLst>
            <pc:docMk/>
            <pc:sldMk cId="1329600981" sldId="4529"/>
            <ac:grpSpMk id="16" creationId="{A100E78D-CAD8-47AC-8CFA-954B9C154558}"/>
          </ac:grpSpMkLst>
        </pc:grpChg>
        <pc:grpChg chg="mod">
          <ac:chgData name="Froduald Kabanza" userId="edf393d0-642b-4b9e-8c75-f62133241689" providerId="ADAL" clId="{FD76EFDA-3628-4D21-80C0-A7A4E3F7DB09}" dt="2022-01-14T12:51:38.915" v="3094" actId="165"/>
          <ac:grpSpMkLst>
            <pc:docMk/>
            <pc:sldMk cId="1329600981" sldId="4529"/>
            <ac:grpSpMk id="26" creationId="{00000000-0000-0000-0000-000000000000}"/>
          </ac:grpSpMkLst>
        </pc:grpChg>
        <pc:grpChg chg="del mod">
          <ac:chgData name="Froduald Kabanza" userId="edf393d0-642b-4b9e-8c75-f62133241689" providerId="ADAL" clId="{FD76EFDA-3628-4D21-80C0-A7A4E3F7DB09}" dt="2022-01-14T12:52:06.748" v="3099" actId="165"/>
          <ac:grpSpMkLst>
            <pc:docMk/>
            <pc:sldMk cId="1329600981" sldId="4529"/>
            <ac:grpSpMk id="28" creationId="{01EDAC80-937F-4A7F-B5DE-E2DF371B09AB}"/>
          </ac:grpSpMkLst>
        </pc:grpChg>
        <pc:grpChg chg="del mod topLvl">
          <ac:chgData name="Froduald Kabanza" userId="edf393d0-642b-4b9e-8c75-f62133241689" providerId="ADAL" clId="{FD76EFDA-3628-4D21-80C0-A7A4E3F7DB09}" dt="2022-01-14T12:51:38.915" v="3094" actId="165"/>
          <ac:grpSpMkLst>
            <pc:docMk/>
            <pc:sldMk cId="1329600981" sldId="4529"/>
            <ac:grpSpMk id="30" creationId="{D909294C-67EE-4144-8123-3909E4D7CC05}"/>
          </ac:grpSpMkLst>
        </pc:grpChg>
        <pc:grpChg chg="add mod">
          <ac:chgData name="Froduald Kabanza" userId="edf393d0-642b-4b9e-8c75-f62133241689" providerId="ADAL" clId="{FD76EFDA-3628-4D21-80C0-A7A4E3F7DB09}" dt="2022-01-14T12:52:31.163" v="3103" actId="1076"/>
          <ac:grpSpMkLst>
            <pc:docMk/>
            <pc:sldMk cId="1329600981" sldId="4529"/>
            <ac:grpSpMk id="31" creationId="{C808A3E9-4584-4A15-B289-D9F49E18D9DE}"/>
          </ac:grpSpMkLst>
        </pc:grpChg>
        <pc:grpChg chg="add mod">
          <ac:chgData name="Froduald Kabanza" userId="edf393d0-642b-4b9e-8c75-f62133241689" providerId="ADAL" clId="{FD76EFDA-3628-4D21-80C0-A7A4E3F7DB09}" dt="2022-01-14T12:52:24.885" v="3101" actId="164"/>
          <ac:grpSpMkLst>
            <pc:docMk/>
            <pc:sldMk cId="1329600981" sldId="4529"/>
            <ac:grpSpMk id="33" creationId="{7DDD420B-F7B2-4FAC-A5B9-A7A537687B76}"/>
          </ac:grpSpMkLst>
        </pc:grpChg>
        <pc:grpChg chg="mod">
          <ac:chgData name="Froduald Kabanza" userId="edf393d0-642b-4b9e-8c75-f62133241689" providerId="ADAL" clId="{FD76EFDA-3628-4D21-80C0-A7A4E3F7DB09}" dt="2022-01-14T12:52:06.748" v="3099" actId="165"/>
          <ac:grpSpMkLst>
            <pc:docMk/>
            <pc:sldMk cId="1329600981" sldId="4529"/>
            <ac:grpSpMk id="57" creationId="{00000000-0000-0000-0000-000000000000}"/>
          </ac:grpSpMkLst>
        </pc:grpChg>
        <pc:grpChg chg="mod">
          <ac:chgData name="Froduald Kabanza" userId="edf393d0-642b-4b9e-8c75-f62133241689" providerId="ADAL" clId="{FD76EFDA-3628-4D21-80C0-A7A4E3F7DB09}" dt="2022-01-14T12:51:38.915" v="3094" actId="165"/>
          <ac:grpSpMkLst>
            <pc:docMk/>
            <pc:sldMk cId="1329600981" sldId="4529"/>
            <ac:grpSpMk id="80" creationId="{00000000-0000-0000-0000-000000000000}"/>
          </ac:grpSpMkLst>
        </pc:grpChg>
        <pc:grpChg chg="mod topLvl">
          <ac:chgData name="Froduald Kabanza" userId="edf393d0-642b-4b9e-8c75-f62133241689" providerId="ADAL" clId="{FD76EFDA-3628-4D21-80C0-A7A4E3F7DB09}" dt="2022-01-14T12:52:24.885" v="3101" actId="164"/>
          <ac:grpSpMkLst>
            <pc:docMk/>
            <pc:sldMk cId="1329600981" sldId="4529"/>
            <ac:grpSpMk id="97" creationId="{00000000-0000-0000-0000-000000000000}"/>
          </ac:grpSpMkLst>
        </pc:grpChg>
        <pc:grpChg chg="mod">
          <ac:chgData name="Froduald Kabanza" userId="edf393d0-642b-4b9e-8c75-f62133241689" providerId="ADAL" clId="{FD76EFDA-3628-4D21-80C0-A7A4E3F7DB09}" dt="2022-01-14T12:51:38.915" v="3094" actId="165"/>
          <ac:grpSpMkLst>
            <pc:docMk/>
            <pc:sldMk cId="1329600981" sldId="4529"/>
            <ac:grpSpMk id="98" creationId="{00000000-0000-0000-0000-000000000000}"/>
          </ac:grpSpMkLst>
        </pc:grpChg>
        <pc:picChg chg="mod">
          <ac:chgData name="Froduald Kabanza" userId="edf393d0-642b-4b9e-8c75-f62133241689" providerId="ADAL" clId="{FD76EFDA-3628-4D21-80C0-A7A4E3F7DB09}" dt="2022-01-14T12:51:38.915" v="3094" actId="165"/>
          <ac:picMkLst>
            <pc:docMk/>
            <pc:sldMk cId="1329600981" sldId="4529"/>
            <ac:picMk id="7" creationId="{00000000-0000-0000-0000-000000000000}"/>
          </ac:picMkLst>
        </pc:picChg>
        <pc:picChg chg="mod">
          <ac:chgData name="Froduald Kabanza" userId="edf393d0-642b-4b9e-8c75-f62133241689" providerId="ADAL" clId="{FD76EFDA-3628-4D21-80C0-A7A4E3F7DB09}" dt="2022-01-14T12:51:38.915" v="3094" actId="165"/>
          <ac:picMkLst>
            <pc:docMk/>
            <pc:sldMk cId="1329600981" sldId="4529"/>
            <ac:picMk id="21" creationId="{00000000-0000-0000-0000-000000000000}"/>
          </ac:picMkLst>
        </pc:picChg>
        <pc:picChg chg="add mod">
          <ac:chgData name="Froduald Kabanza" userId="edf393d0-642b-4b9e-8c75-f62133241689" providerId="ADAL" clId="{FD76EFDA-3628-4D21-80C0-A7A4E3F7DB09}" dt="2022-01-14T12:52:36.313" v="3105" actId="14100"/>
          <ac:picMkLst>
            <pc:docMk/>
            <pc:sldMk cId="1329600981" sldId="4529"/>
            <ac:picMk id="22" creationId="{2AA2B095-6370-443B-B910-6C73C046CDC2}"/>
          </ac:picMkLst>
        </pc:picChg>
        <pc:picChg chg="mod">
          <ac:chgData name="Froduald Kabanza" userId="edf393d0-642b-4b9e-8c75-f62133241689" providerId="ADAL" clId="{FD76EFDA-3628-4D21-80C0-A7A4E3F7DB09}" dt="2022-01-14T12:51:38.915" v="3094" actId="165"/>
          <ac:picMkLst>
            <pc:docMk/>
            <pc:sldMk cId="1329600981" sldId="4529"/>
            <ac:picMk id="23" creationId="{00000000-0000-0000-0000-000000000000}"/>
          </ac:picMkLst>
        </pc:picChg>
        <pc:picChg chg="mod">
          <ac:chgData name="Froduald Kabanza" userId="edf393d0-642b-4b9e-8c75-f62133241689" providerId="ADAL" clId="{FD76EFDA-3628-4D21-80C0-A7A4E3F7DB09}" dt="2022-01-14T12:52:06.748" v="3099" actId="165"/>
          <ac:picMkLst>
            <pc:docMk/>
            <pc:sldMk cId="1329600981" sldId="4529"/>
            <ac:picMk id="27" creationId="{00000000-0000-0000-0000-000000000000}"/>
          </ac:picMkLst>
        </pc:picChg>
        <pc:picChg chg="mod">
          <ac:chgData name="Froduald Kabanza" userId="edf393d0-642b-4b9e-8c75-f62133241689" providerId="ADAL" clId="{FD76EFDA-3628-4D21-80C0-A7A4E3F7DB09}" dt="2022-01-14T12:52:06.748" v="3099" actId="165"/>
          <ac:picMkLst>
            <pc:docMk/>
            <pc:sldMk cId="1329600981" sldId="4529"/>
            <ac:picMk id="29" creationId="{00000000-0000-0000-0000-000000000000}"/>
          </ac:picMkLst>
        </pc:picChg>
        <pc:picChg chg="del">
          <ac:chgData name="Froduald Kabanza" userId="edf393d0-642b-4b9e-8c75-f62133241689" providerId="ADAL" clId="{FD76EFDA-3628-4D21-80C0-A7A4E3F7DB09}" dt="2022-01-14T12:35:27.621" v="2877" actId="478"/>
          <ac:picMkLst>
            <pc:docMk/>
            <pc:sldMk cId="1329600981" sldId="4529"/>
            <ac:picMk id="32" creationId="{B1F529BD-1028-41BA-BBF2-A5FA2C5AF35D}"/>
          </ac:picMkLst>
        </pc:picChg>
        <pc:picChg chg="add mod">
          <ac:chgData name="Froduald Kabanza" userId="edf393d0-642b-4b9e-8c75-f62133241689" providerId="ADAL" clId="{FD76EFDA-3628-4D21-80C0-A7A4E3F7DB09}" dt="2022-01-14T12:38:05.232" v="2901" actId="1076"/>
          <ac:picMkLst>
            <pc:docMk/>
            <pc:sldMk cId="1329600981" sldId="4529"/>
            <ac:picMk id="54" creationId="{640B6B0E-2E03-4581-8958-34221F3D115B}"/>
          </ac:picMkLst>
        </pc:picChg>
        <pc:picChg chg="mod">
          <ac:chgData name="Froduald Kabanza" userId="edf393d0-642b-4b9e-8c75-f62133241689" providerId="ADAL" clId="{FD76EFDA-3628-4D21-80C0-A7A4E3F7DB09}" dt="2022-01-14T12:52:06.748" v="3099" actId="165"/>
          <ac:picMkLst>
            <pc:docMk/>
            <pc:sldMk cId="1329600981" sldId="4529"/>
            <ac:picMk id="71" creationId="{00000000-0000-0000-0000-000000000000}"/>
          </ac:picMkLst>
        </pc:picChg>
        <pc:picChg chg="mod">
          <ac:chgData name="Froduald Kabanza" userId="edf393d0-642b-4b9e-8c75-f62133241689" providerId="ADAL" clId="{FD76EFDA-3628-4D21-80C0-A7A4E3F7DB09}" dt="2022-01-14T12:52:06.748" v="3099" actId="165"/>
          <ac:picMkLst>
            <pc:docMk/>
            <pc:sldMk cId="1329600981" sldId="4529"/>
            <ac:picMk id="85" creationId="{00000000-0000-0000-0000-000000000000}"/>
          </ac:picMkLst>
        </pc:picChg>
        <pc:picChg chg="mod">
          <ac:chgData name="Froduald Kabanza" userId="edf393d0-642b-4b9e-8c75-f62133241689" providerId="ADAL" clId="{FD76EFDA-3628-4D21-80C0-A7A4E3F7DB09}" dt="2022-01-14T12:52:06.748" v="3099" actId="165"/>
          <ac:picMkLst>
            <pc:docMk/>
            <pc:sldMk cId="1329600981" sldId="4529"/>
            <ac:picMk id="86" creationId="{00000000-0000-0000-0000-000000000000}"/>
          </ac:picMkLst>
        </pc:picChg>
        <pc:picChg chg="mod">
          <ac:chgData name="Froduald Kabanza" userId="edf393d0-642b-4b9e-8c75-f62133241689" providerId="ADAL" clId="{FD76EFDA-3628-4D21-80C0-A7A4E3F7DB09}" dt="2022-01-14T12:52:06.748" v="3099" actId="165"/>
          <ac:picMkLst>
            <pc:docMk/>
            <pc:sldMk cId="1329600981" sldId="4529"/>
            <ac:picMk id="87" creationId="{00000000-0000-0000-0000-000000000000}"/>
          </ac:picMkLst>
        </pc:picChg>
        <pc:picChg chg="mod">
          <ac:chgData name="Froduald Kabanza" userId="edf393d0-642b-4b9e-8c75-f62133241689" providerId="ADAL" clId="{FD76EFDA-3628-4D21-80C0-A7A4E3F7DB09}" dt="2022-01-14T12:52:06.748" v="3099" actId="165"/>
          <ac:picMkLst>
            <pc:docMk/>
            <pc:sldMk cId="1329600981" sldId="4529"/>
            <ac:picMk id="91" creationId="{00000000-0000-0000-0000-000000000000}"/>
          </ac:picMkLst>
        </pc:picChg>
        <pc:picChg chg="mod">
          <ac:chgData name="Froduald Kabanza" userId="edf393d0-642b-4b9e-8c75-f62133241689" providerId="ADAL" clId="{FD76EFDA-3628-4D21-80C0-A7A4E3F7DB09}" dt="2022-01-14T12:51:38.915" v="3094" actId="165"/>
          <ac:picMkLst>
            <pc:docMk/>
            <pc:sldMk cId="1329600981" sldId="4529"/>
            <ac:picMk id="95" creationId="{00000000-0000-0000-0000-000000000000}"/>
          </ac:picMkLst>
        </pc:picChg>
        <pc:picChg chg="mod">
          <ac:chgData name="Froduald Kabanza" userId="edf393d0-642b-4b9e-8c75-f62133241689" providerId="ADAL" clId="{FD76EFDA-3628-4D21-80C0-A7A4E3F7DB09}" dt="2022-01-14T12:52:06.748" v="3099" actId="165"/>
          <ac:picMkLst>
            <pc:docMk/>
            <pc:sldMk cId="1329600981" sldId="4529"/>
            <ac:picMk id="96" creationId="{00000000-0000-0000-0000-000000000000}"/>
          </ac:picMkLst>
        </pc:picChg>
        <pc:cxnChg chg="mod">
          <ac:chgData name="Froduald Kabanza" userId="edf393d0-642b-4b9e-8c75-f62133241689" providerId="ADAL" clId="{FD76EFDA-3628-4D21-80C0-A7A4E3F7DB09}" dt="2022-01-14T12:51:38.915" v="3094" actId="165"/>
          <ac:cxnSpMkLst>
            <pc:docMk/>
            <pc:sldMk cId="1329600981" sldId="4529"/>
            <ac:cxnSpMk id="9" creationId="{00000000-0000-0000-0000-000000000000}"/>
          </ac:cxnSpMkLst>
        </pc:cxnChg>
        <pc:cxnChg chg="mod">
          <ac:chgData name="Froduald Kabanza" userId="edf393d0-642b-4b9e-8c75-f62133241689" providerId="ADAL" clId="{FD76EFDA-3628-4D21-80C0-A7A4E3F7DB09}" dt="2022-01-14T12:51:38.915" v="3094" actId="165"/>
          <ac:cxnSpMkLst>
            <pc:docMk/>
            <pc:sldMk cId="1329600981" sldId="4529"/>
            <ac:cxnSpMk id="10" creationId="{00000000-0000-0000-0000-000000000000}"/>
          </ac:cxnSpMkLst>
        </pc:cxnChg>
        <pc:cxnChg chg="mod">
          <ac:chgData name="Froduald Kabanza" userId="edf393d0-642b-4b9e-8c75-f62133241689" providerId="ADAL" clId="{FD76EFDA-3628-4D21-80C0-A7A4E3F7DB09}" dt="2022-01-14T12:51:38.915" v="3094" actId="165"/>
          <ac:cxnSpMkLst>
            <pc:docMk/>
            <pc:sldMk cId="1329600981" sldId="4529"/>
            <ac:cxnSpMk id="11" creationId="{00000000-0000-0000-0000-000000000000}"/>
          </ac:cxnSpMkLst>
        </pc:cxnChg>
        <pc:cxnChg chg="mod">
          <ac:chgData name="Froduald Kabanza" userId="edf393d0-642b-4b9e-8c75-f62133241689" providerId="ADAL" clId="{FD76EFDA-3628-4D21-80C0-A7A4E3F7DB09}" dt="2022-01-14T12:51:38.915" v="3094" actId="165"/>
          <ac:cxnSpMkLst>
            <pc:docMk/>
            <pc:sldMk cId="1329600981" sldId="4529"/>
            <ac:cxnSpMk id="19" creationId="{00000000-0000-0000-0000-000000000000}"/>
          </ac:cxnSpMkLst>
        </pc:cxnChg>
        <pc:cxnChg chg="mod">
          <ac:chgData name="Froduald Kabanza" userId="edf393d0-642b-4b9e-8c75-f62133241689" providerId="ADAL" clId="{FD76EFDA-3628-4D21-80C0-A7A4E3F7DB09}" dt="2022-01-14T12:51:38.915" v="3094" actId="165"/>
          <ac:cxnSpMkLst>
            <pc:docMk/>
            <pc:sldMk cId="1329600981" sldId="4529"/>
            <ac:cxnSpMk id="20" creationId="{00000000-0000-0000-0000-000000000000}"/>
          </ac:cxnSpMkLst>
        </pc:cxnChg>
        <pc:cxnChg chg="mod">
          <ac:chgData name="Froduald Kabanza" userId="edf393d0-642b-4b9e-8c75-f62133241689" providerId="ADAL" clId="{FD76EFDA-3628-4D21-80C0-A7A4E3F7DB09}" dt="2022-01-14T12:51:38.915" v="3094" actId="165"/>
          <ac:cxnSpMkLst>
            <pc:docMk/>
            <pc:sldMk cId="1329600981" sldId="4529"/>
            <ac:cxnSpMk id="24" creationId="{00000000-0000-0000-0000-000000000000}"/>
          </ac:cxnSpMkLst>
        </pc:cxnChg>
        <pc:cxnChg chg="mod">
          <ac:chgData name="Froduald Kabanza" userId="edf393d0-642b-4b9e-8c75-f62133241689" providerId="ADAL" clId="{FD76EFDA-3628-4D21-80C0-A7A4E3F7DB09}" dt="2022-01-14T12:52:06.748" v="3099" actId="165"/>
          <ac:cxnSpMkLst>
            <pc:docMk/>
            <pc:sldMk cId="1329600981" sldId="4529"/>
            <ac:cxnSpMk id="63" creationId="{00000000-0000-0000-0000-000000000000}"/>
          </ac:cxnSpMkLst>
        </pc:cxnChg>
        <pc:cxnChg chg="mod">
          <ac:chgData name="Froduald Kabanza" userId="edf393d0-642b-4b9e-8c75-f62133241689" providerId="ADAL" clId="{FD76EFDA-3628-4D21-80C0-A7A4E3F7DB09}" dt="2022-01-14T12:52:06.748" v="3099" actId="165"/>
          <ac:cxnSpMkLst>
            <pc:docMk/>
            <pc:sldMk cId="1329600981" sldId="4529"/>
            <ac:cxnSpMk id="64" creationId="{00000000-0000-0000-0000-000000000000}"/>
          </ac:cxnSpMkLst>
        </pc:cxnChg>
        <pc:cxnChg chg="mod">
          <ac:chgData name="Froduald Kabanza" userId="edf393d0-642b-4b9e-8c75-f62133241689" providerId="ADAL" clId="{FD76EFDA-3628-4D21-80C0-A7A4E3F7DB09}" dt="2022-01-14T12:52:06.748" v="3099" actId="165"/>
          <ac:cxnSpMkLst>
            <pc:docMk/>
            <pc:sldMk cId="1329600981" sldId="4529"/>
            <ac:cxnSpMk id="65" creationId="{00000000-0000-0000-0000-000000000000}"/>
          </ac:cxnSpMkLst>
        </pc:cxnChg>
        <pc:cxnChg chg="mod">
          <ac:chgData name="Froduald Kabanza" userId="edf393d0-642b-4b9e-8c75-f62133241689" providerId="ADAL" clId="{FD76EFDA-3628-4D21-80C0-A7A4E3F7DB09}" dt="2022-01-14T12:52:06.748" v="3099" actId="165"/>
          <ac:cxnSpMkLst>
            <pc:docMk/>
            <pc:sldMk cId="1329600981" sldId="4529"/>
            <ac:cxnSpMk id="69" creationId="{00000000-0000-0000-0000-000000000000}"/>
          </ac:cxnSpMkLst>
        </pc:cxnChg>
        <pc:cxnChg chg="mod">
          <ac:chgData name="Froduald Kabanza" userId="edf393d0-642b-4b9e-8c75-f62133241689" providerId="ADAL" clId="{FD76EFDA-3628-4D21-80C0-A7A4E3F7DB09}" dt="2022-01-14T12:52:06.748" v="3099" actId="165"/>
          <ac:cxnSpMkLst>
            <pc:docMk/>
            <pc:sldMk cId="1329600981" sldId="4529"/>
            <ac:cxnSpMk id="70" creationId="{00000000-0000-0000-0000-000000000000}"/>
          </ac:cxnSpMkLst>
        </pc:cxnChg>
        <pc:cxnChg chg="mod">
          <ac:chgData name="Froduald Kabanza" userId="edf393d0-642b-4b9e-8c75-f62133241689" providerId="ADAL" clId="{FD76EFDA-3628-4D21-80C0-A7A4E3F7DB09}" dt="2022-01-14T12:52:06.748" v="3099" actId="165"/>
          <ac:cxnSpMkLst>
            <pc:docMk/>
            <pc:sldMk cId="1329600981" sldId="4529"/>
            <ac:cxnSpMk id="74" creationId="{00000000-0000-0000-0000-000000000000}"/>
          </ac:cxnSpMkLst>
        </pc:cxnChg>
      </pc:sldChg>
      <pc:sldChg chg="addSp delSp modSp add mod modNotesTx">
        <pc:chgData name="Froduald Kabanza" userId="edf393d0-642b-4b9e-8c75-f62133241689" providerId="ADAL" clId="{FD76EFDA-3628-4D21-80C0-A7A4E3F7DB09}" dt="2022-01-14T13:11:02.864" v="4125" actId="947"/>
        <pc:sldMkLst>
          <pc:docMk/>
          <pc:sldMk cId="3375036596" sldId="4530"/>
        </pc:sldMkLst>
        <pc:spChg chg="mod">
          <ac:chgData name="Froduald Kabanza" userId="edf393d0-642b-4b9e-8c75-f62133241689" providerId="ADAL" clId="{FD76EFDA-3628-4D21-80C0-A7A4E3F7DB09}" dt="2022-01-14T13:03:16.228" v="3949" actId="20577"/>
          <ac:spMkLst>
            <pc:docMk/>
            <pc:sldMk cId="3375036596" sldId="4530"/>
            <ac:spMk id="2" creationId="{00000000-0000-0000-0000-000000000000}"/>
          </ac:spMkLst>
        </pc:spChg>
        <pc:spChg chg="add del mod">
          <ac:chgData name="Froduald Kabanza" userId="edf393d0-642b-4b9e-8c75-f62133241689" providerId="ADAL" clId="{FD76EFDA-3628-4D21-80C0-A7A4E3F7DB09}" dt="2022-01-14T12:55:35.943" v="3410" actId="478"/>
          <ac:spMkLst>
            <pc:docMk/>
            <pc:sldMk cId="3375036596" sldId="4530"/>
            <ac:spMk id="3" creationId="{FADEDB4F-3333-4C38-8D1A-7E035E572660}"/>
          </ac:spMkLst>
        </pc:spChg>
        <pc:spChg chg="add mod">
          <ac:chgData name="Froduald Kabanza" userId="edf393d0-642b-4b9e-8c75-f62133241689" providerId="ADAL" clId="{FD76EFDA-3628-4D21-80C0-A7A4E3F7DB09}" dt="2022-01-14T13:07:48.962" v="4019" actId="1076"/>
          <ac:spMkLst>
            <pc:docMk/>
            <pc:sldMk cId="3375036596" sldId="4530"/>
            <ac:spMk id="15" creationId="{1C4618B3-63CE-4262-B5BB-044717281CC5}"/>
          </ac:spMkLst>
        </pc:spChg>
        <pc:spChg chg="del">
          <ac:chgData name="Froduald Kabanza" userId="edf393d0-642b-4b9e-8c75-f62133241689" providerId="ADAL" clId="{FD76EFDA-3628-4D21-80C0-A7A4E3F7DB09}" dt="2022-01-14T12:55:29.483" v="3409" actId="478"/>
          <ac:spMkLst>
            <pc:docMk/>
            <pc:sldMk cId="3375036596" sldId="4530"/>
            <ac:spMk id="56" creationId="{A69EB3D0-B100-4800-BA1E-1903FE9DE286}"/>
          </ac:spMkLst>
        </pc:spChg>
        <pc:spChg chg="del mod">
          <ac:chgData name="Froduald Kabanza" userId="edf393d0-642b-4b9e-8c75-f62133241689" providerId="ADAL" clId="{FD76EFDA-3628-4D21-80C0-A7A4E3F7DB09}" dt="2022-01-14T12:56:25.525" v="3528" actId="478"/>
          <ac:spMkLst>
            <pc:docMk/>
            <pc:sldMk cId="3375036596" sldId="4530"/>
            <ac:spMk id="58" creationId="{3F9A309C-CA57-41C7-981B-EE5106D79C8A}"/>
          </ac:spMkLst>
        </pc:spChg>
        <pc:spChg chg="del">
          <ac:chgData name="Froduald Kabanza" userId="edf393d0-642b-4b9e-8c75-f62133241689" providerId="ADAL" clId="{FD76EFDA-3628-4D21-80C0-A7A4E3F7DB09}" dt="2022-01-14T12:55:40.325" v="3411" actId="478"/>
          <ac:spMkLst>
            <pc:docMk/>
            <pc:sldMk cId="3375036596" sldId="4530"/>
            <ac:spMk id="59" creationId="{65E60DFE-66C7-4E0C-B96E-20D28BE652EE}"/>
          </ac:spMkLst>
        </pc:spChg>
        <pc:spChg chg="add mod">
          <ac:chgData name="Froduald Kabanza" userId="edf393d0-642b-4b9e-8c75-f62133241689" providerId="ADAL" clId="{FD76EFDA-3628-4D21-80C0-A7A4E3F7DB09}" dt="2022-01-14T13:00:38.659" v="3921" actId="20577"/>
          <ac:spMkLst>
            <pc:docMk/>
            <pc:sldMk cId="3375036596" sldId="4530"/>
            <ac:spMk id="60" creationId="{7AD1AA2B-E9B9-41B4-87A9-FD41D5001553}"/>
          </ac:spMkLst>
        </pc:spChg>
        <pc:spChg chg="add mod">
          <ac:chgData name="Froduald Kabanza" userId="edf393d0-642b-4b9e-8c75-f62133241689" providerId="ADAL" clId="{FD76EFDA-3628-4D21-80C0-A7A4E3F7DB09}" dt="2022-01-14T13:07:42.539" v="4018" actId="1076"/>
          <ac:spMkLst>
            <pc:docMk/>
            <pc:sldMk cId="3375036596" sldId="4530"/>
            <ac:spMk id="61" creationId="{B7D7BA22-65E3-4BF1-BADB-F2D532ACAC3C}"/>
          </ac:spMkLst>
        </pc:spChg>
        <pc:spChg chg="add mod">
          <ac:chgData name="Froduald Kabanza" userId="edf393d0-642b-4b9e-8c75-f62133241689" providerId="ADAL" clId="{FD76EFDA-3628-4D21-80C0-A7A4E3F7DB09}" dt="2022-01-14T13:05:27.712" v="3972" actId="1076"/>
          <ac:spMkLst>
            <pc:docMk/>
            <pc:sldMk cId="3375036596" sldId="4530"/>
            <ac:spMk id="66" creationId="{EBF8795B-FBE1-4504-816B-11C3CCCAF589}"/>
          </ac:spMkLst>
        </pc:spChg>
        <pc:spChg chg="add mod">
          <ac:chgData name="Froduald Kabanza" userId="edf393d0-642b-4b9e-8c75-f62133241689" providerId="ADAL" clId="{FD76EFDA-3628-4D21-80C0-A7A4E3F7DB09}" dt="2022-01-14T13:05:30.915" v="3973" actId="1076"/>
          <ac:spMkLst>
            <pc:docMk/>
            <pc:sldMk cId="3375036596" sldId="4530"/>
            <ac:spMk id="67" creationId="{FDF43FD1-DD86-4A01-AF52-3B67F79A9097}"/>
          </ac:spMkLst>
        </pc:spChg>
        <pc:spChg chg="add mod">
          <ac:chgData name="Froduald Kabanza" userId="edf393d0-642b-4b9e-8c75-f62133241689" providerId="ADAL" clId="{FD76EFDA-3628-4D21-80C0-A7A4E3F7DB09}" dt="2022-01-14T13:07:53.986" v="4020" actId="1076"/>
          <ac:spMkLst>
            <pc:docMk/>
            <pc:sldMk cId="3375036596" sldId="4530"/>
            <ac:spMk id="72" creationId="{EC897764-3367-4EC7-AFBA-C6452E34A810}"/>
          </ac:spMkLst>
        </pc:spChg>
        <pc:spChg chg="add mod">
          <ac:chgData name="Froduald Kabanza" userId="edf393d0-642b-4b9e-8c75-f62133241689" providerId="ADAL" clId="{FD76EFDA-3628-4D21-80C0-A7A4E3F7DB09}" dt="2022-01-14T13:11:02.864" v="4125" actId="947"/>
          <ac:spMkLst>
            <pc:docMk/>
            <pc:sldMk cId="3375036596" sldId="4530"/>
            <ac:spMk id="73" creationId="{0041A671-8DAC-4285-B7CE-0F1C21726DFB}"/>
          </ac:spMkLst>
        </pc:spChg>
        <pc:grpChg chg="del">
          <ac:chgData name="Froduald Kabanza" userId="edf393d0-642b-4b9e-8c75-f62133241689" providerId="ADAL" clId="{FD76EFDA-3628-4D21-80C0-A7A4E3F7DB09}" dt="2022-01-14T12:55:10.796" v="3405" actId="478"/>
          <ac:grpSpMkLst>
            <pc:docMk/>
            <pc:sldMk cId="3375036596" sldId="4530"/>
            <ac:grpSpMk id="31" creationId="{C808A3E9-4584-4A15-B289-D9F49E18D9DE}"/>
          </ac:grpSpMkLst>
        </pc:grpChg>
        <pc:grpChg chg="del">
          <ac:chgData name="Froduald Kabanza" userId="edf393d0-642b-4b9e-8c75-f62133241689" providerId="ADAL" clId="{FD76EFDA-3628-4D21-80C0-A7A4E3F7DB09}" dt="2022-01-14T12:55:10.796" v="3405" actId="478"/>
          <ac:grpSpMkLst>
            <pc:docMk/>
            <pc:sldMk cId="3375036596" sldId="4530"/>
            <ac:grpSpMk id="33" creationId="{7DDD420B-F7B2-4FAC-A5B9-A7A537687B76}"/>
          </ac:grpSpMkLst>
        </pc:grpChg>
        <pc:picChg chg="mod">
          <ac:chgData name="Froduald Kabanza" userId="edf393d0-642b-4b9e-8c75-f62133241689" providerId="ADAL" clId="{FD76EFDA-3628-4D21-80C0-A7A4E3F7DB09}" dt="2022-01-14T13:03:27.968" v="3953" actId="1076"/>
          <ac:picMkLst>
            <pc:docMk/>
            <pc:sldMk cId="3375036596" sldId="4530"/>
            <ac:picMk id="22" creationId="{2AA2B095-6370-443B-B910-6C73C046CDC2}"/>
          </ac:picMkLst>
        </pc:picChg>
        <pc:picChg chg="mod">
          <ac:chgData name="Froduald Kabanza" userId="edf393d0-642b-4b9e-8c75-f62133241689" providerId="ADAL" clId="{FD76EFDA-3628-4D21-80C0-A7A4E3F7DB09}" dt="2022-01-14T13:03:22.282" v="3950" actId="1076"/>
          <ac:picMkLst>
            <pc:docMk/>
            <pc:sldMk cId="3375036596" sldId="4530"/>
            <ac:picMk id="54" creationId="{640B6B0E-2E03-4581-8958-34221F3D115B}"/>
          </ac:picMkLst>
        </pc:picChg>
        <pc:cxnChg chg="mod">
          <ac:chgData name="Froduald Kabanza" userId="edf393d0-642b-4b9e-8c75-f62133241689" providerId="ADAL" clId="{FD76EFDA-3628-4D21-80C0-A7A4E3F7DB09}" dt="2022-01-14T12:55:10.796" v="3405" actId="478"/>
          <ac:cxnSpMkLst>
            <pc:docMk/>
            <pc:sldMk cId="3375036596" sldId="4530"/>
            <ac:cxnSpMk id="24" creationId="{00000000-0000-0000-0000-000000000000}"/>
          </ac:cxnSpMkLst>
        </pc:cxnChg>
        <pc:cxnChg chg="mod">
          <ac:chgData name="Froduald Kabanza" userId="edf393d0-642b-4b9e-8c75-f62133241689" providerId="ADAL" clId="{FD76EFDA-3628-4D21-80C0-A7A4E3F7DB09}" dt="2022-01-14T12:55:10.796" v="3405" actId="478"/>
          <ac:cxnSpMkLst>
            <pc:docMk/>
            <pc:sldMk cId="3375036596" sldId="4530"/>
            <ac:cxnSpMk id="74" creationId="{00000000-0000-0000-0000-000000000000}"/>
          </ac:cxnSpMkLst>
        </pc:cxnChg>
      </pc:sldChg>
      <pc:sldMasterChg chg="delSldLayout">
        <pc:chgData name="Froduald Kabanza" userId="edf393d0-642b-4b9e-8c75-f62133241689" providerId="ADAL" clId="{FD76EFDA-3628-4D21-80C0-A7A4E3F7DB09}" dt="2022-01-13T04:16:19.131" v="670" actId="2696"/>
        <pc:sldMasterMkLst>
          <pc:docMk/>
          <pc:sldMasterMk cId="0" sldId="2147483684"/>
        </pc:sldMasterMkLst>
        <pc:sldLayoutChg chg="del">
          <pc:chgData name="Froduald Kabanza" userId="edf393d0-642b-4b9e-8c75-f62133241689" providerId="ADAL" clId="{FD76EFDA-3628-4D21-80C0-A7A4E3F7DB09}" dt="2022-01-13T04:16:19.131" v="670" actId="2696"/>
          <pc:sldLayoutMkLst>
            <pc:docMk/>
            <pc:sldMasterMk cId="0" sldId="2147483684"/>
            <pc:sldLayoutMk cId="2387367099" sldId="2147483683"/>
          </pc:sldLayoutMkLst>
        </pc:sldLayoutChg>
      </pc:sldMasterChg>
    </pc:docChg>
  </pc:docChgLst>
  <pc:docChgLst>
    <pc:chgData name="DJeff Kanda Nkashama" userId="S::nkad2101@usherbrooke.ca::c3c87171-fd8c-4e2b-8ca8-32e7de6ccf7b" providerId="AD" clId="Web-{A41AAC26-4EA1-4AE6-A3DC-FF4A62E05A7C}"/>
    <pc:docChg chg="modSld">
      <pc:chgData name="DJeff Kanda Nkashama" userId="S::nkad2101@usherbrooke.ca::c3c87171-fd8c-4e2b-8ca8-32e7de6ccf7b" providerId="AD" clId="Web-{A41AAC26-4EA1-4AE6-A3DC-FF4A62E05A7C}" dt="2022-01-13T00:48:50.147" v="0" actId="1076"/>
      <pc:docMkLst>
        <pc:docMk/>
      </pc:docMkLst>
      <pc:sldChg chg="modSp">
        <pc:chgData name="DJeff Kanda Nkashama" userId="S::nkad2101@usherbrooke.ca::c3c87171-fd8c-4e2b-8ca8-32e7de6ccf7b" providerId="AD" clId="Web-{A41AAC26-4EA1-4AE6-A3DC-FF4A62E05A7C}" dt="2022-01-13T00:48:50.147" v="0" actId="1076"/>
        <pc:sldMkLst>
          <pc:docMk/>
          <pc:sldMk cId="436770665" sldId="281"/>
        </pc:sldMkLst>
        <pc:grpChg chg="mod">
          <ac:chgData name="DJeff Kanda Nkashama" userId="S::nkad2101@usherbrooke.ca::c3c87171-fd8c-4e2b-8ca8-32e7de6ccf7b" providerId="AD" clId="Web-{A41AAC26-4EA1-4AE6-A3DC-FF4A62E05A7C}" dt="2022-01-13T00:48:50.147" v="0" actId="1076"/>
          <ac:grpSpMkLst>
            <pc:docMk/>
            <pc:sldMk cId="436770665" sldId="281"/>
            <ac:grpSpMk id="8" creationId="{ABD36CA1-A20C-48FD-89B5-93C7B47E30A9}"/>
          </ac:grpSpMkLst>
        </pc:grpChg>
      </pc:sldChg>
    </pc:docChg>
  </pc:docChgLst>
  <pc:docChgLst>
    <pc:chgData name="Froduald Kabanza" userId="edf393d0-642b-4b9e-8c75-f62133241689" providerId="ADAL" clId="{F7FA3167-1498-4498-A180-62C941E389D7}"/>
    <pc:docChg chg="modSld">
      <pc:chgData name="Froduald Kabanza" userId="edf393d0-642b-4b9e-8c75-f62133241689" providerId="ADAL" clId="{F7FA3167-1498-4498-A180-62C941E389D7}" dt="2023-05-15T12:05:04.130" v="5" actId="729"/>
      <pc:docMkLst>
        <pc:docMk/>
      </pc:docMkLst>
      <pc:sldChg chg="modSp mod">
        <pc:chgData name="Froduald Kabanza" userId="edf393d0-642b-4b9e-8c75-f62133241689" providerId="ADAL" clId="{F7FA3167-1498-4498-A180-62C941E389D7}" dt="2023-05-15T11:34:30.095" v="1" actId="1076"/>
        <pc:sldMkLst>
          <pc:docMk/>
          <pc:sldMk cId="0" sldId="407"/>
        </pc:sldMkLst>
        <pc:picChg chg="mod">
          <ac:chgData name="Froduald Kabanza" userId="edf393d0-642b-4b9e-8c75-f62133241689" providerId="ADAL" clId="{F7FA3167-1498-4498-A180-62C941E389D7}" dt="2023-05-15T11:34:26.734" v="0" actId="1076"/>
          <ac:picMkLst>
            <pc:docMk/>
            <pc:sldMk cId="0" sldId="407"/>
            <ac:picMk id="2" creationId="{757F42A6-A604-2DF7-1452-7EBD3DE3B6BF}"/>
          </ac:picMkLst>
        </pc:picChg>
        <pc:picChg chg="mod">
          <ac:chgData name="Froduald Kabanza" userId="edf393d0-642b-4b9e-8c75-f62133241689" providerId="ADAL" clId="{F7FA3167-1498-4498-A180-62C941E389D7}" dt="2023-05-15T11:34:30.095" v="1" actId="1076"/>
          <ac:picMkLst>
            <pc:docMk/>
            <pc:sldMk cId="0" sldId="407"/>
            <ac:picMk id="3" creationId="{DE3DFC74-8253-3486-B6E0-F9FE7C5C0C2F}"/>
          </ac:picMkLst>
        </pc:picChg>
      </pc:sldChg>
      <pc:sldChg chg="mod modShow">
        <pc:chgData name="Froduald Kabanza" userId="edf393d0-642b-4b9e-8c75-f62133241689" providerId="ADAL" clId="{F7FA3167-1498-4498-A180-62C941E389D7}" dt="2023-05-15T12:05:04.130" v="5" actId="729"/>
        <pc:sldMkLst>
          <pc:docMk/>
          <pc:sldMk cId="0" sldId="521"/>
        </pc:sldMkLst>
      </pc:sldChg>
      <pc:sldChg chg="modNotesTx">
        <pc:chgData name="Froduald Kabanza" userId="edf393d0-642b-4b9e-8c75-f62133241689" providerId="ADAL" clId="{F7FA3167-1498-4498-A180-62C941E389D7}" dt="2023-05-15T11:55:17.514" v="4" actId="20577"/>
        <pc:sldMkLst>
          <pc:docMk/>
          <pc:sldMk cId="3871340959" sldId="710"/>
        </pc:sldMkLst>
      </pc:sldChg>
    </pc:docChg>
  </pc:docChgLst>
  <pc:docChgLst>
    <pc:chgData name="Froduald Kabanza" userId="edf393d0-642b-4b9e-8c75-f62133241689" providerId="ADAL" clId="{12E1395F-1174-47AC-B77B-B813CFFB2765}"/>
    <pc:docChg chg="undo custSel addSld delSld modSld sldOrd">
      <pc:chgData name="Froduald Kabanza" userId="edf393d0-642b-4b9e-8c75-f62133241689" providerId="ADAL" clId="{12E1395F-1174-47AC-B77B-B813CFFB2765}" dt="2022-01-13T02:50:47.956" v="1841" actId="2696"/>
      <pc:docMkLst>
        <pc:docMk/>
      </pc:docMkLst>
      <pc:sldChg chg="add">
        <pc:chgData name="Froduald Kabanza" userId="edf393d0-642b-4b9e-8c75-f62133241689" providerId="ADAL" clId="{12E1395F-1174-47AC-B77B-B813CFFB2765}" dt="2022-01-07T12:20:10.148" v="387"/>
        <pc:sldMkLst>
          <pc:docMk/>
          <pc:sldMk cId="4230539853" sldId="274"/>
        </pc:sldMkLst>
      </pc:sldChg>
      <pc:sldChg chg="add">
        <pc:chgData name="Froduald Kabanza" userId="edf393d0-642b-4b9e-8c75-f62133241689" providerId="ADAL" clId="{12E1395F-1174-47AC-B77B-B813CFFB2765}" dt="2022-01-07T12:20:10.148" v="387"/>
        <pc:sldMkLst>
          <pc:docMk/>
          <pc:sldMk cId="1745173593" sldId="277"/>
        </pc:sldMkLst>
      </pc:sldChg>
      <pc:sldChg chg="add">
        <pc:chgData name="Froduald Kabanza" userId="edf393d0-642b-4b9e-8c75-f62133241689" providerId="ADAL" clId="{12E1395F-1174-47AC-B77B-B813CFFB2765}" dt="2022-01-07T12:20:10.148" v="387"/>
        <pc:sldMkLst>
          <pc:docMk/>
          <pc:sldMk cId="317194344" sldId="278"/>
        </pc:sldMkLst>
      </pc:sldChg>
      <pc:sldChg chg="add">
        <pc:chgData name="Froduald Kabanza" userId="edf393d0-642b-4b9e-8c75-f62133241689" providerId="ADAL" clId="{12E1395F-1174-47AC-B77B-B813CFFB2765}" dt="2022-01-07T12:20:10.148" v="387"/>
        <pc:sldMkLst>
          <pc:docMk/>
          <pc:sldMk cId="3598221116" sldId="279"/>
        </pc:sldMkLst>
      </pc:sldChg>
      <pc:sldChg chg="add">
        <pc:chgData name="Froduald Kabanza" userId="edf393d0-642b-4b9e-8c75-f62133241689" providerId="ADAL" clId="{12E1395F-1174-47AC-B77B-B813CFFB2765}" dt="2022-01-07T12:20:10.148" v="387"/>
        <pc:sldMkLst>
          <pc:docMk/>
          <pc:sldMk cId="2541051675" sldId="280"/>
        </pc:sldMkLst>
      </pc:sldChg>
      <pc:sldChg chg="addSp modSp add mod modNotesTx">
        <pc:chgData name="Froduald Kabanza" userId="edf393d0-642b-4b9e-8c75-f62133241689" providerId="ADAL" clId="{12E1395F-1174-47AC-B77B-B813CFFB2765}" dt="2022-01-12T22:53:07.155" v="892" actId="14100"/>
        <pc:sldMkLst>
          <pc:docMk/>
          <pc:sldMk cId="436770665" sldId="281"/>
        </pc:sldMkLst>
        <pc:spChg chg="mod">
          <ac:chgData name="Froduald Kabanza" userId="edf393d0-642b-4b9e-8c75-f62133241689" providerId="ADAL" clId="{12E1395F-1174-47AC-B77B-B813CFFB2765}" dt="2022-01-12T22:53:05.099" v="891" actId="1076"/>
          <ac:spMkLst>
            <pc:docMk/>
            <pc:sldMk cId="436770665" sldId="281"/>
            <ac:spMk id="25" creationId="{00000000-0000-0000-0000-000000000000}"/>
          </ac:spMkLst>
        </pc:spChg>
        <pc:grpChg chg="add mod">
          <ac:chgData name="Froduald Kabanza" userId="edf393d0-642b-4b9e-8c75-f62133241689" providerId="ADAL" clId="{12E1395F-1174-47AC-B77B-B813CFFB2765}" dt="2022-01-12T22:52:33.029" v="885" actId="164"/>
          <ac:grpSpMkLst>
            <pc:docMk/>
            <pc:sldMk cId="436770665" sldId="281"/>
            <ac:grpSpMk id="3" creationId="{657784DD-834B-4B46-8E38-762A77E6ABD4}"/>
          </ac:grpSpMkLst>
        </pc:grpChg>
        <pc:grpChg chg="add mod">
          <ac:chgData name="Froduald Kabanza" userId="edf393d0-642b-4b9e-8c75-f62133241689" providerId="ADAL" clId="{12E1395F-1174-47AC-B77B-B813CFFB2765}" dt="2022-01-12T22:52:50.069" v="888" actId="1076"/>
          <ac:grpSpMkLst>
            <pc:docMk/>
            <pc:sldMk cId="436770665" sldId="281"/>
            <ac:grpSpMk id="8" creationId="{ABD36CA1-A20C-48FD-89B5-93C7B47E30A9}"/>
          </ac:grpSpMkLst>
        </pc:grpChg>
        <pc:picChg chg="mod">
          <ac:chgData name="Froduald Kabanza" userId="edf393d0-642b-4b9e-8c75-f62133241689" providerId="ADAL" clId="{12E1395F-1174-47AC-B77B-B813CFFB2765}" dt="2022-01-12T22:52:44.966" v="886" actId="164"/>
          <ac:picMkLst>
            <pc:docMk/>
            <pc:sldMk cId="436770665" sldId="281"/>
            <ac:picMk id="14" creationId="{00000000-0000-0000-0000-000000000000}"/>
          </ac:picMkLst>
        </pc:picChg>
        <pc:picChg chg="mod">
          <ac:chgData name="Froduald Kabanza" userId="edf393d0-642b-4b9e-8c75-f62133241689" providerId="ADAL" clId="{12E1395F-1174-47AC-B77B-B813CFFB2765}" dt="2022-01-12T22:52:44.966" v="886" actId="164"/>
          <ac:picMkLst>
            <pc:docMk/>
            <pc:sldMk cId="436770665" sldId="281"/>
            <ac:picMk id="30" creationId="{00000000-0000-0000-0000-000000000000}"/>
          </ac:picMkLst>
        </pc:picChg>
        <pc:cxnChg chg="mod ord">
          <ac:chgData name="Froduald Kabanza" userId="edf393d0-642b-4b9e-8c75-f62133241689" providerId="ADAL" clId="{12E1395F-1174-47AC-B77B-B813CFFB2765}" dt="2022-01-12T22:53:07.155" v="892" actId="14100"/>
          <ac:cxnSpMkLst>
            <pc:docMk/>
            <pc:sldMk cId="436770665" sldId="281"/>
            <ac:cxnSpMk id="18" creationId="{00000000-0000-0000-0000-000000000000}"/>
          </ac:cxnSpMkLst>
        </pc:cxnChg>
        <pc:cxnChg chg="mod">
          <ac:chgData name="Froduald Kabanza" userId="edf393d0-642b-4b9e-8c75-f62133241689" providerId="ADAL" clId="{12E1395F-1174-47AC-B77B-B813CFFB2765}" dt="2022-01-12T22:52:44.966" v="886" actId="164"/>
          <ac:cxnSpMkLst>
            <pc:docMk/>
            <pc:sldMk cId="436770665" sldId="281"/>
            <ac:cxnSpMk id="27" creationId="{00000000-0000-0000-0000-000000000000}"/>
          </ac:cxnSpMkLst>
        </pc:cxnChg>
      </pc:sldChg>
      <pc:sldChg chg="modSp add mod">
        <pc:chgData name="Froduald Kabanza" userId="edf393d0-642b-4b9e-8c75-f62133241689" providerId="ADAL" clId="{12E1395F-1174-47AC-B77B-B813CFFB2765}" dt="2022-01-12T18:02:53.151" v="811" actId="20577"/>
        <pc:sldMkLst>
          <pc:docMk/>
          <pc:sldMk cId="3834209445" sldId="282"/>
        </pc:sldMkLst>
        <pc:spChg chg="mod">
          <ac:chgData name="Froduald Kabanza" userId="edf393d0-642b-4b9e-8c75-f62133241689" providerId="ADAL" clId="{12E1395F-1174-47AC-B77B-B813CFFB2765}" dt="2022-01-12T18:02:39.119" v="809" actId="20577"/>
          <ac:spMkLst>
            <pc:docMk/>
            <pc:sldMk cId="3834209445" sldId="282"/>
            <ac:spMk id="7" creationId="{00000000-0000-0000-0000-000000000000}"/>
          </ac:spMkLst>
        </pc:spChg>
        <pc:spChg chg="mod">
          <ac:chgData name="Froduald Kabanza" userId="edf393d0-642b-4b9e-8c75-f62133241689" providerId="ADAL" clId="{12E1395F-1174-47AC-B77B-B813CFFB2765}" dt="2022-01-12T18:02:53.151" v="811" actId="20577"/>
          <ac:spMkLst>
            <pc:docMk/>
            <pc:sldMk cId="3834209445" sldId="282"/>
            <ac:spMk id="13" creationId="{00000000-0000-0000-0000-000000000000}"/>
          </ac:spMkLst>
        </pc:spChg>
      </pc:sldChg>
      <pc:sldChg chg="add">
        <pc:chgData name="Froduald Kabanza" userId="edf393d0-642b-4b9e-8c75-f62133241689" providerId="ADAL" clId="{12E1395F-1174-47AC-B77B-B813CFFB2765}" dt="2022-01-07T12:20:10.148" v="387"/>
        <pc:sldMkLst>
          <pc:docMk/>
          <pc:sldMk cId="842712576" sldId="283"/>
        </pc:sldMkLst>
      </pc:sldChg>
      <pc:sldChg chg="add">
        <pc:chgData name="Froduald Kabanza" userId="edf393d0-642b-4b9e-8c75-f62133241689" providerId="ADAL" clId="{12E1395F-1174-47AC-B77B-B813CFFB2765}" dt="2022-01-07T12:20:10.148" v="387"/>
        <pc:sldMkLst>
          <pc:docMk/>
          <pc:sldMk cId="788343803" sldId="284"/>
        </pc:sldMkLst>
      </pc:sldChg>
      <pc:sldChg chg="del">
        <pc:chgData name="Froduald Kabanza" userId="edf393d0-642b-4b9e-8c75-f62133241689" providerId="ADAL" clId="{12E1395F-1174-47AC-B77B-B813CFFB2765}" dt="2022-01-07T12:12:55.138" v="166" actId="2696"/>
        <pc:sldMkLst>
          <pc:docMk/>
          <pc:sldMk cId="3233877371" sldId="292"/>
        </pc:sldMkLst>
      </pc:sldChg>
      <pc:sldChg chg="add ord">
        <pc:chgData name="Froduald Kabanza" userId="edf393d0-642b-4b9e-8c75-f62133241689" providerId="ADAL" clId="{12E1395F-1174-47AC-B77B-B813CFFB2765}" dt="2022-01-07T12:23:07.080" v="448"/>
        <pc:sldMkLst>
          <pc:docMk/>
          <pc:sldMk cId="2334352291" sldId="302"/>
        </pc:sldMkLst>
      </pc:sldChg>
      <pc:sldChg chg="add">
        <pc:chgData name="Froduald Kabanza" userId="edf393d0-642b-4b9e-8c75-f62133241689" providerId="ADAL" clId="{12E1395F-1174-47AC-B77B-B813CFFB2765}" dt="2022-01-07T12:20:10.148" v="387"/>
        <pc:sldMkLst>
          <pc:docMk/>
          <pc:sldMk cId="2178316958" sldId="303"/>
        </pc:sldMkLst>
      </pc:sldChg>
      <pc:sldChg chg="add modNotesTx">
        <pc:chgData name="Froduald Kabanza" userId="edf393d0-642b-4b9e-8c75-f62133241689" providerId="ADAL" clId="{12E1395F-1174-47AC-B77B-B813CFFB2765}" dt="2022-01-07T12:31:34.729" v="651" actId="313"/>
        <pc:sldMkLst>
          <pc:docMk/>
          <pc:sldMk cId="241673613" sldId="305"/>
        </pc:sldMkLst>
      </pc:sldChg>
      <pc:sldChg chg="add ord">
        <pc:chgData name="Froduald Kabanza" userId="edf393d0-642b-4b9e-8c75-f62133241689" providerId="ADAL" clId="{12E1395F-1174-47AC-B77B-B813CFFB2765}" dt="2022-01-07T12:24:41.703" v="450"/>
        <pc:sldMkLst>
          <pc:docMk/>
          <pc:sldMk cId="3748585956" sldId="306"/>
        </pc:sldMkLst>
      </pc:sldChg>
      <pc:sldChg chg="add ord">
        <pc:chgData name="Froduald Kabanza" userId="edf393d0-642b-4b9e-8c75-f62133241689" providerId="ADAL" clId="{12E1395F-1174-47AC-B77B-B813CFFB2765}" dt="2022-01-07T12:24:41.703" v="450"/>
        <pc:sldMkLst>
          <pc:docMk/>
          <pc:sldMk cId="3827977529" sldId="307"/>
        </pc:sldMkLst>
      </pc:sldChg>
      <pc:sldChg chg="add ord">
        <pc:chgData name="Froduald Kabanza" userId="edf393d0-642b-4b9e-8c75-f62133241689" providerId="ADAL" clId="{12E1395F-1174-47AC-B77B-B813CFFB2765}" dt="2022-01-07T12:24:41.703" v="450"/>
        <pc:sldMkLst>
          <pc:docMk/>
          <pc:sldMk cId="2161390196" sldId="308"/>
        </pc:sldMkLst>
      </pc:sldChg>
      <pc:sldChg chg="add ord">
        <pc:chgData name="Froduald Kabanza" userId="edf393d0-642b-4b9e-8c75-f62133241689" providerId="ADAL" clId="{12E1395F-1174-47AC-B77B-B813CFFB2765}" dt="2022-01-07T12:24:41.703" v="450"/>
        <pc:sldMkLst>
          <pc:docMk/>
          <pc:sldMk cId="2873655752" sldId="309"/>
        </pc:sldMkLst>
      </pc:sldChg>
      <pc:sldChg chg="addSp delSp modSp add mod ord delAnim">
        <pc:chgData name="Froduald Kabanza" userId="edf393d0-642b-4b9e-8c75-f62133241689" providerId="ADAL" clId="{12E1395F-1174-47AC-B77B-B813CFFB2765}" dt="2022-01-12T18:23:04.805" v="879" actId="1076"/>
        <pc:sldMkLst>
          <pc:docMk/>
          <pc:sldMk cId="3315856328" sldId="310"/>
        </pc:sldMkLst>
        <pc:spChg chg="del">
          <ac:chgData name="Froduald Kabanza" userId="edf393d0-642b-4b9e-8c75-f62133241689" providerId="ADAL" clId="{12E1395F-1174-47AC-B77B-B813CFFB2765}" dt="2022-01-12T18:22:43.558" v="875" actId="478"/>
          <ac:spMkLst>
            <pc:docMk/>
            <pc:sldMk cId="3315856328" sldId="310"/>
            <ac:spMk id="9" creationId="{00000000-0000-0000-0000-000000000000}"/>
          </ac:spMkLst>
        </pc:spChg>
        <pc:spChg chg="add mod">
          <ac:chgData name="Froduald Kabanza" userId="edf393d0-642b-4b9e-8c75-f62133241689" providerId="ADAL" clId="{12E1395F-1174-47AC-B77B-B813CFFB2765}" dt="2022-01-12T18:23:04.805" v="879" actId="1076"/>
          <ac:spMkLst>
            <pc:docMk/>
            <pc:sldMk cId="3315856328" sldId="310"/>
            <ac:spMk id="18" creationId="{A53BA195-8BA5-4B5C-B7D8-7DE3C84A2604}"/>
          </ac:spMkLst>
        </pc:spChg>
        <pc:spChg chg="add mod">
          <ac:chgData name="Froduald Kabanza" userId="edf393d0-642b-4b9e-8c75-f62133241689" providerId="ADAL" clId="{12E1395F-1174-47AC-B77B-B813CFFB2765}" dt="2022-01-12T18:22:51.592" v="877"/>
          <ac:spMkLst>
            <pc:docMk/>
            <pc:sldMk cId="3315856328" sldId="310"/>
            <ac:spMk id="19" creationId="{B51E8E19-31F7-46AD-BCF4-FE1182788C7B}"/>
          </ac:spMkLst>
        </pc:spChg>
        <pc:spChg chg="add mod">
          <ac:chgData name="Froduald Kabanza" userId="edf393d0-642b-4b9e-8c75-f62133241689" providerId="ADAL" clId="{12E1395F-1174-47AC-B77B-B813CFFB2765}" dt="2022-01-12T18:22:51.592" v="877"/>
          <ac:spMkLst>
            <pc:docMk/>
            <pc:sldMk cId="3315856328" sldId="310"/>
            <ac:spMk id="20" creationId="{8379A25A-8B2C-4AD3-87DB-A7433A908188}"/>
          </ac:spMkLst>
        </pc:spChg>
        <pc:spChg chg="add mod">
          <ac:chgData name="Froduald Kabanza" userId="edf393d0-642b-4b9e-8c75-f62133241689" providerId="ADAL" clId="{12E1395F-1174-47AC-B77B-B813CFFB2765}" dt="2022-01-12T18:22:51.592" v="877"/>
          <ac:spMkLst>
            <pc:docMk/>
            <pc:sldMk cId="3315856328" sldId="310"/>
            <ac:spMk id="21" creationId="{44E8347B-6370-4467-B3C1-CAD69C8445FC}"/>
          </ac:spMkLst>
        </pc:spChg>
        <pc:picChg chg="del">
          <ac:chgData name="Froduald Kabanza" userId="edf393d0-642b-4b9e-8c75-f62133241689" providerId="ADAL" clId="{12E1395F-1174-47AC-B77B-B813CFFB2765}" dt="2022-01-12T18:22:56.594" v="878" actId="478"/>
          <ac:picMkLst>
            <pc:docMk/>
            <pc:sldMk cId="3315856328" sldId="310"/>
            <ac:picMk id="8" creationId="{00000000-0000-0000-0000-000000000000}"/>
          </ac:picMkLst>
        </pc:picChg>
        <pc:picChg chg="del">
          <ac:chgData name="Froduald Kabanza" userId="edf393d0-642b-4b9e-8c75-f62133241689" providerId="ADAL" clId="{12E1395F-1174-47AC-B77B-B813CFFB2765}" dt="2022-01-12T18:22:46.052" v="876" actId="478"/>
          <ac:picMkLst>
            <pc:docMk/>
            <pc:sldMk cId="3315856328" sldId="310"/>
            <ac:picMk id="14" creationId="{00000000-0000-0000-0000-000000000000}"/>
          </ac:picMkLst>
        </pc:picChg>
        <pc:picChg chg="del">
          <ac:chgData name="Froduald Kabanza" userId="edf393d0-642b-4b9e-8c75-f62133241689" providerId="ADAL" clId="{12E1395F-1174-47AC-B77B-B813CFFB2765}" dt="2022-01-12T18:22:40.663" v="874" actId="478"/>
          <ac:picMkLst>
            <pc:docMk/>
            <pc:sldMk cId="3315856328" sldId="310"/>
            <ac:picMk id="17" creationId="{00000000-0000-0000-0000-000000000000}"/>
          </ac:picMkLst>
        </pc:picChg>
      </pc:sldChg>
      <pc:sldChg chg="addSp delSp modSp add mod ord">
        <pc:chgData name="Froduald Kabanza" userId="edf393d0-642b-4b9e-8c75-f62133241689" providerId="ADAL" clId="{12E1395F-1174-47AC-B77B-B813CFFB2765}" dt="2022-01-12T18:22:19.817" v="873" actId="255"/>
        <pc:sldMkLst>
          <pc:docMk/>
          <pc:sldMk cId="1984947524" sldId="311"/>
        </pc:sldMkLst>
        <pc:spChg chg="add mod">
          <ac:chgData name="Froduald Kabanza" userId="edf393d0-642b-4b9e-8c75-f62133241689" providerId="ADAL" clId="{12E1395F-1174-47AC-B77B-B813CFFB2765}" dt="2022-01-12T18:22:14.996" v="872" actId="255"/>
          <ac:spMkLst>
            <pc:docMk/>
            <pc:sldMk cId="1984947524" sldId="311"/>
            <ac:spMk id="8" creationId="{7FC3EA3F-335A-49F7-BAE6-E5CF026C90C9}"/>
          </ac:spMkLst>
        </pc:spChg>
        <pc:spChg chg="del mod">
          <ac:chgData name="Froduald Kabanza" userId="edf393d0-642b-4b9e-8c75-f62133241689" providerId="ADAL" clId="{12E1395F-1174-47AC-B77B-B813CFFB2765}" dt="2022-01-12T18:18:34.422" v="817" actId="478"/>
          <ac:spMkLst>
            <pc:docMk/>
            <pc:sldMk cId="1984947524" sldId="311"/>
            <ac:spMk id="9" creationId="{00000000-0000-0000-0000-000000000000}"/>
          </ac:spMkLst>
        </pc:spChg>
        <pc:spChg chg="del mod">
          <ac:chgData name="Froduald Kabanza" userId="edf393d0-642b-4b9e-8c75-f62133241689" providerId="ADAL" clId="{12E1395F-1174-47AC-B77B-B813CFFB2765}" dt="2022-01-12T18:18:30.068" v="815" actId="478"/>
          <ac:spMkLst>
            <pc:docMk/>
            <pc:sldMk cId="1984947524" sldId="311"/>
            <ac:spMk id="14" creationId="{00000000-0000-0000-0000-000000000000}"/>
          </ac:spMkLst>
        </pc:spChg>
        <pc:spChg chg="add del">
          <ac:chgData name="Froduald Kabanza" userId="edf393d0-642b-4b9e-8c75-f62133241689" providerId="ADAL" clId="{12E1395F-1174-47AC-B77B-B813CFFB2765}" dt="2022-01-12T18:21:48.372" v="869" actId="478"/>
          <ac:spMkLst>
            <pc:docMk/>
            <pc:sldMk cId="1984947524" sldId="311"/>
            <ac:spMk id="19" creationId="{00000000-0000-0000-0000-000000000000}"/>
          </ac:spMkLst>
        </pc:spChg>
        <pc:spChg chg="add mod">
          <ac:chgData name="Froduald Kabanza" userId="edf393d0-642b-4b9e-8c75-f62133241689" providerId="ADAL" clId="{12E1395F-1174-47AC-B77B-B813CFFB2765}" dt="2022-01-12T18:22:05.076" v="871" actId="255"/>
          <ac:spMkLst>
            <pc:docMk/>
            <pc:sldMk cId="1984947524" sldId="311"/>
            <ac:spMk id="22" creationId="{A13E754D-6B23-46FD-AC9C-8CA5AC4976CD}"/>
          </ac:spMkLst>
        </pc:spChg>
        <pc:spChg chg="add mod">
          <ac:chgData name="Froduald Kabanza" userId="edf393d0-642b-4b9e-8c75-f62133241689" providerId="ADAL" clId="{12E1395F-1174-47AC-B77B-B813CFFB2765}" dt="2022-01-12T18:21:55.935" v="870" actId="255"/>
          <ac:spMkLst>
            <pc:docMk/>
            <pc:sldMk cId="1984947524" sldId="311"/>
            <ac:spMk id="23" creationId="{AFC45E26-E807-4A91-8C48-5B921828B36C}"/>
          </ac:spMkLst>
        </pc:spChg>
        <pc:spChg chg="add mod">
          <ac:chgData name="Froduald Kabanza" userId="edf393d0-642b-4b9e-8c75-f62133241689" providerId="ADAL" clId="{12E1395F-1174-47AC-B77B-B813CFFB2765}" dt="2022-01-12T18:22:19.817" v="873" actId="255"/>
          <ac:spMkLst>
            <pc:docMk/>
            <pc:sldMk cId="1984947524" sldId="311"/>
            <ac:spMk id="24" creationId="{B6590A84-C931-459D-9949-955DE48CA01A}"/>
          </ac:spMkLst>
        </pc:spChg>
        <pc:picChg chg="mod">
          <ac:chgData name="Froduald Kabanza" userId="edf393d0-642b-4b9e-8c75-f62133241689" providerId="ADAL" clId="{12E1395F-1174-47AC-B77B-B813CFFB2765}" dt="2022-01-12T18:21:22.573" v="856" actId="1076"/>
          <ac:picMkLst>
            <pc:docMk/>
            <pc:sldMk cId="1984947524" sldId="311"/>
            <ac:picMk id="7" creationId="{00000000-0000-0000-0000-000000000000}"/>
          </ac:picMkLst>
        </pc:picChg>
        <pc:picChg chg="del">
          <ac:chgData name="Froduald Kabanza" userId="edf393d0-642b-4b9e-8c75-f62133241689" providerId="ADAL" clId="{12E1395F-1174-47AC-B77B-B813CFFB2765}" dt="2022-01-12T18:21:42.933" v="867" actId="478"/>
          <ac:picMkLst>
            <pc:docMk/>
            <pc:sldMk cId="1984947524" sldId="311"/>
            <ac:picMk id="25" creationId="{00000000-0000-0000-0000-000000000000}"/>
          </ac:picMkLst>
        </pc:picChg>
        <pc:picChg chg="del">
          <ac:chgData name="Froduald Kabanza" userId="edf393d0-642b-4b9e-8c75-f62133241689" providerId="ADAL" clId="{12E1395F-1174-47AC-B77B-B813CFFB2765}" dt="2022-01-12T18:21:20.023" v="855" actId="478"/>
          <ac:picMkLst>
            <pc:docMk/>
            <pc:sldMk cId="1984947524" sldId="311"/>
            <ac:picMk id="26" creationId="{00000000-0000-0000-0000-000000000000}"/>
          </ac:picMkLst>
        </pc:picChg>
        <pc:picChg chg="add del">
          <ac:chgData name="Froduald Kabanza" userId="edf393d0-642b-4b9e-8c75-f62133241689" providerId="ADAL" clId="{12E1395F-1174-47AC-B77B-B813CFFB2765}" dt="2022-01-12T18:20:36.101" v="844" actId="478"/>
          <ac:picMkLst>
            <pc:docMk/>
            <pc:sldMk cId="1984947524" sldId="311"/>
            <ac:picMk id="27" creationId="{00000000-0000-0000-0000-000000000000}"/>
          </ac:picMkLst>
        </pc:picChg>
      </pc:sldChg>
      <pc:sldChg chg="addSp delSp modSp add mod modAnim modNotesTx">
        <pc:chgData name="Froduald Kabanza" userId="edf393d0-642b-4b9e-8c75-f62133241689" providerId="ADAL" clId="{12E1395F-1174-47AC-B77B-B813CFFB2765}" dt="2022-01-13T02:50:16.897" v="1840"/>
        <pc:sldMkLst>
          <pc:docMk/>
          <pc:sldMk cId="2162630763" sldId="312"/>
        </pc:sldMkLst>
        <pc:spChg chg="mod">
          <ac:chgData name="Froduald Kabanza" userId="edf393d0-642b-4b9e-8c75-f62133241689" providerId="ADAL" clId="{12E1395F-1174-47AC-B77B-B813CFFB2765}" dt="2022-01-13T02:10:14.802" v="1507" actId="20577"/>
          <ac:spMkLst>
            <pc:docMk/>
            <pc:sldMk cId="2162630763" sldId="312"/>
            <ac:spMk id="5" creationId="{00000000-0000-0000-0000-000000000000}"/>
          </ac:spMkLst>
        </pc:spChg>
        <pc:spChg chg="mod">
          <ac:chgData name="Froduald Kabanza" userId="edf393d0-642b-4b9e-8c75-f62133241689" providerId="ADAL" clId="{12E1395F-1174-47AC-B77B-B813CFFB2765}" dt="2022-01-13T02:39:13.047" v="1772" actId="1076"/>
          <ac:spMkLst>
            <pc:docMk/>
            <pc:sldMk cId="2162630763" sldId="312"/>
            <ac:spMk id="7" creationId="{00000000-0000-0000-0000-000000000000}"/>
          </ac:spMkLst>
        </pc:spChg>
        <pc:spChg chg="del mod">
          <ac:chgData name="Froduald Kabanza" userId="edf393d0-642b-4b9e-8c75-f62133241689" providerId="ADAL" clId="{12E1395F-1174-47AC-B77B-B813CFFB2765}" dt="2022-01-13T01:33:26.078" v="949" actId="478"/>
          <ac:spMkLst>
            <pc:docMk/>
            <pc:sldMk cId="2162630763" sldId="312"/>
            <ac:spMk id="8" creationId="{4D79DFF5-27E1-406B-9763-F125D957C43A}"/>
          </ac:spMkLst>
        </pc:spChg>
        <pc:spChg chg="add mod topLvl">
          <ac:chgData name="Froduald Kabanza" userId="edf393d0-642b-4b9e-8c75-f62133241689" providerId="ADAL" clId="{12E1395F-1174-47AC-B77B-B813CFFB2765}" dt="2022-01-13T02:40:48.979" v="1785" actId="164"/>
          <ac:spMkLst>
            <pc:docMk/>
            <pc:sldMk cId="2162630763" sldId="312"/>
            <ac:spMk id="11" creationId="{A1E3D27B-867E-4E7A-A94A-07DD1C8C88AE}"/>
          </ac:spMkLst>
        </pc:spChg>
        <pc:spChg chg="add mod topLvl">
          <ac:chgData name="Froduald Kabanza" userId="edf393d0-642b-4b9e-8c75-f62133241689" providerId="ADAL" clId="{12E1395F-1174-47AC-B77B-B813CFFB2765}" dt="2022-01-13T02:41:37.667" v="1789" actId="1076"/>
          <ac:spMkLst>
            <pc:docMk/>
            <pc:sldMk cId="2162630763" sldId="312"/>
            <ac:spMk id="19" creationId="{861CBEA1-5DE4-4025-ABA6-44D740778FFF}"/>
          </ac:spMkLst>
        </pc:spChg>
        <pc:spChg chg="add mod">
          <ac:chgData name="Froduald Kabanza" userId="edf393d0-642b-4b9e-8c75-f62133241689" providerId="ADAL" clId="{12E1395F-1174-47AC-B77B-B813CFFB2765}" dt="2022-01-13T02:40:12.930" v="1783" actId="164"/>
          <ac:spMkLst>
            <pc:docMk/>
            <pc:sldMk cId="2162630763" sldId="312"/>
            <ac:spMk id="24" creationId="{412052D9-79E1-4B41-9045-492DA19A3495}"/>
          </ac:spMkLst>
        </pc:spChg>
        <pc:spChg chg="add mod topLvl">
          <ac:chgData name="Froduald Kabanza" userId="edf393d0-642b-4b9e-8c75-f62133241689" providerId="ADAL" clId="{12E1395F-1174-47AC-B77B-B813CFFB2765}" dt="2022-01-13T02:41:30.728" v="1788" actId="164"/>
          <ac:spMkLst>
            <pc:docMk/>
            <pc:sldMk cId="2162630763" sldId="312"/>
            <ac:spMk id="25" creationId="{882BAC29-11AB-4042-A0B6-FF727D1622E5}"/>
          </ac:spMkLst>
        </pc:spChg>
        <pc:spChg chg="add mod topLvl">
          <ac:chgData name="Froduald Kabanza" userId="edf393d0-642b-4b9e-8c75-f62133241689" providerId="ADAL" clId="{12E1395F-1174-47AC-B77B-B813CFFB2765}" dt="2022-01-13T02:40:48.979" v="1785" actId="164"/>
          <ac:spMkLst>
            <pc:docMk/>
            <pc:sldMk cId="2162630763" sldId="312"/>
            <ac:spMk id="28" creationId="{B807D681-DFBA-4FEA-8DA9-438DB1DDDF16}"/>
          </ac:spMkLst>
        </pc:spChg>
        <pc:spChg chg="add mod topLvl">
          <ac:chgData name="Froduald Kabanza" userId="edf393d0-642b-4b9e-8c75-f62133241689" providerId="ADAL" clId="{12E1395F-1174-47AC-B77B-B813CFFB2765}" dt="2022-01-13T02:40:48.979" v="1785" actId="164"/>
          <ac:spMkLst>
            <pc:docMk/>
            <pc:sldMk cId="2162630763" sldId="312"/>
            <ac:spMk id="29" creationId="{EACF3928-5E31-4775-BF92-A53A071A52CF}"/>
          </ac:spMkLst>
        </pc:spChg>
        <pc:spChg chg="add mod topLvl">
          <ac:chgData name="Froduald Kabanza" userId="edf393d0-642b-4b9e-8c75-f62133241689" providerId="ADAL" clId="{12E1395F-1174-47AC-B77B-B813CFFB2765}" dt="2022-01-13T02:45:43.429" v="1808" actId="164"/>
          <ac:spMkLst>
            <pc:docMk/>
            <pc:sldMk cId="2162630763" sldId="312"/>
            <ac:spMk id="30" creationId="{8724FF6A-E63A-4D21-968D-6D577EA6388E}"/>
          </ac:spMkLst>
        </pc:spChg>
        <pc:spChg chg="add mod topLvl">
          <ac:chgData name="Froduald Kabanza" userId="edf393d0-642b-4b9e-8c75-f62133241689" providerId="ADAL" clId="{12E1395F-1174-47AC-B77B-B813CFFB2765}" dt="2022-01-13T02:41:13.667" v="1786" actId="164"/>
          <ac:spMkLst>
            <pc:docMk/>
            <pc:sldMk cId="2162630763" sldId="312"/>
            <ac:spMk id="31" creationId="{0DF85002-AE19-49A9-BC9E-525E5797E957}"/>
          </ac:spMkLst>
        </pc:spChg>
        <pc:spChg chg="add mod topLvl">
          <ac:chgData name="Froduald Kabanza" userId="edf393d0-642b-4b9e-8c75-f62133241689" providerId="ADAL" clId="{12E1395F-1174-47AC-B77B-B813CFFB2765}" dt="2022-01-13T02:41:13.667" v="1786" actId="164"/>
          <ac:spMkLst>
            <pc:docMk/>
            <pc:sldMk cId="2162630763" sldId="312"/>
            <ac:spMk id="32" creationId="{E8EACD73-D473-4864-93B3-22800B9D89F0}"/>
          </ac:spMkLst>
        </pc:spChg>
        <pc:spChg chg="add mod topLvl">
          <ac:chgData name="Froduald Kabanza" userId="edf393d0-642b-4b9e-8c75-f62133241689" providerId="ADAL" clId="{12E1395F-1174-47AC-B77B-B813CFFB2765}" dt="2022-01-13T02:41:13.667" v="1786" actId="164"/>
          <ac:spMkLst>
            <pc:docMk/>
            <pc:sldMk cId="2162630763" sldId="312"/>
            <ac:spMk id="33" creationId="{DE0EB593-6ACB-4A58-8F15-279A004CF5BC}"/>
          </ac:spMkLst>
        </pc:spChg>
        <pc:spChg chg="add del mod topLvl">
          <ac:chgData name="Froduald Kabanza" userId="edf393d0-642b-4b9e-8c75-f62133241689" providerId="ADAL" clId="{12E1395F-1174-47AC-B77B-B813CFFB2765}" dt="2022-01-13T02:41:30.728" v="1788" actId="164"/>
          <ac:spMkLst>
            <pc:docMk/>
            <pc:sldMk cId="2162630763" sldId="312"/>
            <ac:spMk id="34" creationId="{B6BDA0A8-B049-461C-926A-4BC24BCFA7C8}"/>
          </ac:spMkLst>
        </pc:spChg>
        <pc:spChg chg="add mod topLvl">
          <ac:chgData name="Froduald Kabanza" userId="edf393d0-642b-4b9e-8c75-f62133241689" providerId="ADAL" clId="{12E1395F-1174-47AC-B77B-B813CFFB2765}" dt="2022-01-13T02:41:30.728" v="1788" actId="164"/>
          <ac:spMkLst>
            <pc:docMk/>
            <pc:sldMk cId="2162630763" sldId="312"/>
            <ac:spMk id="35" creationId="{4445C9B5-C8F8-4FA8-8799-4023343BAACD}"/>
          </ac:spMkLst>
        </pc:spChg>
        <pc:spChg chg="mod">
          <ac:chgData name="Froduald Kabanza" userId="edf393d0-642b-4b9e-8c75-f62133241689" providerId="ADAL" clId="{12E1395F-1174-47AC-B77B-B813CFFB2765}" dt="2022-01-13T02:42:10.896" v="1791" actId="165"/>
          <ac:spMkLst>
            <pc:docMk/>
            <pc:sldMk cId="2162630763" sldId="312"/>
            <ac:spMk id="49" creationId="{A82774C5-CF98-4C68-812E-8215860742E2}"/>
          </ac:spMkLst>
        </pc:spChg>
        <pc:spChg chg="add mod ord topLvl">
          <ac:chgData name="Froduald Kabanza" userId="edf393d0-642b-4b9e-8c75-f62133241689" providerId="ADAL" clId="{12E1395F-1174-47AC-B77B-B813CFFB2765}" dt="2022-01-13T02:42:22.946" v="1792" actId="164"/>
          <ac:spMkLst>
            <pc:docMk/>
            <pc:sldMk cId="2162630763" sldId="312"/>
            <ac:spMk id="53" creationId="{03F5D1BB-8330-4153-BD4D-3DFC1DCFE3E8}"/>
          </ac:spMkLst>
        </pc:spChg>
        <pc:spChg chg="add mod topLvl">
          <ac:chgData name="Froduald Kabanza" userId="edf393d0-642b-4b9e-8c75-f62133241689" providerId="ADAL" clId="{12E1395F-1174-47AC-B77B-B813CFFB2765}" dt="2022-01-13T02:42:22.946" v="1792" actId="164"/>
          <ac:spMkLst>
            <pc:docMk/>
            <pc:sldMk cId="2162630763" sldId="312"/>
            <ac:spMk id="54" creationId="{34C3E76E-F464-45FF-9A10-71E0F789F5C9}"/>
          </ac:spMkLst>
        </pc:spChg>
        <pc:spChg chg="add del">
          <ac:chgData name="Froduald Kabanza" userId="edf393d0-642b-4b9e-8c75-f62133241689" providerId="ADAL" clId="{12E1395F-1174-47AC-B77B-B813CFFB2765}" dt="2022-01-13T02:36:18.783" v="1651" actId="478"/>
          <ac:spMkLst>
            <pc:docMk/>
            <pc:sldMk cId="2162630763" sldId="312"/>
            <ac:spMk id="55" creationId="{79C2F975-B22C-4D2D-A39C-1B854B30A9E3}"/>
          </ac:spMkLst>
        </pc:spChg>
        <pc:spChg chg="add mod">
          <ac:chgData name="Froduald Kabanza" userId="edf393d0-642b-4b9e-8c75-f62133241689" providerId="ADAL" clId="{12E1395F-1174-47AC-B77B-B813CFFB2765}" dt="2022-01-13T02:39:03.567" v="1771" actId="1076"/>
          <ac:spMkLst>
            <pc:docMk/>
            <pc:sldMk cId="2162630763" sldId="312"/>
            <ac:spMk id="57" creationId="{01E6CFF0-8DD2-4D6A-A3D4-082ECF5B1A29}"/>
          </ac:spMkLst>
        </pc:spChg>
        <pc:spChg chg="add mod">
          <ac:chgData name="Froduald Kabanza" userId="edf393d0-642b-4b9e-8c75-f62133241689" providerId="ADAL" clId="{12E1395F-1174-47AC-B77B-B813CFFB2765}" dt="2022-01-13T02:38:26.087" v="1759" actId="1076"/>
          <ac:spMkLst>
            <pc:docMk/>
            <pc:sldMk cId="2162630763" sldId="312"/>
            <ac:spMk id="58" creationId="{C4220694-8CAC-4D4C-86FE-BDE8E6F0FF22}"/>
          </ac:spMkLst>
        </pc:spChg>
        <pc:spChg chg="add mod">
          <ac:chgData name="Froduald Kabanza" userId="edf393d0-642b-4b9e-8c75-f62133241689" providerId="ADAL" clId="{12E1395F-1174-47AC-B77B-B813CFFB2765}" dt="2022-01-13T02:45:57.196" v="1811" actId="164"/>
          <ac:spMkLst>
            <pc:docMk/>
            <pc:sldMk cId="2162630763" sldId="312"/>
            <ac:spMk id="72" creationId="{78A07B23-C63D-4E02-95B7-8B49B5430201}"/>
          </ac:spMkLst>
        </pc:spChg>
        <pc:grpChg chg="add del mod">
          <ac:chgData name="Froduald Kabanza" userId="edf393d0-642b-4b9e-8c75-f62133241689" providerId="ADAL" clId="{12E1395F-1174-47AC-B77B-B813CFFB2765}" dt="2022-01-13T02:40:27.625" v="1784" actId="165"/>
          <ac:grpSpMkLst>
            <pc:docMk/>
            <pc:sldMk cId="2162630763" sldId="312"/>
            <ac:grpSpMk id="36" creationId="{0F649735-0F44-48F8-9194-C4C932637D5E}"/>
          </ac:grpSpMkLst>
        </pc:grpChg>
        <pc:grpChg chg="add mod topLvl">
          <ac:chgData name="Froduald Kabanza" userId="edf393d0-642b-4b9e-8c75-f62133241689" providerId="ADAL" clId="{12E1395F-1174-47AC-B77B-B813CFFB2765}" dt="2022-01-13T02:42:22.946" v="1792" actId="164"/>
          <ac:grpSpMkLst>
            <pc:docMk/>
            <pc:sldMk cId="2162630763" sldId="312"/>
            <ac:grpSpMk id="52" creationId="{0D59D7DA-8F4D-42C2-889B-77775CBDEC95}"/>
          </ac:grpSpMkLst>
        </pc:grpChg>
        <pc:grpChg chg="add del mod">
          <ac:chgData name="Froduald Kabanza" userId="edf393d0-642b-4b9e-8c75-f62133241689" providerId="ADAL" clId="{12E1395F-1174-47AC-B77B-B813CFFB2765}" dt="2022-01-13T02:42:10.896" v="1791" actId="165"/>
          <ac:grpSpMkLst>
            <pc:docMk/>
            <pc:sldMk cId="2162630763" sldId="312"/>
            <ac:grpSpMk id="56" creationId="{7D8E8EB1-B467-4D53-88AD-E81B4019381B}"/>
          </ac:grpSpMkLst>
        </pc:grpChg>
        <pc:grpChg chg="add mod">
          <ac:chgData name="Froduald Kabanza" userId="edf393d0-642b-4b9e-8c75-f62133241689" providerId="ADAL" clId="{12E1395F-1174-47AC-B77B-B813CFFB2765}" dt="2022-01-13T02:40:12.930" v="1783" actId="164"/>
          <ac:grpSpMkLst>
            <pc:docMk/>
            <pc:sldMk cId="2162630763" sldId="312"/>
            <ac:grpSpMk id="66" creationId="{F7323327-4F3D-4C0C-90A9-29830762F9E2}"/>
          </ac:grpSpMkLst>
        </pc:grpChg>
        <pc:grpChg chg="add mod">
          <ac:chgData name="Froduald Kabanza" userId="edf393d0-642b-4b9e-8c75-f62133241689" providerId="ADAL" clId="{12E1395F-1174-47AC-B77B-B813CFFB2765}" dt="2022-01-13T02:40:48.979" v="1785" actId="164"/>
          <ac:grpSpMkLst>
            <pc:docMk/>
            <pc:sldMk cId="2162630763" sldId="312"/>
            <ac:grpSpMk id="67" creationId="{BCED1334-4577-42AF-A11C-5BC0ED4810BC}"/>
          </ac:grpSpMkLst>
        </pc:grpChg>
        <pc:grpChg chg="add mod ord">
          <ac:chgData name="Froduald Kabanza" userId="edf393d0-642b-4b9e-8c75-f62133241689" providerId="ADAL" clId="{12E1395F-1174-47AC-B77B-B813CFFB2765}" dt="2022-01-13T02:45:43.429" v="1808" actId="164"/>
          <ac:grpSpMkLst>
            <pc:docMk/>
            <pc:sldMk cId="2162630763" sldId="312"/>
            <ac:grpSpMk id="68" creationId="{DE0ABDD4-FFC0-4502-8679-64B28A27A47A}"/>
          </ac:grpSpMkLst>
        </pc:grpChg>
        <pc:grpChg chg="add mod ord">
          <ac:chgData name="Froduald Kabanza" userId="edf393d0-642b-4b9e-8c75-f62133241689" providerId="ADAL" clId="{12E1395F-1174-47AC-B77B-B813CFFB2765}" dt="2022-01-13T02:45:57.196" v="1811" actId="164"/>
          <ac:grpSpMkLst>
            <pc:docMk/>
            <pc:sldMk cId="2162630763" sldId="312"/>
            <ac:grpSpMk id="69" creationId="{B99E033C-2E09-467B-94FD-227C5FCE600F}"/>
          </ac:grpSpMkLst>
        </pc:grpChg>
        <pc:grpChg chg="add mod">
          <ac:chgData name="Froduald Kabanza" userId="edf393d0-642b-4b9e-8c75-f62133241689" providerId="ADAL" clId="{12E1395F-1174-47AC-B77B-B813CFFB2765}" dt="2022-01-13T02:49:13.321" v="1827" actId="1076"/>
          <ac:grpSpMkLst>
            <pc:docMk/>
            <pc:sldMk cId="2162630763" sldId="312"/>
            <ac:grpSpMk id="70" creationId="{08FE9CE4-7B21-4A93-A90D-D8BD1E58D127}"/>
          </ac:grpSpMkLst>
        </pc:grpChg>
        <pc:grpChg chg="add mod">
          <ac:chgData name="Froduald Kabanza" userId="edf393d0-642b-4b9e-8c75-f62133241689" providerId="ADAL" clId="{12E1395F-1174-47AC-B77B-B813CFFB2765}" dt="2022-01-13T02:45:43.429" v="1808" actId="164"/>
          <ac:grpSpMkLst>
            <pc:docMk/>
            <pc:sldMk cId="2162630763" sldId="312"/>
            <ac:grpSpMk id="71" creationId="{2886360E-5EE2-4E7D-A057-134B7725A0D1}"/>
          </ac:grpSpMkLst>
        </pc:grpChg>
        <pc:grpChg chg="add mod">
          <ac:chgData name="Froduald Kabanza" userId="edf393d0-642b-4b9e-8c75-f62133241689" providerId="ADAL" clId="{12E1395F-1174-47AC-B77B-B813CFFB2765}" dt="2022-01-13T02:45:57.196" v="1811" actId="164"/>
          <ac:grpSpMkLst>
            <pc:docMk/>
            <pc:sldMk cId="2162630763" sldId="312"/>
            <ac:grpSpMk id="73" creationId="{F503A22A-29B0-4A65-97D0-16D3EB16F871}"/>
          </ac:grpSpMkLst>
        </pc:grpChg>
        <pc:picChg chg="del">
          <ac:chgData name="Froduald Kabanza" userId="edf393d0-642b-4b9e-8c75-f62133241689" providerId="ADAL" clId="{12E1395F-1174-47AC-B77B-B813CFFB2765}" dt="2022-01-13T01:44:25.694" v="951" actId="478"/>
          <ac:picMkLst>
            <pc:docMk/>
            <pc:sldMk cId="2162630763" sldId="312"/>
            <ac:picMk id="3" creationId="{00000000-0000-0000-0000-000000000000}"/>
          </ac:picMkLst>
        </pc:picChg>
        <pc:picChg chg="mod">
          <ac:chgData name="Froduald Kabanza" userId="edf393d0-642b-4b9e-8c75-f62133241689" providerId="ADAL" clId="{12E1395F-1174-47AC-B77B-B813CFFB2765}" dt="2022-01-13T02:12:48.122" v="1516" actId="1076"/>
          <ac:picMkLst>
            <pc:docMk/>
            <pc:sldMk cId="2162630763" sldId="312"/>
            <ac:picMk id="9" creationId="{00000000-0000-0000-0000-000000000000}"/>
          </ac:picMkLst>
        </pc:picChg>
        <pc:picChg chg="add mod topLvl">
          <ac:chgData name="Froduald Kabanza" userId="edf393d0-642b-4b9e-8c75-f62133241689" providerId="ADAL" clId="{12E1395F-1174-47AC-B77B-B813CFFB2765}" dt="2022-01-13T02:40:27.625" v="1784" actId="165"/>
          <ac:picMkLst>
            <pc:docMk/>
            <pc:sldMk cId="2162630763" sldId="312"/>
            <ac:picMk id="10" creationId="{85C52A22-F2C4-4253-ACCC-C84A5AC2C30B}"/>
          </ac:picMkLst>
        </pc:picChg>
        <pc:picChg chg="mod">
          <ac:chgData name="Froduald Kabanza" userId="edf393d0-642b-4b9e-8c75-f62133241689" providerId="ADAL" clId="{12E1395F-1174-47AC-B77B-B813CFFB2765}" dt="2022-01-13T02:41:40.532" v="1790" actId="1076"/>
          <ac:picMkLst>
            <pc:docMk/>
            <pc:sldMk cId="2162630763" sldId="312"/>
            <ac:picMk id="12" creationId="{00000000-0000-0000-0000-000000000000}"/>
          </ac:picMkLst>
        </pc:picChg>
        <pc:picChg chg="add del mod">
          <ac:chgData name="Froduald Kabanza" userId="edf393d0-642b-4b9e-8c75-f62133241689" providerId="ADAL" clId="{12E1395F-1174-47AC-B77B-B813CFFB2765}" dt="2022-01-13T01:45:47.174" v="962" actId="478"/>
          <ac:picMkLst>
            <pc:docMk/>
            <pc:sldMk cId="2162630763" sldId="312"/>
            <ac:picMk id="14" creationId="{1E70A24F-0B22-4266-8F5C-CB4D62AA6277}"/>
          </ac:picMkLst>
        </pc:picChg>
        <pc:picChg chg="add del">
          <ac:chgData name="Froduald Kabanza" userId="edf393d0-642b-4b9e-8c75-f62133241689" providerId="ADAL" clId="{12E1395F-1174-47AC-B77B-B813CFFB2765}" dt="2022-01-13T01:46:06.750" v="964" actId="478"/>
          <ac:picMkLst>
            <pc:docMk/>
            <pc:sldMk cId="2162630763" sldId="312"/>
            <ac:picMk id="16" creationId="{37449F4C-8D5F-4E0E-A655-6E8AF6311A7A}"/>
          </ac:picMkLst>
        </pc:picChg>
        <pc:picChg chg="add mod topLvl">
          <ac:chgData name="Froduald Kabanza" userId="edf393d0-642b-4b9e-8c75-f62133241689" providerId="ADAL" clId="{12E1395F-1174-47AC-B77B-B813CFFB2765}" dt="2022-01-13T02:40:48.979" v="1785" actId="164"/>
          <ac:picMkLst>
            <pc:docMk/>
            <pc:sldMk cId="2162630763" sldId="312"/>
            <ac:picMk id="18" creationId="{F026E0AA-54AE-42C8-A703-4862825CFB6B}"/>
          </ac:picMkLst>
        </pc:picChg>
        <pc:picChg chg="add del mod">
          <ac:chgData name="Froduald Kabanza" userId="edf393d0-642b-4b9e-8c75-f62133241689" providerId="ADAL" clId="{12E1395F-1174-47AC-B77B-B813CFFB2765}" dt="2022-01-13T01:48:50.469" v="976" actId="478"/>
          <ac:picMkLst>
            <pc:docMk/>
            <pc:sldMk cId="2162630763" sldId="312"/>
            <ac:picMk id="21" creationId="{37CD0557-A7BC-4286-9CED-EF9BBBF7793F}"/>
          </ac:picMkLst>
        </pc:picChg>
        <pc:picChg chg="add mod topLvl">
          <ac:chgData name="Froduald Kabanza" userId="edf393d0-642b-4b9e-8c75-f62133241689" providerId="ADAL" clId="{12E1395F-1174-47AC-B77B-B813CFFB2765}" dt="2022-01-13T02:41:13.667" v="1786" actId="164"/>
          <ac:picMkLst>
            <pc:docMk/>
            <pc:sldMk cId="2162630763" sldId="312"/>
            <ac:picMk id="23" creationId="{2F27000F-5524-44DF-B8EA-2816623339A7}"/>
          </ac:picMkLst>
        </pc:picChg>
        <pc:picChg chg="add mod topLvl">
          <ac:chgData name="Froduald Kabanza" userId="edf393d0-642b-4b9e-8c75-f62133241689" providerId="ADAL" clId="{12E1395F-1174-47AC-B77B-B813CFFB2765}" dt="2022-01-13T02:41:30.728" v="1788" actId="164"/>
          <ac:picMkLst>
            <pc:docMk/>
            <pc:sldMk cId="2162630763" sldId="312"/>
            <ac:picMk id="27" creationId="{948601B7-EB56-40B7-97D6-44A604F74DEA}"/>
          </ac:picMkLst>
        </pc:picChg>
        <pc:picChg chg="add del mod">
          <ac:chgData name="Froduald Kabanza" userId="edf393d0-642b-4b9e-8c75-f62133241689" providerId="ADAL" clId="{12E1395F-1174-47AC-B77B-B813CFFB2765}" dt="2022-01-13T02:17:19.082" v="1531" actId="478"/>
          <ac:picMkLst>
            <pc:docMk/>
            <pc:sldMk cId="2162630763" sldId="312"/>
            <ac:picMk id="42" creationId="{F1635290-F469-410B-A564-F9BF4E48986E}"/>
          </ac:picMkLst>
        </pc:picChg>
        <pc:picChg chg="add del mod">
          <ac:chgData name="Froduald Kabanza" userId="edf393d0-642b-4b9e-8c75-f62133241689" providerId="ADAL" clId="{12E1395F-1174-47AC-B77B-B813CFFB2765}" dt="2022-01-13T02:17:04.727" v="1528" actId="478"/>
          <ac:picMkLst>
            <pc:docMk/>
            <pc:sldMk cId="2162630763" sldId="312"/>
            <ac:picMk id="44" creationId="{E99937CA-FA86-4E28-AF7B-6F6F8BC08FE3}"/>
          </ac:picMkLst>
        </pc:picChg>
        <pc:picChg chg="add mod topLvl">
          <ac:chgData name="Froduald Kabanza" userId="edf393d0-642b-4b9e-8c75-f62133241689" providerId="ADAL" clId="{12E1395F-1174-47AC-B77B-B813CFFB2765}" dt="2022-01-13T02:42:10.896" v="1791" actId="165"/>
          <ac:picMkLst>
            <pc:docMk/>
            <pc:sldMk cId="2162630763" sldId="312"/>
            <ac:picMk id="46" creationId="{BFB18609-F064-4B9D-BEFE-585D83221FFB}"/>
          </ac:picMkLst>
        </pc:picChg>
        <pc:picChg chg="add mod topLvl">
          <ac:chgData name="Froduald Kabanza" userId="edf393d0-642b-4b9e-8c75-f62133241689" providerId="ADAL" clId="{12E1395F-1174-47AC-B77B-B813CFFB2765}" dt="2022-01-13T02:42:10.896" v="1791" actId="165"/>
          <ac:picMkLst>
            <pc:docMk/>
            <pc:sldMk cId="2162630763" sldId="312"/>
            <ac:picMk id="48" creationId="{43C6EAFC-27B7-4FB1-A160-59962CCF1F53}"/>
          </ac:picMkLst>
        </pc:picChg>
        <pc:picChg chg="add mod">
          <ac:chgData name="Froduald Kabanza" userId="edf393d0-642b-4b9e-8c75-f62133241689" providerId="ADAL" clId="{12E1395F-1174-47AC-B77B-B813CFFB2765}" dt="2022-01-13T02:42:10.896" v="1791" actId="165"/>
          <ac:picMkLst>
            <pc:docMk/>
            <pc:sldMk cId="2162630763" sldId="312"/>
            <ac:picMk id="51" creationId="{1B10F5F6-F7BC-4AC7-9326-20F37F4CC1C2}"/>
          </ac:picMkLst>
        </pc:picChg>
        <pc:cxnChg chg="add del mod">
          <ac:chgData name="Froduald Kabanza" userId="edf393d0-642b-4b9e-8c75-f62133241689" providerId="ADAL" clId="{12E1395F-1174-47AC-B77B-B813CFFB2765}" dt="2022-01-13T02:39:52.092" v="1778" actId="478"/>
          <ac:cxnSpMkLst>
            <pc:docMk/>
            <pc:sldMk cId="2162630763" sldId="312"/>
            <ac:cxnSpMk id="38" creationId="{75986BD2-17EF-41C6-A047-7EB7344C7D86}"/>
          </ac:cxnSpMkLst>
        </pc:cxnChg>
        <pc:cxnChg chg="add mod">
          <ac:chgData name="Froduald Kabanza" userId="edf393d0-642b-4b9e-8c75-f62133241689" providerId="ADAL" clId="{12E1395F-1174-47AC-B77B-B813CFFB2765}" dt="2022-01-13T02:40:12.930" v="1783" actId="164"/>
          <ac:cxnSpMkLst>
            <pc:docMk/>
            <pc:sldMk cId="2162630763" sldId="312"/>
            <ac:cxnSpMk id="62" creationId="{1BD92BD9-E7D1-4B1F-9FFF-15BC4BC94E32}"/>
          </ac:cxnSpMkLst>
        </pc:cxnChg>
      </pc:sldChg>
      <pc:sldChg chg="delSp modSp add mod">
        <pc:chgData name="Froduald Kabanza" userId="edf393d0-642b-4b9e-8c75-f62133241689" providerId="ADAL" clId="{12E1395F-1174-47AC-B77B-B813CFFB2765}" dt="2022-01-13T02:10:09.920" v="1505" actId="20577"/>
        <pc:sldMkLst>
          <pc:docMk/>
          <pc:sldMk cId="3312794274" sldId="313"/>
        </pc:sldMkLst>
        <pc:spChg chg="mod">
          <ac:chgData name="Froduald Kabanza" userId="edf393d0-642b-4b9e-8c75-f62133241689" providerId="ADAL" clId="{12E1395F-1174-47AC-B77B-B813CFFB2765}" dt="2022-01-13T02:10:09.920" v="1505" actId="20577"/>
          <ac:spMkLst>
            <pc:docMk/>
            <pc:sldMk cId="3312794274" sldId="313"/>
            <ac:spMk id="5" creationId="{00000000-0000-0000-0000-000000000000}"/>
          </ac:spMkLst>
        </pc:spChg>
        <pc:spChg chg="mod">
          <ac:chgData name="Froduald Kabanza" userId="edf393d0-642b-4b9e-8c75-f62133241689" providerId="ADAL" clId="{12E1395F-1174-47AC-B77B-B813CFFB2765}" dt="2022-01-13T01:15:14.585" v="947" actId="20577"/>
          <ac:spMkLst>
            <pc:docMk/>
            <pc:sldMk cId="3312794274" sldId="313"/>
            <ac:spMk id="7" creationId="{00000000-0000-0000-0000-000000000000}"/>
          </ac:spMkLst>
        </pc:spChg>
        <pc:spChg chg="mod">
          <ac:chgData name="Froduald Kabanza" userId="edf393d0-642b-4b9e-8c75-f62133241689" providerId="ADAL" clId="{12E1395F-1174-47AC-B77B-B813CFFB2765}" dt="2022-01-13T01:13:50.167" v="931" actId="20577"/>
          <ac:spMkLst>
            <pc:docMk/>
            <pc:sldMk cId="3312794274" sldId="313"/>
            <ac:spMk id="14" creationId="{00000000-0000-0000-0000-000000000000}"/>
          </ac:spMkLst>
        </pc:spChg>
        <pc:picChg chg="del mod">
          <ac:chgData name="Froduald Kabanza" userId="edf393d0-642b-4b9e-8c75-f62133241689" providerId="ADAL" clId="{12E1395F-1174-47AC-B77B-B813CFFB2765}" dt="2022-01-13T01:14:50.476" v="934" actId="478"/>
          <ac:picMkLst>
            <pc:docMk/>
            <pc:sldMk cId="3312794274" sldId="313"/>
            <ac:picMk id="8" creationId="{00000000-0000-0000-0000-000000000000}"/>
          </ac:picMkLst>
        </pc:picChg>
      </pc:sldChg>
      <pc:sldChg chg="add ord">
        <pc:chgData name="Froduald Kabanza" userId="edf393d0-642b-4b9e-8c75-f62133241689" providerId="ADAL" clId="{12E1395F-1174-47AC-B77B-B813CFFB2765}" dt="2022-01-07T12:24:41.703" v="450"/>
        <pc:sldMkLst>
          <pc:docMk/>
          <pc:sldMk cId="765397883" sldId="319"/>
        </pc:sldMkLst>
      </pc:sldChg>
      <pc:sldChg chg="add ord">
        <pc:chgData name="Froduald Kabanza" userId="edf393d0-642b-4b9e-8c75-f62133241689" providerId="ADAL" clId="{12E1395F-1174-47AC-B77B-B813CFFB2765}" dt="2022-01-07T12:23:07.080" v="448"/>
        <pc:sldMkLst>
          <pc:docMk/>
          <pc:sldMk cId="631832539" sldId="320"/>
        </pc:sldMkLst>
      </pc:sldChg>
      <pc:sldChg chg="add ord">
        <pc:chgData name="Froduald Kabanza" userId="edf393d0-642b-4b9e-8c75-f62133241689" providerId="ADAL" clId="{12E1395F-1174-47AC-B77B-B813CFFB2765}" dt="2022-01-07T12:23:07.080" v="448"/>
        <pc:sldMkLst>
          <pc:docMk/>
          <pc:sldMk cId="49345070" sldId="321"/>
        </pc:sldMkLst>
      </pc:sldChg>
      <pc:sldChg chg="add ord">
        <pc:chgData name="Froduald Kabanza" userId="edf393d0-642b-4b9e-8c75-f62133241689" providerId="ADAL" clId="{12E1395F-1174-47AC-B77B-B813CFFB2765}" dt="2022-01-07T12:23:07.080" v="448"/>
        <pc:sldMkLst>
          <pc:docMk/>
          <pc:sldMk cId="483720708" sldId="322"/>
        </pc:sldMkLst>
      </pc:sldChg>
      <pc:sldChg chg="add ord">
        <pc:chgData name="Froduald Kabanza" userId="edf393d0-642b-4b9e-8c75-f62133241689" providerId="ADAL" clId="{12E1395F-1174-47AC-B77B-B813CFFB2765}" dt="2022-01-07T12:23:07.080" v="448"/>
        <pc:sldMkLst>
          <pc:docMk/>
          <pc:sldMk cId="1208533659" sldId="323"/>
        </pc:sldMkLst>
      </pc:sldChg>
      <pc:sldChg chg="modSp del mod">
        <pc:chgData name="Froduald Kabanza" userId="edf393d0-642b-4b9e-8c75-f62133241689" providerId="ADAL" clId="{12E1395F-1174-47AC-B77B-B813CFFB2765}" dt="2022-01-07T12:48:46.737" v="654" actId="2696"/>
        <pc:sldMkLst>
          <pc:docMk/>
          <pc:sldMk cId="1691088075" sldId="324"/>
        </pc:sldMkLst>
        <pc:spChg chg="mod">
          <ac:chgData name="Froduald Kabanza" userId="edf393d0-642b-4b9e-8c75-f62133241689" providerId="ADAL" clId="{12E1395F-1174-47AC-B77B-B813CFFB2765}" dt="2022-01-07T12:13:13.099" v="200" actId="20577"/>
          <ac:spMkLst>
            <pc:docMk/>
            <pc:sldMk cId="1691088075" sldId="324"/>
            <ac:spMk id="72705" creationId="{00000000-0000-0000-0000-000000000000}"/>
          </ac:spMkLst>
        </pc:spChg>
      </pc:sldChg>
      <pc:sldChg chg="add ord">
        <pc:chgData name="Froduald Kabanza" userId="edf393d0-642b-4b9e-8c75-f62133241689" providerId="ADAL" clId="{12E1395F-1174-47AC-B77B-B813CFFB2765}" dt="2022-01-07T12:23:07.080" v="448"/>
        <pc:sldMkLst>
          <pc:docMk/>
          <pc:sldMk cId="4282900533" sldId="325"/>
        </pc:sldMkLst>
      </pc:sldChg>
      <pc:sldChg chg="add ord">
        <pc:chgData name="Froduald Kabanza" userId="edf393d0-642b-4b9e-8c75-f62133241689" providerId="ADAL" clId="{12E1395F-1174-47AC-B77B-B813CFFB2765}" dt="2022-01-07T12:23:07.080" v="448"/>
        <pc:sldMkLst>
          <pc:docMk/>
          <pc:sldMk cId="131219693" sldId="326"/>
        </pc:sldMkLst>
      </pc:sldChg>
      <pc:sldChg chg="add ord">
        <pc:chgData name="Froduald Kabanza" userId="edf393d0-642b-4b9e-8c75-f62133241689" providerId="ADAL" clId="{12E1395F-1174-47AC-B77B-B813CFFB2765}" dt="2022-01-07T12:23:07.080" v="448"/>
        <pc:sldMkLst>
          <pc:docMk/>
          <pc:sldMk cId="3430609234" sldId="327"/>
        </pc:sldMkLst>
      </pc:sldChg>
      <pc:sldChg chg="add ord">
        <pc:chgData name="Froduald Kabanza" userId="edf393d0-642b-4b9e-8c75-f62133241689" providerId="ADAL" clId="{12E1395F-1174-47AC-B77B-B813CFFB2765}" dt="2022-01-07T12:24:41.703" v="450"/>
        <pc:sldMkLst>
          <pc:docMk/>
          <pc:sldMk cId="133095923" sldId="328"/>
        </pc:sldMkLst>
      </pc:sldChg>
      <pc:sldChg chg="add ord">
        <pc:chgData name="Froduald Kabanza" userId="edf393d0-642b-4b9e-8c75-f62133241689" providerId="ADAL" clId="{12E1395F-1174-47AC-B77B-B813CFFB2765}" dt="2022-01-07T12:24:41.703" v="450"/>
        <pc:sldMkLst>
          <pc:docMk/>
          <pc:sldMk cId="4053412895" sldId="329"/>
        </pc:sldMkLst>
      </pc:sldChg>
      <pc:sldChg chg="add ord">
        <pc:chgData name="Froduald Kabanza" userId="edf393d0-642b-4b9e-8c75-f62133241689" providerId="ADAL" clId="{12E1395F-1174-47AC-B77B-B813CFFB2765}" dt="2022-01-07T12:24:41.703" v="450"/>
        <pc:sldMkLst>
          <pc:docMk/>
          <pc:sldMk cId="4233783229" sldId="330"/>
        </pc:sldMkLst>
      </pc:sldChg>
      <pc:sldChg chg="add ord">
        <pc:chgData name="Froduald Kabanza" userId="edf393d0-642b-4b9e-8c75-f62133241689" providerId="ADAL" clId="{12E1395F-1174-47AC-B77B-B813CFFB2765}" dt="2022-01-07T12:24:41.703" v="450"/>
        <pc:sldMkLst>
          <pc:docMk/>
          <pc:sldMk cId="1390770509" sldId="331"/>
        </pc:sldMkLst>
      </pc:sldChg>
      <pc:sldChg chg="modSp mod">
        <pc:chgData name="Froduald Kabanza" userId="edf393d0-642b-4b9e-8c75-f62133241689" providerId="ADAL" clId="{12E1395F-1174-47AC-B77B-B813CFFB2765}" dt="2022-01-07T12:11:11.067" v="63" actId="20577"/>
        <pc:sldMkLst>
          <pc:docMk/>
          <pc:sldMk cId="154423500" sldId="332"/>
        </pc:sldMkLst>
        <pc:spChg chg="mod">
          <ac:chgData name="Froduald Kabanza" userId="edf393d0-642b-4b9e-8c75-f62133241689" providerId="ADAL" clId="{12E1395F-1174-47AC-B77B-B813CFFB2765}" dt="2022-01-07T12:11:11.067" v="63" actId="20577"/>
          <ac:spMkLst>
            <pc:docMk/>
            <pc:sldMk cId="154423500" sldId="332"/>
            <ac:spMk id="6" creationId="{50B0FB34-D872-45C2-9416-85ECF442F569}"/>
          </ac:spMkLst>
        </pc:spChg>
      </pc:sldChg>
      <pc:sldChg chg="modSp mod">
        <pc:chgData name="Froduald Kabanza" userId="edf393d0-642b-4b9e-8c75-f62133241689" providerId="ADAL" clId="{12E1395F-1174-47AC-B77B-B813CFFB2765}" dt="2022-01-07T12:12:36.552" v="165" actId="20577"/>
        <pc:sldMkLst>
          <pc:docMk/>
          <pc:sldMk cId="2174123187" sldId="333"/>
        </pc:sldMkLst>
        <pc:spChg chg="mod">
          <ac:chgData name="Froduald Kabanza" userId="edf393d0-642b-4b9e-8c75-f62133241689" providerId="ADAL" clId="{12E1395F-1174-47AC-B77B-B813CFFB2765}" dt="2022-01-07T12:12:36.552" v="165" actId="20577"/>
          <ac:spMkLst>
            <pc:docMk/>
            <pc:sldMk cId="2174123187" sldId="333"/>
            <ac:spMk id="3" creationId="{00000000-0000-0000-0000-000000000000}"/>
          </ac:spMkLst>
        </pc:spChg>
      </pc:sldChg>
      <pc:sldChg chg="del mod modShow">
        <pc:chgData name="Froduald Kabanza" userId="edf393d0-642b-4b9e-8c75-f62133241689" providerId="ADAL" clId="{12E1395F-1174-47AC-B77B-B813CFFB2765}" dt="2022-01-07T12:12:55.138" v="166" actId="2696"/>
        <pc:sldMkLst>
          <pc:docMk/>
          <pc:sldMk cId="1824756835" sldId="335"/>
        </pc:sldMkLst>
      </pc:sldChg>
      <pc:sldChg chg="del">
        <pc:chgData name="Froduald Kabanza" userId="edf393d0-642b-4b9e-8c75-f62133241689" providerId="ADAL" clId="{12E1395F-1174-47AC-B77B-B813CFFB2765}" dt="2022-01-07T12:12:55.138" v="166" actId="2696"/>
        <pc:sldMkLst>
          <pc:docMk/>
          <pc:sldMk cId="2381963916" sldId="340"/>
        </pc:sldMkLst>
      </pc:sldChg>
      <pc:sldChg chg="del">
        <pc:chgData name="Froduald Kabanza" userId="edf393d0-642b-4b9e-8c75-f62133241689" providerId="ADAL" clId="{12E1395F-1174-47AC-B77B-B813CFFB2765}" dt="2022-01-07T12:12:55.138" v="166" actId="2696"/>
        <pc:sldMkLst>
          <pc:docMk/>
          <pc:sldMk cId="2969230571" sldId="342"/>
        </pc:sldMkLst>
      </pc:sldChg>
      <pc:sldChg chg="del">
        <pc:chgData name="Froduald Kabanza" userId="edf393d0-642b-4b9e-8c75-f62133241689" providerId="ADAL" clId="{12E1395F-1174-47AC-B77B-B813CFFB2765}" dt="2022-01-07T12:12:55.138" v="166" actId="2696"/>
        <pc:sldMkLst>
          <pc:docMk/>
          <pc:sldMk cId="33821689" sldId="344"/>
        </pc:sldMkLst>
      </pc:sldChg>
      <pc:sldChg chg="add">
        <pc:chgData name="Froduald Kabanza" userId="edf393d0-642b-4b9e-8c75-f62133241689" providerId="ADAL" clId="{12E1395F-1174-47AC-B77B-B813CFFB2765}" dt="2022-01-07T12:20:10.148" v="387"/>
        <pc:sldMkLst>
          <pc:docMk/>
          <pc:sldMk cId="2650065362" sldId="350"/>
        </pc:sldMkLst>
      </pc:sldChg>
      <pc:sldChg chg="add">
        <pc:chgData name="Froduald Kabanza" userId="edf393d0-642b-4b9e-8c75-f62133241689" providerId="ADAL" clId="{12E1395F-1174-47AC-B77B-B813CFFB2765}" dt="2022-01-07T12:20:10.148" v="387"/>
        <pc:sldMkLst>
          <pc:docMk/>
          <pc:sldMk cId="4233377127" sldId="351"/>
        </pc:sldMkLst>
      </pc:sldChg>
      <pc:sldChg chg="add">
        <pc:chgData name="Froduald Kabanza" userId="edf393d0-642b-4b9e-8c75-f62133241689" providerId="ADAL" clId="{12E1395F-1174-47AC-B77B-B813CFFB2765}" dt="2022-01-07T12:20:10.148" v="387"/>
        <pc:sldMkLst>
          <pc:docMk/>
          <pc:sldMk cId="2509766979" sldId="352"/>
        </pc:sldMkLst>
      </pc:sldChg>
      <pc:sldChg chg="add">
        <pc:chgData name="Froduald Kabanza" userId="edf393d0-642b-4b9e-8c75-f62133241689" providerId="ADAL" clId="{12E1395F-1174-47AC-B77B-B813CFFB2765}" dt="2022-01-07T12:20:10.148" v="387"/>
        <pc:sldMkLst>
          <pc:docMk/>
          <pc:sldMk cId="1487334980" sldId="353"/>
        </pc:sldMkLst>
      </pc:sldChg>
      <pc:sldChg chg="modSp mod">
        <pc:chgData name="Froduald Kabanza" userId="edf393d0-642b-4b9e-8c75-f62133241689" providerId="ADAL" clId="{12E1395F-1174-47AC-B77B-B813CFFB2765}" dt="2022-01-07T12:14:35.505" v="386" actId="20577"/>
        <pc:sldMkLst>
          <pc:docMk/>
          <pc:sldMk cId="1784342540" sldId="404"/>
        </pc:sldMkLst>
        <pc:spChg chg="mod">
          <ac:chgData name="Froduald Kabanza" userId="edf393d0-642b-4b9e-8c75-f62133241689" providerId="ADAL" clId="{12E1395F-1174-47AC-B77B-B813CFFB2765}" dt="2022-01-07T12:14:35.505" v="386" actId="20577"/>
          <ac:spMkLst>
            <pc:docMk/>
            <pc:sldMk cId="1784342540" sldId="404"/>
            <ac:spMk id="73730" creationId="{00000000-0000-0000-0000-000000000000}"/>
          </ac:spMkLst>
        </pc:spChg>
      </pc:sldChg>
      <pc:sldChg chg="add ord">
        <pc:chgData name="Froduald Kabanza" userId="edf393d0-642b-4b9e-8c75-f62133241689" providerId="ADAL" clId="{12E1395F-1174-47AC-B77B-B813CFFB2765}" dt="2022-01-07T12:23:07.080" v="448"/>
        <pc:sldMkLst>
          <pc:docMk/>
          <pc:sldMk cId="1206014170" sldId="405"/>
        </pc:sldMkLst>
      </pc:sldChg>
      <pc:sldChg chg="add ord">
        <pc:chgData name="Froduald Kabanza" userId="edf393d0-642b-4b9e-8c75-f62133241689" providerId="ADAL" clId="{12E1395F-1174-47AC-B77B-B813CFFB2765}" dt="2022-01-07T12:24:41.703" v="450"/>
        <pc:sldMkLst>
          <pc:docMk/>
          <pc:sldMk cId="4264296078" sldId="406"/>
        </pc:sldMkLst>
      </pc:sldChg>
      <pc:sldChg chg="modSp new mod">
        <pc:chgData name="Froduald Kabanza" userId="edf393d0-642b-4b9e-8c75-f62133241689" providerId="ADAL" clId="{12E1395F-1174-47AC-B77B-B813CFFB2765}" dt="2022-01-07T12:21:27.019" v="443" actId="20577"/>
        <pc:sldMkLst>
          <pc:docMk/>
          <pc:sldMk cId="701043497" sldId="407"/>
        </pc:sldMkLst>
        <pc:spChg chg="mod">
          <ac:chgData name="Froduald Kabanza" userId="edf393d0-642b-4b9e-8c75-f62133241689" providerId="ADAL" clId="{12E1395F-1174-47AC-B77B-B813CFFB2765}" dt="2022-01-07T12:21:27.019" v="443" actId="20577"/>
          <ac:spMkLst>
            <pc:docMk/>
            <pc:sldMk cId="701043497" sldId="407"/>
            <ac:spMk id="2" creationId="{AA43CA39-54C4-4D9B-9D9C-39E9827B2D9A}"/>
          </ac:spMkLst>
        </pc:spChg>
      </pc:sldChg>
      <pc:sldChg chg="add del modNotesTx">
        <pc:chgData name="Froduald Kabanza" userId="edf393d0-642b-4b9e-8c75-f62133241689" providerId="ADAL" clId="{12E1395F-1174-47AC-B77B-B813CFFB2765}" dt="2022-01-13T02:50:47.956" v="1841" actId="2696"/>
        <pc:sldMkLst>
          <pc:docMk/>
          <pc:sldMk cId="3438150868" sldId="408"/>
        </pc:sldMkLst>
      </pc:sldChg>
      <pc:sldChg chg="del">
        <pc:chgData name="Froduald Kabanza" userId="edf393d0-642b-4b9e-8c75-f62133241689" providerId="ADAL" clId="{12E1395F-1174-47AC-B77B-B813CFFB2765}" dt="2022-01-07T12:12:55.138" v="166" actId="2696"/>
        <pc:sldMkLst>
          <pc:docMk/>
          <pc:sldMk cId="2428490300" sldId="434"/>
        </pc:sldMkLst>
      </pc:sldChg>
      <pc:sldChg chg="del">
        <pc:chgData name="Froduald Kabanza" userId="edf393d0-642b-4b9e-8c75-f62133241689" providerId="ADAL" clId="{12E1395F-1174-47AC-B77B-B813CFFB2765}" dt="2022-01-07T12:12:55.138" v="166" actId="2696"/>
        <pc:sldMkLst>
          <pc:docMk/>
          <pc:sldMk cId="4107579451" sldId="438"/>
        </pc:sldMkLst>
      </pc:sldChg>
      <pc:sldChg chg="del">
        <pc:chgData name="Froduald Kabanza" userId="edf393d0-642b-4b9e-8c75-f62133241689" providerId="ADAL" clId="{12E1395F-1174-47AC-B77B-B813CFFB2765}" dt="2022-01-07T12:12:55.138" v="166" actId="2696"/>
        <pc:sldMkLst>
          <pc:docMk/>
          <pc:sldMk cId="2526814027" sldId="439"/>
        </pc:sldMkLst>
      </pc:sldChg>
      <pc:sldChg chg="del">
        <pc:chgData name="Froduald Kabanza" userId="edf393d0-642b-4b9e-8c75-f62133241689" providerId="ADAL" clId="{12E1395F-1174-47AC-B77B-B813CFFB2765}" dt="2022-01-07T12:12:55.138" v="166" actId="2696"/>
        <pc:sldMkLst>
          <pc:docMk/>
          <pc:sldMk cId="3735234146" sldId="440"/>
        </pc:sldMkLst>
      </pc:sldChg>
      <pc:sldChg chg="del">
        <pc:chgData name="Froduald Kabanza" userId="edf393d0-642b-4b9e-8c75-f62133241689" providerId="ADAL" clId="{12E1395F-1174-47AC-B77B-B813CFFB2765}" dt="2022-01-07T12:12:55.138" v="166" actId="2696"/>
        <pc:sldMkLst>
          <pc:docMk/>
          <pc:sldMk cId="3688654529" sldId="441"/>
        </pc:sldMkLst>
      </pc:sldChg>
      <pc:sldChg chg="del">
        <pc:chgData name="Froduald Kabanza" userId="edf393d0-642b-4b9e-8c75-f62133241689" providerId="ADAL" clId="{12E1395F-1174-47AC-B77B-B813CFFB2765}" dt="2022-01-07T12:12:55.138" v="166" actId="2696"/>
        <pc:sldMkLst>
          <pc:docMk/>
          <pc:sldMk cId="2285799096" sldId="448"/>
        </pc:sldMkLst>
      </pc:sldChg>
      <pc:sldChg chg="del">
        <pc:chgData name="Froduald Kabanza" userId="edf393d0-642b-4b9e-8c75-f62133241689" providerId="ADAL" clId="{12E1395F-1174-47AC-B77B-B813CFFB2765}" dt="2022-01-07T12:12:55.138" v="166" actId="2696"/>
        <pc:sldMkLst>
          <pc:docMk/>
          <pc:sldMk cId="3128973846" sldId="449"/>
        </pc:sldMkLst>
      </pc:sldChg>
      <pc:sldChg chg="del">
        <pc:chgData name="Froduald Kabanza" userId="edf393d0-642b-4b9e-8c75-f62133241689" providerId="ADAL" clId="{12E1395F-1174-47AC-B77B-B813CFFB2765}" dt="2022-01-07T12:12:55.138" v="166" actId="2696"/>
        <pc:sldMkLst>
          <pc:docMk/>
          <pc:sldMk cId="2415921121" sldId="450"/>
        </pc:sldMkLst>
      </pc:sldChg>
      <pc:sldChg chg="del">
        <pc:chgData name="Froduald Kabanza" userId="edf393d0-642b-4b9e-8c75-f62133241689" providerId="ADAL" clId="{12E1395F-1174-47AC-B77B-B813CFFB2765}" dt="2022-01-07T12:12:55.138" v="166" actId="2696"/>
        <pc:sldMkLst>
          <pc:docMk/>
          <pc:sldMk cId="289569629" sldId="451"/>
        </pc:sldMkLst>
      </pc:sldChg>
      <pc:sldChg chg="del">
        <pc:chgData name="Froduald Kabanza" userId="edf393d0-642b-4b9e-8c75-f62133241689" providerId="ADAL" clId="{12E1395F-1174-47AC-B77B-B813CFFB2765}" dt="2022-01-07T12:12:55.138" v="166" actId="2696"/>
        <pc:sldMkLst>
          <pc:docMk/>
          <pc:sldMk cId="484085780" sldId="452"/>
        </pc:sldMkLst>
      </pc:sldChg>
      <pc:sldChg chg="del">
        <pc:chgData name="Froduald Kabanza" userId="edf393d0-642b-4b9e-8c75-f62133241689" providerId="ADAL" clId="{12E1395F-1174-47AC-B77B-B813CFFB2765}" dt="2022-01-07T12:12:55.138" v="166" actId="2696"/>
        <pc:sldMkLst>
          <pc:docMk/>
          <pc:sldMk cId="1548884957" sldId="454"/>
        </pc:sldMkLst>
      </pc:sldChg>
      <pc:sldChg chg="del">
        <pc:chgData name="Froduald Kabanza" userId="edf393d0-642b-4b9e-8c75-f62133241689" providerId="ADAL" clId="{12E1395F-1174-47AC-B77B-B813CFFB2765}" dt="2022-01-07T12:12:55.138" v="166" actId="2696"/>
        <pc:sldMkLst>
          <pc:docMk/>
          <pc:sldMk cId="1067939651" sldId="455"/>
        </pc:sldMkLst>
      </pc:sldChg>
      <pc:sldChg chg="del">
        <pc:chgData name="Froduald Kabanza" userId="edf393d0-642b-4b9e-8c75-f62133241689" providerId="ADAL" clId="{12E1395F-1174-47AC-B77B-B813CFFB2765}" dt="2022-01-07T12:12:55.138" v="166" actId="2696"/>
        <pc:sldMkLst>
          <pc:docMk/>
          <pc:sldMk cId="1576209210" sldId="456"/>
        </pc:sldMkLst>
      </pc:sldChg>
      <pc:sldChg chg="del">
        <pc:chgData name="Froduald Kabanza" userId="edf393d0-642b-4b9e-8c75-f62133241689" providerId="ADAL" clId="{12E1395F-1174-47AC-B77B-B813CFFB2765}" dt="2022-01-07T12:12:55.138" v="166" actId="2696"/>
        <pc:sldMkLst>
          <pc:docMk/>
          <pc:sldMk cId="1482272059" sldId="457"/>
        </pc:sldMkLst>
      </pc:sldChg>
      <pc:sldChg chg="del">
        <pc:chgData name="Froduald Kabanza" userId="edf393d0-642b-4b9e-8c75-f62133241689" providerId="ADAL" clId="{12E1395F-1174-47AC-B77B-B813CFFB2765}" dt="2022-01-07T12:12:55.138" v="166" actId="2696"/>
        <pc:sldMkLst>
          <pc:docMk/>
          <pc:sldMk cId="2206116280" sldId="458"/>
        </pc:sldMkLst>
      </pc:sldChg>
      <pc:sldChg chg="del">
        <pc:chgData name="Froduald Kabanza" userId="edf393d0-642b-4b9e-8c75-f62133241689" providerId="ADAL" clId="{12E1395F-1174-47AC-B77B-B813CFFB2765}" dt="2022-01-07T12:12:55.138" v="166" actId="2696"/>
        <pc:sldMkLst>
          <pc:docMk/>
          <pc:sldMk cId="410796776" sldId="459"/>
        </pc:sldMkLst>
      </pc:sldChg>
      <pc:sldChg chg="del">
        <pc:chgData name="Froduald Kabanza" userId="edf393d0-642b-4b9e-8c75-f62133241689" providerId="ADAL" clId="{12E1395F-1174-47AC-B77B-B813CFFB2765}" dt="2022-01-07T12:12:55.138" v="166" actId="2696"/>
        <pc:sldMkLst>
          <pc:docMk/>
          <pc:sldMk cId="594361505" sldId="460"/>
        </pc:sldMkLst>
      </pc:sldChg>
      <pc:sldChg chg="del">
        <pc:chgData name="Froduald Kabanza" userId="edf393d0-642b-4b9e-8c75-f62133241689" providerId="ADAL" clId="{12E1395F-1174-47AC-B77B-B813CFFB2765}" dt="2022-01-07T12:12:55.138" v="166" actId="2696"/>
        <pc:sldMkLst>
          <pc:docMk/>
          <pc:sldMk cId="1497002319" sldId="461"/>
        </pc:sldMkLst>
      </pc:sldChg>
    </pc:docChg>
  </pc:docChgLst>
  <pc:docChgLst>
    <pc:chgData name="Froduald Kabanza" userId="edf393d0-642b-4b9e-8c75-f62133241689" providerId="ADAL" clId="{32646C2E-E189-40FD-AC76-7C203AE6A18E}"/>
    <pc:docChg chg="custSel modSld">
      <pc:chgData name="Froduald Kabanza" userId="edf393d0-642b-4b9e-8c75-f62133241689" providerId="ADAL" clId="{32646C2E-E189-40FD-AC76-7C203AE6A18E}" dt="2023-01-19T13:23:17.964" v="369" actId="20577"/>
      <pc:docMkLst>
        <pc:docMk/>
      </pc:docMkLst>
      <pc:sldChg chg="modSp mod">
        <pc:chgData name="Froduald Kabanza" userId="edf393d0-642b-4b9e-8c75-f62133241689" providerId="ADAL" clId="{32646C2E-E189-40FD-AC76-7C203AE6A18E}" dt="2023-01-19T13:15:27.796" v="243" actId="20577"/>
        <pc:sldMkLst>
          <pc:docMk/>
          <pc:sldMk cId="0" sldId="333"/>
        </pc:sldMkLst>
        <pc:spChg chg="mod">
          <ac:chgData name="Froduald Kabanza" userId="edf393d0-642b-4b9e-8c75-f62133241689" providerId="ADAL" clId="{32646C2E-E189-40FD-AC76-7C203AE6A18E}" dt="2023-01-19T13:15:27.796" v="243" actId="20577"/>
          <ac:spMkLst>
            <pc:docMk/>
            <pc:sldMk cId="0" sldId="333"/>
            <ac:spMk id="31746" creationId="{D3CE9CA3-FBB7-4898-9F94-2AE7A5B72C17}"/>
          </ac:spMkLst>
        </pc:spChg>
      </pc:sldChg>
      <pc:sldChg chg="modNotesTx">
        <pc:chgData name="Froduald Kabanza" userId="edf393d0-642b-4b9e-8c75-f62133241689" providerId="ADAL" clId="{32646C2E-E189-40FD-AC76-7C203AE6A18E}" dt="2023-01-19T13:18:12.382" v="367" actId="20577"/>
        <pc:sldMkLst>
          <pc:docMk/>
          <pc:sldMk cId="0" sldId="469"/>
        </pc:sldMkLst>
      </pc:sldChg>
      <pc:sldChg chg="modNotesTx">
        <pc:chgData name="Froduald Kabanza" userId="edf393d0-642b-4b9e-8c75-f62133241689" providerId="ADAL" clId="{32646C2E-E189-40FD-AC76-7C203AE6A18E}" dt="2023-01-19T13:23:17.964" v="369" actId="20577"/>
        <pc:sldMkLst>
          <pc:docMk/>
          <pc:sldMk cId="0" sldId="481"/>
        </pc:sldMkLst>
      </pc:sldChg>
      <pc:sldChg chg="modSp mod">
        <pc:chgData name="Froduald Kabanza" userId="edf393d0-642b-4b9e-8c75-f62133241689" providerId="ADAL" clId="{32646C2E-E189-40FD-AC76-7C203AE6A18E}" dt="2023-01-19T13:22:25.206" v="368" actId="113"/>
        <pc:sldMkLst>
          <pc:docMk/>
          <pc:sldMk cId="3175463291" sldId="714"/>
        </pc:sldMkLst>
        <pc:spChg chg="mod">
          <ac:chgData name="Froduald Kabanza" userId="edf393d0-642b-4b9e-8c75-f62133241689" providerId="ADAL" clId="{32646C2E-E189-40FD-AC76-7C203AE6A18E}" dt="2023-01-19T13:22:25.206" v="368" actId="113"/>
          <ac:spMkLst>
            <pc:docMk/>
            <pc:sldMk cId="3175463291" sldId="714"/>
            <ac:spMk id="13" creationId="{DE9B4E3B-54BD-4147-9B43-50ED030385F3}"/>
          </ac:spMkLst>
        </pc:spChg>
      </pc:sldChg>
      <pc:sldChg chg="modNotesTx">
        <pc:chgData name="Froduald Kabanza" userId="edf393d0-642b-4b9e-8c75-f62133241689" providerId="ADAL" clId="{32646C2E-E189-40FD-AC76-7C203AE6A18E}" dt="2023-01-19T13:13:33.430" v="185" actId="20577"/>
        <pc:sldMkLst>
          <pc:docMk/>
          <pc:sldMk cId="1329600981" sldId="4529"/>
        </pc:sldMkLst>
      </pc:sldChg>
    </pc:docChg>
  </pc:docChgLst>
  <pc:docChgLst>
    <pc:chgData name="Froduald Kabanza" userId="edf393d0-642b-4b9e-8c75-f62133241689" providerId="ADAL" clId="{522448F3-FAEA-4EED-8FCA-0A166BCDDCFF}"/>
    <pc:docChg chg="undo custSel addSld delSld modSld sldOrd delSection modSection">
      <pc:chgData name="Froduald Kabanza" userId="edf393d0-642b-4b9e-8c75-f62133241689" providerId="ADAL" clId="{522448F3-FAEA-4EED-8FCA-0A166BCDDCFF}" dt="2023-01-19T04:58:44.374" v="1531" actId="20577"/>
      <pc:docMkLst>
        <pc:docMk/>
      </pc:docMkLst>
      <pc:sldChg chg="modSp mod">
        <pc:chgData name="Froduald Kabanza" userId="edf393d0-642b-4b9e-8c75-f62133241689" providerId="ADAL" clId="{522448F3-FAEA-4EED-8FCA-0A166BCDDCFF}" dt="2023-01-19T04:10:53.903" v="582" actId="20577"/>
        <pc:sldMkLst>
          <pc:docMk/>
          <pc:sldMk cId="0" sldId="316"/>
        </pc:sldMkLst>
        <pc:spChg chg="mod">
          <ac:chgData name="Froduald Kabanza" userId="edf393d0-642b-4b9e-8c75-f62133241689" providerId="ADAL" clId="{522448F3-FAEA-4EED-8FCA-0A166BCDDCFF}" dt="2023-01-19T04:10:53.903" v="582" actId="20577"/>
          <ac:spMkLst>
            <pc:docMk/>
            <pc:sldMk cId="0" sldId="316"/>
            <ac:spMk id="19458" creationId="{B426BC12-65E3-4555-B092-5EBB3954A320}"/>
          </ac:spMkLst>
        </pc:spChg>
      </pc:sldChg>
      <pc:sldChg chg="modSp mod">
        <pc:chgData name="Froduald Kabanza" userId="edf393d0-642b-4b9e-8c75-f62133241689" providerId="ADAL" clId="{522448F3-FAEA-4EED-8FCA-0A166BCDDCFF}" dt="2023-01-19T04:02:19.715" v="3" actId="20577"/>
        <pc:sldMkLst>
          <pc:docMk/>
          <pc:sldMk cId="154423500" sldId="332"/>
        </pc:sldMkLst>
        <pc:spChg chg="mod">
          <ac:chgData name="Froduald Kabanza" userId="edf393d0-642b-4b9e-8c75-f62133241689" providerId="ADAL" clId="{522448F3-FAEA-4EED-8FCA-0A166BCDDCFF}" dt="2023-01-19T04:02:12.998" v="1" actId="20577"/>
          <ac:spMkLst>
            <pc:docMk/>
            <pc:sldMk cId="154423500" sldId="332"/>
            <ac:spMk id="6" creationId="{50B0FB34-D872-45C2-9416-85ECF442F569}"/>
          </ac:spMkLst>
        </pc:spChg>
        <pc:spChg chg="mod">
          <ac:chgData name="Froduald Kabanza" userId="edf393d0-642b-4b9e-8c75-f62133241689" providerId="ADAL" clId="{522448F3-FAEA-4EED-8FCA-0A166BCDDCFF}" dt="2023-01-19T04:02:19.715" v="3" actId="20577"/>
          <ac:spMkLst>
            <pc:docMk/>
            <pc:sldMk cId="154423500" sldId="332"/>
            <ac:spMk id="7" creationId="{9D9D7E22-6E14-4E34-957C-A91469454C2C}"/>
          </ac:spMkLst>
        </pc:spChg>
      </pc:sldChg>
      <pc:sldChg chg="modSp mod">
        <pc:chgData name="Froduald Kabanza" userId="edf393d0-642b-4b9e-8c75-f62133241689" providerId="ADAL" clId="{522448F3-FAEA-4EED-8FCA-0A166BCDDCFF}" dt="2023-01-19T04:45:51.147" v="936" actId="20577"/>
        <pc:sldMkLst>
          <pc:docMk/>
          <pc:sldMk cId="0" sldId="333"/>
        </pc:sldMkLst>
        <pc:spChg chg="mod">
          <ac:chgData name="Froduald Kabanza" userId="edf393d0-642b-4b9e-8c75-f62133241689" providerId="ADAL" clId="{522448F3-FAEA-4EED-8FCA-0A166BCDDCFF}" dt="2023-01-19T04:07:54.490" v="354" actId="20577"/>
          <ac:spMkLst>
            <pc:docMk/>
            <pc:sldMk cId="0" sldId="333"/>
            <ac:spMk id="31745" creationId="{15A7D116-32FF-4488-8628-35F482B057C6}"/>
          </ac:spMkLst>
        </pc:spChg>
        <pc:spChg chg="mod">
          <ac:chgData name="Froduald Kabanza" userId="edf393d0-642b-4b9e-8c75-f62133241689" providerId="ADAL" clId="{522448F3-FAEA-4EED-8FCA-0A166BCDDCFF}" dt="2023-01-19T04:45:51.147" v="936" actId="20577"/>
          <ac:spMkLst>
            <pc:docMk/>
            <pc:sldMk cId="0" sldId="333"/>
            <ac:spMk id="31746" creationId="{D3CE9CA3-FBB7-4898-9F94-2AE7A5B72C17}"/>
          </ac:spMkLst>
        </pc:spChg>
      </pc:sldChg>
      <pc:sldChg chg="modSp mod">
        <pc:chgData name="Froduald Kabanza" userId="edf393d0-642b-4b9e-8c75-f62133241689" providerId="ADAL" clId="{522448F3-FAEA-4EED-8FCA-0A166BCDDCFF}" dt="2023-01-19T04:44:19.442" v="912" actId="20577"/>
        <pc:sldMkLst>
          <pc:docMk/>
          <pc:sldMk cId="0" sldId="405"/>
        </pc:sldMkLst>
        <pc:spChg chg="mod">
          <ac:chgData name="Froduald Kabanza" userId="edf393d0-642b-4b9e-8c75-f62133241689" providerId="ADAL" clId="{522448F3-FAEA-4EED-8FCA-0A166BCDDCFF}" dt="2023-01-19T04:44:19.442" v="912" actId="20577"/>
          <ac:spMkLst>
            <pc:docMk/>
            <pc:sldMk cId="0" sldId="405"/>
            <ac:spMk id="92162" creationId="{8315D294-25C1-4B08-B7F5-BD720D2B3860}"/>
          </ac:spMkLst>
        </pc:spChg>
      </pc:sldChg>
      <pc:sldChg chg="addSp delSp modSp mod">
        <pc:chgData name="Froduald Kabanza" userId="edf393d0-642b-4b9e-8c75-f62133241689" providerId="ADAL" clId="{522448F3-FAEA-4EED-8FCA-0A166BCDDCFF}" dt="2023-01-19T04:45:41.926" v="924" actId="20577"/>
        <pc:sldMkLst>
          <pc:docMk/>
          <pc:sldMk cId="0" sldId="407"/>
        </pc:sldMkLst>
        <pc:spChg chg="mod">
          <ac:chgData name="Froduald Kabanza" userId="edf393d0-642b-4b9e-8c75-f62133241689" providerId="ADAL" clId="{522448F3-FAEA-4EED-8FCA-0A166BCDDCFF}" dt="2023-01-19T04:45:41.926" v="924" actId="20577"/>
          <ac:spMkLst>
            <pc:docMk/>
            <pc:sldMk cId="0" sldId="407"/>
            <ac:spMk id="23553" creationId="{6F0483C3-C4F7-42CD-A3A1-022F4CBDC596}"/>
          </ac:spMkLst>
        </pc:spChg>
        <pc:spChg chg="mod">
          <ac:chgData name="Froduald Kabanza" userId="edf393d0-642b-4b9e-8c75-f62133241689" providerId="ADAL" clId="{522448F3-FAEA-4EED-8FCA-0A166BCDDCFF}" dt="2023-01-19T04:07:22.757" v="342" actId="20577"/>
          <ac:spMkLst>
            <pc:docMk/>
            <pc:sldMk cId="0" sldId="407"/>
            <ac:spMk id="23554" creationId="{A77E7360-4440-4A07-B91F-5C817CECAF37}"/>
          </ac:spMkLst>
        </pc:spChg>
        <pc:spChg chg="del">
          <ac:chgData name="Froduald Kabanza" userId="edf393d0-642b-4b9e-8c75-f62133241689" providerId="ADAL" clId="{522448F3-FAEA-4EED-8FCA-0A166BCDDCFF}" dt="2023-01-19T04:04:39.200" v="126" actId="478"/>
          <ac:spMkLst>
            <pc:docMk/>
            <pc:sldMk cId="0" sldId="407"/>
            <ac:spMk id="23558" creationId="{D6A3D060-FAA3-4D49-B51A-7B606854511C}"/>
          </ac:spMkLst>
        </pc:spChg>
        <pc:picChg chg="add mod">
          <ac:chgData name="Froduald Kabanza" userId="edf393d0-642b-4b9e-8c75-f62133241689" providerId="ADAL" clId="{522448F3-FAEA-4EED-8FCA-0A166BCDDCFF}" dt="2023-01-19T04:06:28.766" v="269" actId="1076"/>
          <ac:picMkLst>
            <pc:docMk/>
            <pc:sldMk cId="0" sldId="407"/>
            <ac:picMk id="2" creationId="{757F42A6-A604-2DF7-1452-7EBD3DE3B6BF}"/>
          </ac:picMkLst>
        </pc:picChg>
        <pc:picChg chg="add mod">
          <ac:chgData name="Froduald Kabanza" userId="edf393d0-642b-4b9e-8c75-f62133241689" providerId="ADAL" clId="{522448F3-FAEA-4EED-8FCA-0A166BCDDCFF}" dt="2023-01-19T04:06:46.775" v="272" actId="1076"/>
          <ac:picMkLst>
            <pc:docMk/>
            <pc:sldMk cId="0" sldId="407"/>
            <ac:picMk id="3" creationId="{DE3DFC74-8253-3486-B6E0-F9FE7C5C0C2F}"/>
          </ac:picMkLst>
        </pc:picChg>
      </pc:sldChg>
      <pc:sldChg chg="del">
        <pc:chgData name="Froduald Kabanza" userId="edf393d0-642b-4b9e-8c75-f62133241689" providerId="ADAL" clId="{522448F3-FAEA-4EED-8FCA-0A166BCDDCFF}" dt="2023-01-19T04:07:48.411" v="343" actId="2696"/>
        <pc:sldMkLst>
          <pc:docMk/>
          <pc:sldMk cId="0" sldId="457"/>
        </pc:sldMkLst>
      </pc:sldChg>
      <pc:sldChg chg="del">
        <pc:chgData name="Froduald Kabanza" userId="edf393d0-642b-4b9e-8c75-f62133241689" providerId="ADAL" clId="{522448F3-FAEA-4EED-8FCA-0A166BCDDCFF}" dt="2023-01-19T04:07:48.411" v="343" actId="2696"/>
        <pc:sldMkLst>
          <pc:docMk/>
          <pc:sldMk cId="0" sldId="459"/>
        </pc:sldMkLst>
      </pc:sldChg>
      <pc:sldChg chg="modNotesTx">
        <pc:chgData name="Froduald Kabanza" userId="edf393d0-642b-4b9e-8c75-f62133241689" providerId="ADAL" clId="{522448F3-FAEA-4EED-8FCA-0A166BCDDCFF}" dt="2023-01-19T04:13:34.123" v="584" actId="20577"/>
        <pc:sldMkLst>
          <pc:docMk/>
          <pc:sldMk cId="0" sldId="460"/>
        </pc:sldMkLst>
      </pc:sldChg>
      <pc:sldChg chg="mod modShow">
        <pc:chgData name="Froduald Kabanza" userId="edf393d0-642b-4b9e-8c75-f62133241689" providerId="ADAL" clId="{522448F3-FAEA-4EED-8FCA-0A166BCDDCFF}" dt="2023-01-19T04:41:30.425" v="777" actId="729"/>
        <pc:sldMkLst>
          <pc:docMk/>
          <pc:sldMk cId="0" sldId="463"/>
        </pc:sldMkLst>
      </pc:sldChg>
      <pc:sldChg chg="del">
        <pc:chgData name="Froduald Kabanza" userId="edf393d0-642b-4b9e-8c75-f62133241689" providerId="ADAL" clId="{522448F3-FAEA-4EED-8FCA-0A166BCDDCFF}" dt="2023-01-19T04:40:35.360" v="772" actId="2696"/>
        <pc:sldMkLst>
          <pc:docMk/>
          <pc:sldMk cId="0" sldId="465"/>
        </pc:sldMkLst>
      </pc:sldChg>
      <pc:sldChg chg="del">
        <pc:chgData name="Froduald Kabanza" userId="edf393d0-642b-4b9e-8c75-f62133241689" providerId="ADAL" clId="{522448F3-FAEA-4EED-8FCA-0A166BCDDCFF}" dt="2023-01-19T04:40:35.360" v="772" actId="2696"/>
        <pc:sldMkLst>
          <pc:docMk/>
          <pc:sldMk cId="0" sldId="468"/>
        </pc:sldMkLst>
      </pc:sldChg>
      <pc:sldChg chg="mod modShow modNotesTx">
        <pc:chgData name="Froduald Kabanza" userId="edf393d0-642b-4b9e-8c75-f62133241689" providerId="ADAL" clId="{522448F3-FAEA-4EED-8FCA-0A166BCDDCFF}" dt="2023-01-19T04:23:25.743" v="594" actId="729"/>
        <pc:sldMkLst>
          <pc:docMk/>
          <pc:sldMk cId="0" sldId="476"/>
        </pc:sldMkLst>
      </pc:sldChg>
      <pc:sldChg chg="del">
        <pc:chgData name="Froduald Kabanza" userId="edf393d0-642b-4b9e-8c75-f62133241689" providerId="ADAL" clId="{522448F3-FAEA-4EED-8FCA-0A166BCDDCFF}" dt="2023-01-19T04:40:35.360" v="772" actId="2696"/>
        <pc:sldMkLst>
          <pc:docMk/>
          <pc:sldMk cId="0" sldId="477"/>
        </pc:sldMkLst>
      </pc:sldChg>
      <pc:sldChg chg="mod modShow">
        <pc:chgData name="Froduald Kabanza" userId="edf393d0-642b-4b9e-8c75-f62133241689" providerId="ADAL" clId="{522448F3-FAEA-4EED-8FCA-0A166BCDDCFF}" dt="2023-01-19T04:42:24.596" v="778" actId="729"/>
        <pc:sldMkLst>
          <pc:docMk/>
          <pc:sldMk cId="0" sldId="478"/>
        </pc:sldMkLst>
      </pc:sldChg>
      <pc:sldChg chg="modSp mod">
        <pc:chgData name="Froduald Kabanza" userId="edf393d0-642b-4b9e-8c75-f62133241689" providerId="ADAL" clId="{522448F3-FAEA-4EED-8FCA-0A166BCDDCFF}" dt="2023-01-19T04:33:25.471" v="610" actId="14100"/>
        <pc:sldMkLst>
          <pc:docMk/>
          <pc:sldMk cId="0" sldId="479"/>
        </pc:sldMkLst>
        <pc:spChg chg="mod">
          <ac:chgData name="Froduald Kabanza" userId="edf393d0-642b-4b9e-8c75-f62133241689" providerId="ADAL" clId="{522448F3-FAEA-4EED-8FCA-0A166BCDDCFF}" dt="2023-01-19T04:33:25.471" v="610" actId="14100"/>
          <ac:spMkLst>
            <pc:docMk/>
            <pc:sldMk cId="0" sldId="479"/>
            <ac:spMk id="9" creationId="{3CC29857-DB33-4089-A7E1-B2ABE8853CFF}"/>
          </ac:spMkLst>
        </pc:spChg>
      </pc:sldChg>
      <pc:sldChg chg="del">
        <pc:chgData name="Froduald Kabanza" userId="edf393d0-642b-4b9e-8c75-f62133241689" providerId="ADAL" clId="{522448F3-FAEA-4EED-8FCA-0A166BCDDCFF}" dt="2023-01-19T04:40:35.360" v="772" actId="2696"/>
        <pc:sldMkLst>
          <pc:docMk/>
          <pc:sldMk cId="0" sldId="485"/>
        </pc:sldMkLst>
      </pc:sldChg>
      <pc:sldChg chg="del">
        <pc:chgData name="Froduald Kabanza" userId="edf393d0-642b-4b9e-8c75-f62133241689" providerId="ADAL" clId="{522448F3-FAEA-4EED-8FCA-0A166BCDDCFF}" dt="2023-01-19T04:40:35.360" v="772" actId="2696"/>
        <pc:sldMkLst>
          <pc:docMk/>
          <pc:sldMk cId="0" sldId="488"/>
        </pc:sldMkLst>
      </pc:sldChg>
      <pc:sldChg chg="del">
        <pc:chgData name="Froduald Kabanza" userId="edf393d0-642b-4b9e-8c75-f62133241689" providerId="ADAL" clId="{522448F3-FAEA-4EED-8FCA-0A166BCDDCFF}" dt="2023-01-19T04:40:35.360" v="772" actId="2696"/>
        <pc:sldMkLst>
          <pc:docMk/>
          <pc:sldMk cId="0" sldId="489"/>
        </pc:sldMkLst>
      </pc:sldChg>
      <pc:sldChg chg="del">
        <pc:chgData name="Froduald Kabanza" userId="edf393d0-642b-4b9e-8c75-f62133241689" providerId="ADAL" clId="{522448F3-FAEA-4EED-8FCA-0A166BCDDCFF}" dt="2023-01-19T04:40:35.360" v="772" actId="2696"/>
        <pc:sldMkLst>
          <pc:docMk/>
          <pc:sldMk cId="0" sldId="492"/>
        </pc:sldMkLst>
      </pc:sldChg>
      <pc:sldChg chg="del">
        <pc:chgData name="Froduald Kabanza" userId="edf393d0-642b-4b9e-8c75-f62133241689" providerId="ADAL" clId="{522448F3-FAEA-4EED-8FCA-0A166BCDDCFF}" dt="2023-01-19T04:40:35.360" v="772" actId="2696"/>
        <pc:sldMkLst>
          <pc:docMk/>
          <pc:sldMk cId="0" sldId="493"/>
        </pc:sldMkLst>
      </pc:sldChg>
      <pc:sldChg chg="del">
        <pc:chgData name="Froduald Kabanza" userId="edf393d0-642b-4b9e-8c75-f62133241689" providerId="ADAL" clId="{522448F3-FAEA-4EED-8FCA-0A166BCDDCFF}" dt="2023-01-19T04:40:35.360" v="772" actId="2696"/>
        <pc:sldMkLst>
          <pc:docMk/>
          <pc:sldMk cId="0" sldId="494"/>
        </pc:sldMkLst>
      </pc:sldChg>
      <pc:sldChg chg="del">
        <pc:chgData name="Froduald Kabanza" userId="edf393d0-642b-4b9e-8c75-f62133241689" providerId="ADAL" clId="{522448F3-FAEA-4EED-8FCA-0A166BCDDCFF}" dt="2023-01-19T04:40:35.360" v="772" actId="2696"/>
        <pc:sldMkLst>
          <pc:docMk/>
          <pc:sldMk cId="0" sldId="495"/>
        </pc:sldMkLst>
      </pc:sldChg>
      <pc:sldChg chg="modNotesTx">
        <pc:chgData name="Froduald Kabanza" userId="edf393d0-642b-4b9e-8c75-f62133241689" providerId="ADAL" clId="{522448F3-FAEA-4EED-8FCA-0A166BCDDCFF}" dt="2023-01-19T04:53:26.990" v="1009" actId="20577"/>
        <pc:sldMkLst>
          <pc:docMk/>
          <pc:sldMk cId="0" sldId="497"/>
        </pc:sldMkLst>
      </pc:sldChg>
      <pc:sldChg chg="ord">
        <pc:chgData name="Froduald Kabanza" userId="edf393d0-642b-4b9e-8c75-f62133241689" providerId="ADAL" clId="{522448F3-FAEA-4EED-8FCA-0A166BCDDCFF}" dt="2023-01-19T04:39:04.518" v="693"/>
        <pc:sldMkLst>
          <pc:docMk/>
          <pc:sldMk cId="0" sldId="498"/>
        </pc:sldMkLst>
      </pc:sldChg>
      <pc:sldChg chg="del">
        <pc:chgData name="Froduald Kabanza" userId="edf393d0-642b-4b9e-8c75-f62133241689" providerId="ADAL" clId="{522448F3-FAEA-4EED-8FCA-0A166BCDDCFF}" dt="2023-01-19T04:40:51.041" v="775" actId="2696"/>
        <pc:sldMkLst>
          <pc:docMk/>
          <pc:sldMk cId="0" sldId="500"/>
        </pc:sldMkLst>
      </pc:sldChg>
      <pc:sldChg chg="del">
        <pc:chgData name="Froduald Kabanza" userId="edf393d0-642b-4b9e-8c75-f62133241689" providerId="ADAL" clId="{522448F3-FAEA-4EED-8FCA-0A166BCDDCFF}" dt="2023-01-19T04:40:51.041" v="775" actId="2696"/>
        <pc:sldMkLst>
          <pc:docMk/>
          <pc:sldMk cId="0" sldId="501"/>
        </pc:sldMkLst>
      </pc:sldChg>
      <pc:sldChg chg="modSp mod">
        <pc:chgData name="Froduald Kabanza" userId="edf393d0-642b-4b9e-8c75-f62133241689" providerId="ADAL" clId="{522448F3-FAEA-4EED-8FCA-0A166BCDDCFF}" dt="2023-01-19T04:46:15.571" v="970" actId="20577"/>
        <pc:sldMkLst>
          <pc:docMk/>
          <pc:sldMk cId="0" sldId="507"/>
        </pc:sldMkLst>
        <pc:spChg chg="mod">
          <ac:chgData name="Froduald Kabanza" userId="edf393d0-642b-4b9e-8c75-f62133241689" providerId="ADAL" clId="{522448F3-FAEA-4EED-8FCA-0A166BCDDCFF}" dt="2023-01-19T04:46:15.571" v="970" actId="20577"/>
          <ac:spMkLst>
            <pc:docMk/>
            <pc:sldMk cId="0" sldId="507"/>
            <ac:spMk id="81922" creationId="{19B44DD1-4599-4137-90CF-641B922E97A7}"/>
          </ac:spMkLst>
        </pc:spChg>
      </pc:sldChg>
      <pc:sldChg chg="del">
        <pc:chgData name="Froduald Kabanza" userId="edf393d0-642b-4b9e-8c75-f62133241689" providerId="ADAL" clId="{522448F3-FAEA-4EED-8FCA-0A166BCDDCFF}" dt="2023-01-19T04:40:35.360" v="772" actId="2696"/>
        <pc:sldMkLst>
          <pc:docMk/>
          <pc:sldMk cId="0" sldId="508"/>
        </pc:sldMkLst>
      </pc:sldChg>
      <pc:sldChg chg="del">
        <pc:chgData name="Froduald Kabanza" userId="edf393d0-642b-4b9e-8c75-f62133241689" providerId="ADAL" clId="{522448F3-FAEA-4EED-8FCA-0A166BCDDCFF}" dt="2023-01-19T04:40:35.360" v="772" actId="2696"/>
        <pc:sldMkLst>
          <pc:docMk/>
          <pc:sldMk cId="0" sldId="511"/>
        </pc:sldMkLst>
      </pc:sldChg>
      <pc:sldChg chg="modSp mod">
        <pc:chgData name="Froduald Kabanza" userId="edf393d0-642b-4b9e-8c75-f62133241689" providerId="ADAL" clId="{522448F3-FAEA-4EED-8FCA-0A166BCDDCFF}" dt="2023-01-19T04:38:14.517" v="689" actId="20577"/>
        <pc:sldMkLst>
          <pc:docMk/>
          <pc:sldMk cId="0" sldId="514"/>
        </pc:sldMkLst>
        <pc:spChg chg="mod">
          <ac:chgData name="Froduald Kabanza" userId="edf393d0-642b-4b9e-8c75-f62133241689" providerId="ADAL" clId="{522448F3-FAEA-4EED-8FCA-0A166BCDDCFF}" dt="2023-01-19T04:38:14.517" v="689" actId="20577"/>
          <ac:spMkLst>
            <pc:docMk/>
            <pc:sldMk cId="0" sldId="514"/>
            <ac:spMk id="88066" creationId="{0D3290DF-85AB-47E0-9329-4813CED7CA4C}"/>
          </ac:spMkLst>
        </pc:spChg>
      </pc:sldChg>
      <pc:sldChg chg="mod modShow">
        <pc:chgData name="Froduald Kabanza" userId="edf393d0-642b-4b9e-8c75-f62133241689" providerId="ADAL" clId="{522448F3-FAEA-4EED-8FCA-0A166BCDDCFF}" dt="2023-01-19T04:38:37.181" v="690" actId="729"/>
        <pc:sldMkLst>
          <pc:docMk/>
          <pc:sldMk cId="0" sldId="517"/>
        </pc:sldMkLst>
      </pc:sldChg>
      <pc:sldChg chg="mod modShow">
        <pc:chgData name="Froduald Kabanza" userId="edf393d0-642b-4b9e-8c75-f62133241689" providerId="ADAL" clId="{522448F3-FAEA-4EED-8FCA-0A166BCDDCFF}" dt="2023-01-19T04:38:37.181" v="690" actId="729"/>
        <pc:sldMkLst>
          <pc:docMk/>
          <pc:sldMk cId="0" sldId="518"/>
        </pc:sldMkLst>
      </pc:sldChg>
      <pc:sldChg chg="mod modShow">
        <pc:chgData name="Froduald Kabanza" userId="edf393d0-642b-4b9e-8c75-f62133241689" providerId="ADAL" clId="{522448F3-FAEA-4EED-8FCA-0A166BCDDCFF}" dt="2023-01-19T04:38:37.181" v="690" actId="729"/>
        <pc:sldMkLst>
          <pc:docMk/>
          <pc:sldMk cId="0" sldId="519"/>
        </pc:sldMkLst>
      </pc:sldChg>
      <pc:sldChg chg="mod modShow">
        <pc:chgData name="Froduald Kabanza" userId="edf393d0-642b-4b9e-8c75-f62133241689" providerId="ADAL" clId="{522448F3-FAEA-4EED-8FCA-0A166BCDDCFF}" dt="2023-01-19T04:38:44.958" v="691" actId="729"/>
        <pc:sldMkLst>
          <pc:docMk/>
          <pc:sldMk cId="0" sldId="521"/>
        </pc:sldMkLst>
      </pc:sldChg>
      <pc:sldChg chg="del">
        <pc:chgData name="Froduald Kabanza" userId="edf393d0-642b-4b9e-8c75-f62133241689" providerId="ADAL" clId="{522448F3-FAEA-4EED-8FCA-0A166BCDDCFF}" dt="2023-01-19T04:07:48.411" v="343" actId="2696"/>
        <pc:sldMkLst>
          <pc:docMk/>
          <pc:sldMk cId="34717944" sldId="697"/>
        </pc:sldMkLst>
      </pc:sldChg>
      <pc:sldChg chg="modSp mod">
        <pc:chgData name="Froduald Kabanza" userId="edf393d0-642b-4b9e-8c75-f62133241689" providerId="ADAL" clId="{522448F3-FAEA-4EED-8FCA-0A166BCDDCFF}" dt="2023-01-19T04:31:33.975" v="609" actId="1076"/>
        <pc:sldMkLst>
          <pc:docMk/>
          <pc:sldMk cId="2097260269" sldId="700"/>
        </pc:sldMkLst>
        <pc:spChg chg="mod">
          <ac:chgData name="Froduald Kabanza" userId="edf393d0-642b-4b9e-8c75-f62133241689" providerId="ADAL" clId="{522448F3-FAEA-4EED-8FCA-0A166BCDDCFF}" dt="2023-01-19T04:31:33.975" v="609" actId="1076"/>
          <ac:spMkLst>
            <pc:docMk/>
            <pc:sldMk cId="2097260269" sldId="700"/>
            <ac:spMk id="6" creationId="{50300266-A5CD-402B-AB38-C024B33AF163}"/>
          </ac:spMkLst>
        </pc:spChg>
      </pc:sldChg>
      <pc:sldChg chg="modSp mod modNotesTx">
        <pc:chgData name="Froduald Kabanza" userId="edf393d0-642b-4b9e-8c75-f62133241689" providerId="ADAL" clId="{522448F3-FAEA-4EED-8FCA-0A166BCDDCFF}" dt="2023-01-19T04:35:05.109" v="622" actId="20577"/>
        <pc:sldMkLst>
          <pc:docMk/>
          <pc:sldMk cId="3190551740" sldId="702"/>
        </pc:sldMkLst>
        <pc:spChg chg="mod">
          <ac:chgData name="Froduald Kabanza" userId="edf393d0-642b-4b9e-8c75-f62133241689" providerId="ADAL" clId="{522448F3-FAEA-4EED-8FCA-0A166BCDDCFF}" dt="2023-01-19T04:34:03.997" v="611" actId="255"/>
          <ac:spMkLst>
            <pc:docMk/>
            <pc:sldMk cId="3190551740" sldId="702"/>
            <ac:spMk id="22" creationId="{3CCBA713-134E-4630-98FB-770158B4B774}"/>
          </ac:spMkLst>
        </pc:spChg>
      </pc:sldChg>
      <pc:sldChg chg="modSp mod">
        <pc:chgData name="Froduald Kabanza" userId="edf393d0-642b-4b9e-8c75-f62133241689" providerId="ADAL" clId="{522448F3-FAEA-4EED-8FCA-0A166BCDDCFF}" dt="2023-01-19T04:24:41.822" v="603" actId="14100"/>
        <pc:sldMkLst>
          <pc:docMk/>
          <pc:sldMk cId="3871340959" sldId="710"/>
        </pc:sldMkLst>
        <pc:spChg chg="mod">
          <ac:chgData name="Froduald Kabanza" userId="edf393d0-642b-4b9e-8c75-f62133241689" providerId="ADAL" clId="{522448F3-FAEA-4EED-8FCA-0A166BCDDCFF}" dt="2023-01-19T04:24:41.822" v="603" actId="14100"/>
          <ac:spMkLst>
            <pc:docMk/>
            <pc:sldMk cId="3871340959" sldId="710"/>
            <ac:spMk id="32" creationId="{BBD84CBF-449D-4644-B7D5-053E04D70EE9}"/>
          </ac:spMkLst>
        </pc:spChg>
        <pc:spChg chg="mod">
          <ac:chgData name="Froduald Kabanza" userId="edf393d0-642b-4b9e-8c75-f62133241689" providerId="ADAL" clId="{522448F3-FAEA-4EED-8FCA-0A166BCDDCFF}" dt="2023-01-19T04:24:41.822" v="603" actId="14100"/>
          <ac:spMkLst>
            <pc:docMk/>
            <pc:sldMk cId="3871340959" sldId="710"/>
            <ac:spMk id="33" creationId="{B338D3C8-6E82-497E-8E6B-550F8653FB1B}"/>
          </ac:spMkLst>
        </pc:spChg>
        <pc:spChg chg="mod">
          <ac:chgData name="Froduald Kabanza" userId="edf393d0-642b-4b9e-8c75-f62133241689" providerId="ADAL" clId="{522448F3-FAEA-4EED-8FCA-0A166BCDDCFF}" dt="2023-01-19T04:24:41.822" v="603" actId="14100"/>
          <ac:spMkLst>
            <pc:docMk/>
            <pc:sldMk cId="3871340959" sldId="710"/>
            <ac:spMk id="34" creationId="{7E70A116-4DDE-4658-8AB5-71569A3B172B}"/>
          </ac:spMkLst>
        </pc:spChg>
        <pc:spChg chg="mod">
          <ac:chgData name="Froduald Kabanza" userId="edf393d0-642b-4b9e-8c75-f62133241689" providerId="ADAL" clId="{522448F3-FAEA-4EED-8FCA-0A166BCDDCFF}" dt="2023-01-19T04:23:45.470" v="598" actId="20577"/>
          <ac:spMkLst>
            <pc:docMk/>
            <pc:sldMk cId="3871340959" sldId="710"/>
            <ac:spMk id="36" creationId="{A439BB15-5E6A-4D6C-BF29-0B026F23D2F6}"/>
          </ac:spMkLst>
        </pc:spChg>
        <pc:grpChg chg="mod">
          <ac:chgData name="Froduald Kabanza" userId="edf393d0-642b-4b9e-8c75-f62133241689" providerId="ADAL" clId="{522448F3-FAEA-4EED-8FCA-0A166BCDDCFF}" dt="2023-01-19T04:24:41.822" v="603" actId="14100"/>
          <ac:grpSpMkLst>
            <pc:docMk/>
            <pc:sldMk cId="3871340959" sldId="710"/>
            <ac:grpSpMk id="31" creationId="{89BE3FE5-92D7-49A1-A2B1-11472396C0D7}"/>
          </ac:grpSpMkLst>
        </pc:grpChg>
      </pc:sldChg>
      <pc:sldChg chg="delSp modSp mod">
        <pc:chgData name="Froduald Kabanza" userId="edf393d0-642b-4b9e-8c75-f62133241689" providerId="ADAL" clId="{522448F3-FAEA-4EED-8FCA-0A166BCDDCFF}" dt="2023-01-19T04:28:20.015" v="607" actId="1076"/>
        <pc:sldMkLst>
          <pc:docMk/>
          <pc:sldMk cId="3175463291" sldId="714"/>
        </pc:sldMkLst>
        <pc:spChg chg="mod">
          <ac:chgData name="Froduald Kabanza" userId="edf393d0-642b-4b9e-8c75-f62133241689" providerId="ADAL" clId="{522448F3-FAEA-4EED-8FCA-0A166BCDDCFF}" dt="2023-01-19T04:27:56.741" v="606" actId="1076"/>
          <ac:spMkLst>
            <pc:docMk/>
            <pc:sldMk cId="3175463291" sldId="714"/>
            <ac:spMk id="2" creationId="{3537BEB8-536F-4995-9859-A11D91C170A0}"/>
          </ac:spMkLst>
        </pc:spChg>
        <pc:spChg chg="mod">
          <ac:chgData name="Froduald Kabanza" userId="edf393d0-642b-4b9e-8c75-f62133241689" providerId="ADAL" clId="{522448F3-FAEA-4EED-8FCA-0A166BCDDCFF}" dt="2023-01-19T04:27:42.901" v="604"/>
          <ac:spMkLst>
            <pc:docMk/>
            <pc:sldMk cId="3175463291" sldId="714"/>
            <ac:spMk id="13" creationId="{DE9B4E3B-54BD-4147-9B43-50ED030385F3}"/>
          </ac:spMkLst>
        </pc:spChg>
        <pc:spChg chg="mod">
          <ac:chgData name="Froduald Kabanza" userId="edf393d0-642b-4b9e-8c75-f62133241689" providerId="ADAL" clId="{522448F3-FAEA-4EED-8FCA-0A166BCDDCFF}" dt="2023-01-19T04:27:56.741" v="606" actId="1076"/>
          <ac:spMkLst>
            <pc:docMk/>
            <pc:sldMk cId="3175463291" sldId="714"/>
            <ac:spMk id="14" creationId="{E5B48B42-239E-455B-B1DB-81D5AFD41F81}"/>
          </ac:spMkLst>
        </pc:spChg>
        <pc:spChg chg="del">
          <ac:chgData name="Froduald Kabanza" userId="edf393d0-642b-4b9e-8c75-f62133241689" providerId="ADAL" clId="{522448F3-FAEA-4EED-8FCA-0A166BCDDCFF}" dt="2023-01-19T04:27:46.991" v="605" actId="478"/>
          <ac:spMkLst>
            <pc:docMk/>
            <pc:sldMk cId="3175463291" sldId="714"/>
            <ac:spMk id="25" creationId="{73A42356-A101-4BF7-BB54-B71C8C00C1F8}"/>
          </ac:spMkLst>
        </pc:spChg>
        <pc:picChg chg="mod">
          <ac:chgData name="Froduald Kabanza" userId="edf393d0-642b-4b9e-8c75-f62133241689" providerId="ADAL" clId="{522448F3-FAEA-4EED-8FCA-0A166BCDDCFF}" dt="2023-01-19T04:27:56.741" v="606" actId="1076"/>
          <ac:picMkLst>
            <pc:docMk/>
            <pc:sldMk cId="3175463291" sldId="714"/>
            <ac:picMk id="7" creationId="{3B1116A5-8449-4B24-8428-B8B404810BEB}"/>
          </ac:picMkLst>
        </pc:picChg>
        <pc:picChg chg="mod">
          <ac:chgData name="Froduald Kabanza" userId="edf393d0-642b-4b9e-8c75-f62133241689" providerId="ADAL" clId="{522448F3-FAEA-4EED-8FCA-0A166BCDDCFF}" dt="2023-01-19T04:28:20.015" v="607" actId="1076"/>
          <ac:picMkLst>
            <pc:docMk/>
            <pc:sldMk cId="3175463291" sldId="714"/>
            <ac:picMk id="15" creationId="{02D43ACE-7473-4ED8-B2E5-5971924737EC}"/>
          </ac:picMkLst>
        </pc:picChg>
      </pc:sldChg>
      <pc:sldChg chg="del">
        <pc:chgData name="Froduald Kabanza" userId="edf393d0-642b-4b9e-8c75-f62133241689" providerId="ADAL" clId="{522448F3-FAEA-4EED-8FCA-0A166BCDDCFF}" dt="2023-01-19T04:07:48.411" v="343" actId="2696"/>
        <pc:sldMkLst>
          <pc:docMk/>
          <pc:sldMk cId="324724254" sldId="716"/>
        </pc:sldMkLst>
      </pc:sldChg>
      <pc:sldChg chg="del">
        <pc:chgData name="Froduald Kabanza" userId="edf393d0-642b-4b9e-8c75-f62133241689" providerId="ADAL" clId="{522448F3-FAEA-4EED-8FCA-0A166BCDDCFF}" dt="2023-01-19T04:07:48.411" v="343" actId="2696"/>
        <pc:sldMkLst>
          <pc:docMk/>
          <pc:sldMk cId="2717736005" sldId="717"/>
        </pc:sldMkLst>
      </pc:sldChg>
      <pc:sldChg chg="modSp add mod modNotesTx">
        <pc:chgData name="Froduald Kabanza" userId="edf393d0-642b-4b9e-8c75-f62133241689" providerId="ADAL" clId="{522448F3-FAEA-4EED-8FCA-0A166BCDDCFF}" dt="2023-01-19T04:58:44.374" v="1531" actId="20577"/>
        <pc:sldMkLst>
          <pc:docMk/>
          <pc:sldMk cId="1329600981" sldId="4529"/>
        </pc:sldMkLst>
        <pc:spChg chg="mod">
          <ac:chgData name="Froduald Kabanza" userId="edf393d0-642b-4b9e-8c75-f62133241689" providerId="ADAL" clId="{522448F3-FAEA-4EED-8FCA-0A166BCDDCFF}" dt="2023-01-19T04:56:44.125" v="1068" actId="20577"/>
          <ac:spMkLst>
            <pc:docMk/>
            <pc:sldMk cId="1329600981" sldId="4529"/>
            <ac:spMk id="2" creationId="{00000000-0000-0000-0000-000000000000}"/>
          </ac:spMkLst>
        </pc:spChg>
      </pc:sldChg>
    </pc:docChg>
  </pc:docChgLst>
  <pc:docChgLst>
    <pc:chgData name="Froduald Kabanza" userId="edf393d0-642b-4b9e-8c75-f62133241689" providerId="ADAL" clId="{AB09C514-6253-4CC0-8C7C-457416B9D1B5}"/>
    <pc:docChg chg="undo redo custSel addSld delSld modSld sldOrd modMainMaster addSection delSection modSection">
      <pc:chgData name="Froduald Kabanza" userId="edf393d0-642b-4b9e-8c75-f62133241689" providerId="ADAL" clId="{AB09C514-6253-4CC0-8C7C-457416B9D1B5}" dt="2022-01-27T06:15:49.208" v="13546" actId="1076"/>
      <pc:docMkLst>
        <pc:docMk/>
      </pc:docMkLst>
      <pc:sldChg chg="del">
        <pc:chgData name="Froduald Kabanza" userId="edf393d0-642b-4b9e-8c75-f62133241689" providerId="ADAL" clId="{AB09C514-6253-4CC0-8C7C-457416B9D1B5}" dt="2022-01-18T18:07:46.334" v="34" actId="2696"/>
        <pc:sldMkLst>
          <pc:docMk/>
          <pc:sldMk cId="2337432705" sldId="272"/>
        </pc:sldMkLst>
      </pc:sldChg>
      <pc:sldChg chg="del">
        <pc:chgData name="Froduald Kabanza" userId="edf393d0-642b-4b9e-8c75-f62133241689" providerId="ADAL" clId="{AB09C514-6253-4CC0-8C7C-457416B9D1B5}" dt="2022-01-18T18:07:46.334" v="34" actId="2696"/>
        <pc:sldMkLst>
          <pc:docMk/>
          <pc:sldMk cId="2398835341" sldId="273"/>
        </pc:sldMkLst>
      </pc:sldChg>
      <pc:sldChg chg="del">
        <pc:chgData name="Froduald Kabanza" userId="edf393d0-642b-4b9e-8c75-f62133241689" providerId="ADAL" clId="{AB09C514-6253-4CC0-8C7C-457416B9D1B5}" dt="2022-01-18T18:07:46.334" v="34" actId="2696"/>
        <pc:sldMkLst>
          <pc:docMk/>
          <pc:sldMk cId="4107664909" sldId="275"/>
        </pc:sldMkLst>
      </pc:sldChg>
      <pc:sldChg chg="del">
        <pc:chgData name="Froduald Kabanza" userId="edf393d0-642b-4b9e-8c75-f62133241689" providerId="ADAL" clId="{AB09C514-6253-4CC0-8C7C-457416B9D1B5}" dt="2022-01-18T18:07:46.334" v="34" actId="2696"/>
        <pc:sldMkLst>
          <pc:docMk/>
          <pc:sldMk cId="384707231" sldId="285"/>
        </pc:sldMkLst>
      </pc:sldChg>
      <pc:sldChg chg="del">
        <pc:chgData name="Froduald Kabanza" userId="edf393d0-642b-4b9e-8c75-f62133241689" providerId="ADAL" clId="{AB09C514-6253-4CC0-8C7C-457416B9D1B5}" dt="2022-01-18T18:07:46.334" v="34" actId="2696"/>
        <pc:sldMkLst>
          <pc:docMk/>
          <pc:sldMk cId="1078233146" sldId="286"/>
        </pc:sldMkLst>
      </pc:sldChg>
      <pc:sldChg chg="del">
        <pc:chgData name="Froduald Kabanza" userId="edf393d0-642b-4b9e-8c75-f62133241689" providerId="ADAL" clId="{AB09C514-6253-4CC0-8C7C-457416B9D1B5}" dt="2022-01-18T18:07:46.334" v="34" actId="2696"/>
        <pc:sldMkLst>
          <pc:docMk/>
          <pc:sldMk cId="2780644363" sldId="287"/>
        </pc:sldMkLst>
      </pc:sldChg>
      <pc:sldChg chg="del">
        <pc:chgData name="Froduald Kabanza" userId="edf393d0-642b-4b9e-8c75-f62133241689" providerId="ADAL" clId="{AB09C514-6253-4CC0-8C7C-457416B9D1B5}" dt="2022-01-18T18:07:46.334" v="34" actId="2696"/>
        <pc:sldMkLst>
          <pc:docMk/>
          <pc:sldMk cId="1342979568" sldId="288"/>
        </pc:sldMkLst>
      </pc:sldChg>
      <pc:sldChg chg="del">
        <pc:chgData name="Froduald Kabanza" userId="edf393d0-642b-4b9e-8c75-f62133241689" providerId="ADAL" clId="{AB09C514-6253-4CC0-8C7C-457416B9D1B5}" dt="2022-01-18T18:07:46.334" v="34" actId="2696"/>
        <pc:sldMkLst>
          <pc:docMk/>
          <pc:sldMk cId="2043587431" sldId="289"/>
        </pc:sldMkLst>
      </pc:sldChg>
      <pc:sldChg chg="del">
        <pc:chgData name="Froduald Kabanza" userId="edf393d0-642b-4b9e-8c75-f62133241689" providerId="ADAL" clId="{AB09C514-6253-4CC0-8C7C-457416B9D1B5}" dt="2022-01-18T18:07:46.334" v="34" actId="2696"/>
        <pc:sldMkLst>
          <pc:docMk/>
          <pc:sldMk cId="2201054131" sldId="290"/>
        </pc:sldMkLst>
      </pc:sldChg>
      <pc:sldChg chg="del">
        <pc:chgData name="Froduald Kabanza" userId="edf393d0-642b-4b9e-8c75-f62133241689" providerId="ADAL" clId="{AB09C514-6253-4CC0-8C7C-457416B9D1B5}" dt="2022-01-18T18:07:46.334" v="34" actId="2696"/>
        <pc:sldMkLst>
          <pc:docMk/>
          <pc:sldMk cId="1468201806" sldId="291"/>
        </pc:sldMkLst>
      </pc:sldChg>
      <pc:sldChg chg="del">
        <pc:chgData name="Froduald Kabanza" userId="edf393d0-642b-4b9e-8c75-f62133241689" providerId="ADAL" clId="{AB09C514-6253-4CC0-8C7C-457416B9D1B5}" dt="2022-01-18T18:07:46.334" v="34" actId="2696"/>
        <pc:sldMkLst>
          <pc:docMk/>
          <pc:sldMk cId="1137589390" sldId="293"/>
        </pc:sldMkLst>
      </pc:sldChg>
      <pc:sldChg chg="del">
        <pc:chgData name="Froduald Kabanza" userId="edf393d0-642b-4b9e-8c75-f62133241689" providerId="ADAL" clId="{AB09C514-6253-4CC0-8C7C-457416B9D1B5}" dt="2022-01-18T18:07:46.334" v="34" actId="2696"/>
        <pc:sldMkLst>
          <pc:docMk/>
          <pc:sldMk cId="2921400890" sldId="294"/>
        </pc:sldMkLst>
      </pc:sldChg>
      <pc:sldChg chg="del">
        <pc:chgData name="Froduald Kabanza" userId="edf393d0-642b-4b9e-8c75-f62133241689" providerId="ADAL" clId="{AB09C514-6253-4CC0-8C7C-457416B9D1B5}" dt="2022-01-18T18:07:46.334" v="34" actId="2696"/>
        <pc:sldMkLst>
          <pc:docMk/>
          <pc:sldMk cId="1022742266" sldId="295"/>
        </pc:sldMkLst>
      </pc:sldChg>
      <pc:sldChg chg="del">
        <pc:chgData name="Froduald Kabanza" userId="edf393d0-642b-4b9e-8c75-f62133241689" providerId="ADAL" clId="{AB09C514-6253-4CC0-8C7C-457416B9D1B5}" dt="2022-01-18T18:07:46.334" v="34" actId="2696"/>
        <pc:sldMkLst>
          <pc:docMk/>
          <pc:sldMk cId="2756581671" sldId="296"/>
        </pc:sldMkLst>
      </pc:sldChg>
      <pc:sldChg chg="del">
        <pc:chgData name="Froduald Kabanza" userId="edf393d0-642b-4b9e-8c75-f62133241689" providerId="ADAL" clId="{AB09C514-6253-4CC0-8C7C-457416B9D1B5}" dt="2022-01-18T18:07:46.334" v="34" actId="2696"/>
        <pc:sldMkLst>
          <pc:docMk/>
          <pc:sldMk cId="3786721930" sldId="297"/>
        </pc:sldMkLst>
      </pc:sldChg>
      <pc:sldChg chg="del">
        <pc:chgData name="Froduald Kabanza" userId="edf393d0-642b-4b9e-8c75-f62133241689" providerId="ADAL" clId="{AB09C514-6253-4CC0-8C7C-457416B9D1B5}" dt="2022-01-18T18:07:46.334" v="34" actId="2696"/>
        <pc:sldMkLst>
          <pc:docMk/>
          <pc:sldMk cId="3402660454" sldId="298"/>
        </pc:sldMkLst>
      </pc:sldChg>
      <pc:sldChg chg="del">
        <pc:chgData name="Froduald Kabanza" userId="edf393d0-642b-4b9e-8c75-f62133241689" providerId="ADAL" clId="{AB09C514-6253-4CC0-8C7C-457416B9D1B5}" dt="2022-01-18T18:07:46.334" v="34" actId="2696"/>
        <pc:sldMkLst>
          <pc:docMk/>
          <pc:sldMk cId="802917911" sldId="299"/>
        </pc:sldMkLst>
      </pc:sldChg>
      <pc:sldChg chg="del">
        <pc:chgData name="Froduald Kabanza" userId="edf393d0-642b-4b9e-8c75-f62133241689" providerId="ADAL" clId="{AB09C514-6253-4CC0-8C7C-457416B9D1B5}" dt="2022-01-18T18:07:46.334" v="34" actId="2696"/>
        <pc:sldMkLst>
          <pc:docMk/>
          <pc:sldMk cId="2533186122" sldId="300"/>
        </pc:sldMkLst>
      </pc:sldChg>
      <pc:sldChg chg="del">
        <pc:chgData name="Froduald Kabanza" userId="edf393d0-642b-4b9e-8c75-f62133241689" providerId="ADAL" clId="{AB09C514-6253-4CC0-8C7C-457416B9D1B5}" dt="2022-01-18T18:07:46.334" v="34" actId="2696"/>
        <pc:sldMkLst>
          <pc:docMk/>
          <pc:sldMk cId="550447450" sldId="301"/>
        </pc:sldMkLst>
      </pc:sldChg>
      <pc:sldChg chg="del">
        <pc:chgData name="Froduald Kabanza" userId="edf393d0-642b-4b9e-8c75-f62133241689" providerId="ADAL" clId="{AB09C514-6253-4CC0-8C7C-457416B9D1B5}" dt="2022-01-18T18:07:46.334" v="34" actId="2696"/>
        <pc:sldMkLst>
          <pc:docMk/>
          <pc:sldMk cId="887528362" sldId="315"/>
        </pc:sldMkLst>
      </pc:sldChg>
      <pc:sldChg chg="modSp add mod">
        <pc:chgData name="Froduald Kabanza" userId="edf393d0-642b-4b9e-8c75-f62133241689" providerId="ADAL" clId="{AB09C514-6253-4CC0-8C7C-457416B9D1B5}" dt="2022-01-20T19:53:09.804" v="13485" actId="20577"/>
        <pc:sldMkLst>
          <pc:docMk/>
          <pc:sldMk cId="0" sldId="316"/>
        </pc:sldMkLst>
        <pc:spChg chg="mod">
          <ac:chgData name="Froduald Kabanza" userId="edf393d0-642b-4b9e-8c75-f62133241689" providerId="ADAL" clId="{AB09C514-6253-4CC0-8C7C-457416B9D1B5}" dt="2022-01-20T19:53:09.804" v="13485" actId="20577"/>
          <ac:spMkLst>
            <pc:docMk/>
            <pc:sldMk cId="0" sldId="316"/>
            <ac:spMk id="19458" creationId="{B426BC12-65E3-4555-B092-5EBB3954A320}"/>
          </ac:spMkLst>
        </pc:spChg>
        <pc:spChg chg="mod">
          <ac:chgData name="Froduald Kabanza" userId="edf393d0-642b-4b9e-8c75-f62133241689" providerId="ADAL" clId="{AB09C514-6253-4CC0-8C7C-457416B9D1B5}" dt="2022-01-18T18:20:47.632" v="165"/>
          <ac:spMkLst>
            <pc:docMk/>
            <pc:sldMk cId="0" sldId="316"/>
            <ac:spMk id="19460" creationId="{2754B8AE-26BF-4A2E-A10A-5C642CFD2E05}"/>
          </ac:spMkLst>
        </pc:spChg>
      </pc:sldChg>
      <pc:sldChg chg="del">
        <pc:chgData name="Froduald Kabanza" userId="edf393d0-642b-4b9e-8c75-f62133241689" providerId="ADAL" clId="{AB09C514-6253-4CC0-8C7C-457416B9D1B5}" dt="2022-01-18T18:07:46.334" v="34" actId="2696"/>
        <pc:sldMkLst>
          <pc:docMk/>
          <pc:sldMk cId="3247295168" sldId="316"/>
        </pc:sldMkLst>
      </pc:sldChg>
      <pc:sldChg chg="del">
        <pc:chgData name="Froduald Kabanza" userId="edf393d0-642b-4b9e-8c75-f62133241689" providerId="ADAL" clId="{AB09C514-6253-4CC0-8C7C-457416B9D1B5}" dt="2022-01-18T18:07:46.334" v="34" actId="2696"/>
        <pc:sldMkLst>
          <pc:docMk/>
          <pc:sldMk cId="1754317728" sldId="318"/>
        </pc:sldMkLst>
      </pc:sldChg>
      <pc:sldChg chg="modSp mod">
        <pc:chgData name="Froduald Kabanza" userId="edf393d0-642b-4b9e-8c75-f62133241689" providerId="ADAL" clId="{AB09C514-6253-4CC0-8C7C-457416B9D1B5}" dt="2022-01-18T14:41:32.941" v="33" actId="20577"/>
        <pc:sldMkLst>
          <pc:docMk/>
          <pc:sldMk cId="154423500" sldId="332"/>
        </pc:sldMkLst>
        <pc:spChg chg="mod">
          <ac:chgData name="Froduald Kabanza" userId="edf393d0-642b-4b9e-8c75-f62133241689" providerId="ADAL" clId="{AB09C514-6253-4CC0-8C7C-457416B9D1B5}" dt="2022-01-18T14:41:32.941" v="33" actId="20577"/>
          <ac:spMkLst>
            <pc:docMk/>
            <pc:sldMk cId="154423500" sldId="332"/>
            <ac:spMk id="6" creationId="{50B0FB34-D872-45C2-9416-85ECF442F569}"/>
          </ac:spMkLst>
        </pc:spChg>
      </pc:sldChg>
      <pc:sldChg chg="modSp add mod">
        <pc:chgData name="Froduald Kabanza" userId="edf393d0-642b-4b9e-8c75-f62133241689" providerId="ADAL" clId="{AB09C514-6253-4CC0-8C7C-457416B9D1B5}" dt="2022-01-20T19:54:08.971" v="13534" actId="114"/>
        <pc:sldMkLst>
          <pc:docMk/>
          <pc:sldMk cId="0" sldId="333"/>
        </pc:sldMkLst>
        <pc:spChg chg="mod">
          <ac:chgData name="Froduald Kabanza" userId="edf393d0-642b-4b9e-8c75-f62133241689" providerId="ADAL" clId="{AB09C514-6253-4CC0-8C7C-457416B9D1B5}" dt="2022-01-20T19:54:08.971" v="13534" actId="114"/>
          <ac:spMkLst>
            <pc:docMk/>
            <pc:sldMk cId="0" sldId="333"/>
            <ac:spMk id="31746" creationId="{D3CE9CA3-FBB7-4898-9F94-2AE7A5B72C17}"/>
          </ac:spMkLst>
        </pc:spChg>
        <pc:spChg chg="mod">
          <ac:chgData name="Froduald Kabanza" userId="edf393d0-642b-4b9e-8c75-f62133241689" providerId="ADAL" clId="{AB09C514-6253-4CC0-8C7C-457416B9D1B5}" dt="2022-01-18T18:20:47.632" v="165"/>
          <ac:spMkLst>
            <pc:docMk/>
            <pc:sldMk cId="0" sldId="333"/>
            <ac:spMk id="31748" creationId="{4C04E4E3-3B24-46DA-8223-24E00DE1ADE2}"/>
          </ac:spMkLst>
        </pc:spChg>
      </pc:sldChg>
      <pc:sldChg chg="del">
        <pc:chgData name="Froduald Kabanza" userId="edf393d0-642b-4b9e-8c75-f62133241689" providerId="ADAL" clId="{AB09C514-6253-4CC0-8C7C-457416B9D1B5}" dt="2022-01-18T18:07:46.334" v="34" actId="2696"/>
        <pc:sldMkLst>
          <pc:docMk/>
          <pc:sldMk cId="2174123187" sldId="333"/>
        </pc:sldMkLst>
      </pc:sldChg>
      <pc:sldChg chg="del">
        <pc:chgData name="Froduald Kabanza" userId="edf393d0-642b-4b9e-8c75-f62133241689" providerId="ADAL" clId="{AB09C514-6253-4CC0-8C7C-457416B9D1B5}" dt="2022-01-18T18:07:46.334" v="34" actId="2696"/>
        <pc:sldMkLst>
          <pc:docMk/>
          <pc:sldMk cId="2091324528" sldId="334"/>
        </pc:sldMkLst>
      </pc:sldChg>
      <pc:sldChg chg="del">
        <pc:chgData name="Froduald Kabanza" userId="edf393d0-642b-4b9e-8c75-f62133241689" providerId="ADAL" clId="{AB09C514-6253-4CC0-8C7C-457416B9D1B5}" dt="2022-01-18T18:07:46.334" v="34" actId="2696"/>
        <pc:sldMkLst>
          <pc:docMk/>
          <pc:sldMk cId="3233692689" sldId="335"/>
        </pc:sldMkLst>
      </pc:sldChg>
      <pc:sldChg chg="del">
        <pc:chgData name="Froduald Kabanza" userId="edf393d0-642b-4b9e-8c75-f62133241689" providerId="ADAL" clId="{AB09C514-6253-4CC0-8C7C-457416B9D1B5}" dt="2022-01-18T18:07:46.334" v="34" actId="2696"/>
        <pc:sldMkLst>
          <pc:docMk/>
          <pc:sldMk cId="2505903100" sldId="336"/>
        </pc:sldMkLst>
      </pc:sldChg>
      <pc:sldChg chg="del">
        <pc:chgData name="Froduald Kabanza" userId="edf393d0-642b-4b9e-8c75-f62133241689" providerId="ADAL" clId="{AB09C514-6253-4CC0-8C7C-457416B9D1B5}" dt="2022-01-18T18:07:46.334" v="34" actId="2696"/>
        <pc:sldMkLst>
          <pc:docMk/>
          <pc:sldMk cId="760469732" sldId="337"/>
        </pc:sldMkLst>
      </pc:sldChg>
      <pc:sldChg chg="del">
        <pc:chgData name="Froduald Kabanza" userId="edf393d0-642b-4b9e-8c75-f62133241689" providerId="ADAL" clId="{AB09C514-6253-4CC0-8C7C-457416B9D1B5}" dt="2022-01-18T18:07:46.334" v="34" actId="2696"/>
        <pc:sldMkLst>
          <pc:docMk/>
          <pc:sldMk cId="1659542426" sldId="338"/>
        </pc:sldMkLst>
      </pc:sldChg>
      <pc:sldChg chg="del">
        <pc:chgData name="Froduald Kabanza" userId="edf393d0-642b-4b9e-8c75-f62133241689" providerId="ADAL" clId="{AB09C514-6253-4CC0-8C7C-457416B9D1B5}" dt="2022-01-18T18:07:46.334" v="34" actId="2696"/>
        <pc:sldMkLst>
          <pc:docMk/>
          <pc:sldMk cId="2240488301" sldId="339"/>
        </pc:sldMkLst>
      </pc:sldChg>
      <pc:sldChg chg="del">
        <pc:chgData name="Froduald Kabanza" userId="edf393d0-642b-4b9e-8c75-f62133241689" providerId="ADAL" clId="{AB09C514-6253-4CC0-8C7C-457416B9D1B5}" dt="2022-01-18T18:07:46.334" v="34" actId="2696"/>
        <pc:sldMkLst>
          <pc:docMk/>
          <pc:sldMk cId="3278982110" sldId="340"/>
        </pc:sldMkLst>
      </pc:sldChg>
      <pc:sldChg chg="del">
        <pc:chgData name="Froduald Kabanza" userId="edf393d0-642b-4b9e-8c75-f62133241689" providerId="ADAL" clId="{AB09C514-6253-4CC0-8C7C-457416B9D1B5}" dt="2022-01-18T18:07:46.334" v="34" actId="2696"/>
        <pc:sldMkLst>
          <pc:docMk/>
          <pc:sldMk cId="3686218996" sldId="341"/>
        </pc:sldMkLst>
      </pc:sldChg>
      <pc:sldChg chg="del">
        <pc:chgData name="Froduald Kabanza" userId="edf393d0-642b-4b9e-8c75-f62133241689" providerId="ADAL" clId="{AB09C514-6253-4CC0-8C7C-457416B9D1B5}" dt="2022-01-18T18:07:46.334" v="34" actId="2696"/>
        <pc:sldMkLst>
          <pc:docMk/>
          <pc:sldMk cId="3736106395" sldId="342"/>
        </pc:sldMkLst>
      </pc:sldChg>
      <pc:sldChg chg="del">
        <pc:chgData name="Froduald Kabanza" userId="edf393d0-642b-4b9e-8c75-f62133241689" providerId="ADAL" clId="{AB09C514-6253-4CC0-8C7C-457416B9D1B5}" dt="2022-01-18T18:07:46.334" v="34" actId="2696"/>
        <pc:sldMkLst>
          <pc:docMk/>
          <pc:sldMk cId="1908118156" sldId="343"/>
        </pc:sldMkLst>
      </pc:sldChg>
      <pc:sldChg chg="del">
        <pc:chgData name="Froduald Kabanza" userId="edf393d0-642b-4b9e-8c75-f62133241689" providerId="ADAL" clId="{AB09C514-6253-4CC0-8C7C-457416B9D1B5}" dt="2022-01-18T18:07:46.334" v="34" actId="2696"/>
        <pc:sldMkLst>
          <pc:docMk/>
          <pc:sldMk cId="2194448215" sldId="344"/>
        </pc:sldMkLst>
      </pc:sldChg>
      <pc:sldChg chg="del">
        <pc:chgData name="Froduald Kabanza" userId="edf393d0-642b-4b9e-8c75-f62133241689" providerId="ADAL" clId="{AB09C514-6253-4CC0-8C7C-457416B9D1B5}" dt="2022-01-18T18:07:46.334" v="34" actId="2696"/>
        <pc:sldMkLst>
          <pc:docMk/>
          <pc:sldMk cId="3562930832" sldId="345"/>
        </pc:sldMkLst>
      </pc:sldChg>
      <pc:sldChg chg="del">
        <pc:chgData name="Froduald Kabanza" userId="edf393d0-642b-4b9e-8c75-f62133241689" providerId="ADAL" clId="{AB09C514-6253-4CC0-8C7C-457416B9D1B5}" dt="2022-01-18T18:07:46.334" v="34" actId="2696"/>
        <pc:sldMkLst>
          <pc:docMk/>
          <pc:sldMk cId="214723033" sldId="346"/>
        </pc:sldMkLst>
      </pc:sldChg>
      <pc:sldChg chg="del">
        <pc:chgData name="Froduald Kabanza" userId="edf393d0-642b-4b9e-8c75-f62133241689" providerId="ADAL" clId="{AB09C514-6253-4CC0-8C7C-457416B9D1B5}" dt="2022-01-18T18:07:46.334" v="34" actId="2696"/>
        <pc:sldMkLst>
          <pc:docMk/>
          <pc:sldMk cId="1998427748" sldId="347"/>
        </pc:sldMkLst>
      </pc:sldChg>
      <pc:sldChg chg="del">
        <pc:chgData name="Froduald Kabanza" userId="edf393d0-642b-4b9e-8c75-f62133241689" providerId="ADAL" clId="{AB09C514-6253-4CC0-8C7C-457416B9D1B5}" dt="2022-01-18T18:07:46.334" v="34" actId="2696"/>
        <pc:sldMkLst>
          <pc:docMk/>
          <pc:sldMk cId="4093814862" sldId="348"/>
        </pc:sldMkLst>
      </pc:sldChg>
      <pc:sldChg chg="del">
        <pc:chgData name="Froduald Kabanza" userId="edf393d0-642b-4b9e-8c75-f62133241689" providerId="ADAL" clId="{AB09C514-6253-4CC0-8C7C-457416B9D1B5}" dt="2022-01-18T18:07:46.334" v="34" actId="2696"/>
        <pc:sldMkLst>
          <pc:docMk/>
          <pc:sldMk cId="2508412678" sldId="349"/>
        </pc:sldMkLst>
      </pc:sldChg>
      <pc:sldChg chg="del">
        <pc:chgData name="Froduald Kabanza" userId="edf393d0-642b-4b9e-8c75-f62133241689" providerId="ADAL" clId="{AB09C514-6253-4CC0-8C7C-457416B9D1B5}" dt="2022-01-18T18:07:46.334" v="34" actId="2696"/>
        <pc:sldMkLst>
          <pc:docMk/>
          <pc:sldMk cId="154875991" sldId="350"/>
        </pc:sldMkLst>
      </pc:sldChg>
      <pc:sldChg chg="del">
        <pc:chgData name="Froduald Kabanza" userId="edf393d0-642b-4b9e-8c75-f62133241689" providerId="ADAL" clId="{AB09C514-6253-4CC0-8C7C-457416B9D1B5}" dt="2022-01-18T18:07:46.334" v="34" actId="2696"/>
        <pc:sldMkLst>
          <pc:docMk/>
          <pc:sldMk cId="3017543112" sldId="351"/>
        </pc:sldMkLst>
      </pc:sldChg>
      <pc:sldChg chg="del">
        <pc:chgData name="Froduald Kabanza" userId="edf393d0-642b-4b9e-8c75-f62133241689" providerId="ADAL" clId="{AB09C514-6253-4CC0-8C7C-457416B9D1B5}" dt="2022-01-18T18:07:46.334" v="34" actId="2696"/>
        <pc:sldMkLst>
          <pc:docMk/>
          <pc:sldMk cId="632713" sldId="352"/>
        </pc:sldMkLst>
      </pc:sldChg>
      <pc:sldChg chg="del">
        <pc:chgData name="Froduald Kabanza" userId="edf393d0-642b-4b9e-8c75-f62133241689" providerId="ADAL" clId="{AB09C514-6253-4CC0-8C7C-457416B9D1B5}" dt="2022-01-18T18:07:46.334" v="34" actId="2696"/>
        <pc:sldMkLst>
          <pc:docMk/>
          <pc:sldMk cId="2332971116" sldId="353"/>
        </pc:sldMkLst>
      </pc:sldChg>
      <pc:sldChg chg="del">
        <pc:chgData name="Froduald Kabanza" userId="edf393d0-642b-4b9e-8c75-f62133241689" providerId="ADAL" clId="{AB09C514-6253-4CC0-8C7C-457416B9D1B5}" dt="2022-01-18T18:07:46.334" v="34" actId="2696"/>
        <pc:sldMkLst>
          <pc:docMk/>
          <pc:sldMk cId="203389036" sldId="354"/>
        </pc:sldMkLst>
      </pc:sldChg>
      <pc:sldChg chg="modSp add mod">
        <pc:chgData name="Froduald Kabanza" userId="edf393d0-642b-4b9e-8c75-f62133241689" providerId="ADAL" clId="{AB09C514-6253-4CC0-8C7C-457416B9D1B5}" dt="2022-01-19T22:28:41.001" v="286" actId="313"/>
        <pc:sldMkLst>
          <pc:docMk/>
          <pc:sldMk cId="0" sldId="355"/>
        </pc:sldMkLst>
        <pc:spChg chg="mod">
          <ac:chgData name="Froduald Kabanza" userId="edf393d0-642b-4b9e-8c75-f62133241689" providerId="ADAL" clId="{AB09C514-6253-4CC0-8C7C-457416B9D1B5}" dt="2022-01-19T22:28:41.001" v="286" actId="313"/>
          <ac:spMkLst>
            <pc:docMk/>
            <pc:sldMk cId="0" sldId="355"/>
            <ac:spMk id="21505" creationId="{951A0312-4847-486A-AA12-7C8AB18BA3C7}"/>
          </ac:spMkLst>
        </pc:spChg>
        <pc:spChg chg="mod">
          <ac:chgData name="Froduald Kabanza" userId="edf393d0-642b-4b9e-8c75-f62133241689" providerId="ADAL" clId="{AB09C514-6253-4CC0-8C7C-457416B9D1B5}" dt="2022-01-18T18:20:47.632" v="165"/>
          <ac:spMkLst>
            <pc:docMk/>
            <pc:sldMk cId="0" sldId="355"/>
            <ac:spMk id="21508" creationId="{2BFFDF21-DDF7-4DCF-AD80-AAE175567002}"/>
          </ac:spMkLst>
        </pc:spChg>
      </pc:sldChg>
      <pc:sldChg chg="del">
        <pc:chgData name="Froduald Kabanza" userId="edf393d0-642b-4b9e-8c75-f62133241689" providerId="ADAL" clId="{AB09C514-6253-4CC0-8C7C-457416B9D1B5}" dt="2022-01-18T18:07:46.334" v="34" actId="2696"/>
        <pc:sldMkLst>
          <pc:docMk/>
          <pc:sldMk cId="3924445017" sldId="355"/>
        </pc:sldMkLst>
      </pc:sldChg>
      <pc:sldChg chg="modSp add mod ord">
        <pc:chgData name="Froduald Kabanza" userId="edf393d0-642b-4b9e-8c75-f62133241689" providerId="ADAL" clId="{AB09C514-6253-4CC0-8C7C-457416B9D1B5}" dt="2022-01-20T08:26:10.120" v="13124"/>
        <pc:sldMkLst>
          <pc:docMk/>
          <pc:sldMk cId="0" sldId="405"/>
        </pc:sldMkLst>
        <pc:spChg chg="mod">
          <ac:chgData name="Froduald Kabanza" userId="edf393d0-642b-4b9e-8c75-f62133241689" providerId="ADAL" clId="{AB09C514-6253-4CC0-8C7C-457416B9D1B5}" dt="2022-01-20T00:39:22.213" v="4198" actId="20577"/>
          <ac:spMkLst>
            <pc:docMk/>
            <pc:sldMk cId="0" sldId="405"/>
            <ac:spMk id="92162" creationId="{8315D294-25C1-4B08-B7F5-BD720D2B3860}"/>
          </ac:spMkLst>
        </pc:spChg>
        <pc:spChg chg="mod">
          <ac:chgData name="Froduald Kabanza" userId="edf393d0-642b-4b9e-8c75-f62133241689" providerId="ADAL" clId="{AB09C514-6253-4CC0-8C7C-457416B9D1B5}" dt="2022-01-18T18:20:47.632" v="165"/>
          <ac:spMkLst>
            <pc:docMk/>
            <pc:sldMk cId="0" sldId="405"/>
            <ac:spMk id="92164" creationId="{18B0593F-DE69-4C3C-9E1D-7CE6736E7CAC}"/>
          </ac:spMkLst>
        </pc:spChg>
      </pc:sldChg>
      <pc:sldChg chg="delSp modSp add mod">
        <pc:chgData name="Froduald Kabanza" userId="edf393d0-642b-4b9e-8c75-f62133241689" providerId="ADAL" clId="{AB09C514-6253-4CC0-8C7C-457416B9D1B5}" dt="2022-01-20T01:16:56.018" v="4831" actId="478"/>
        <pc:sldMkLst>
          <pc:docMk/>
          <pc:sldMk cId="0" sldId="407"/>
        </pc:sldMkLst>
        <pc:spChg chg="mod">
          <ac:chgData name="Froduald Kabanza" userId="edf393d0-642b-4b9e-8c75-f62133241689" providerId="ADAL" clId="{AB09C514-6253-4CC0-8C7C-457416B9D1B5}" dt="2022-01-19T22:28:42.094" v="287" actId="313"/>
          <ac:spMkLst>
            <pc:docMk/>
            <pc:sldMk cId="0" sldId="407"/>
            <ac:spMk id="23553" creationId="{6F0483C3-C4F7-42CD-A3A1-022F4CBDC596}"/>
          </ac:spMkLst>
        </pc:spChg>
        <pc:spChg chg="mod">
          <ac:chgData name="Froduald Kabanza" userId="edf393d0-642b-4b9e-8c75-f62133241689" providerId="ADAL" clId="{AB09C514-6253-4CC0-8C7C-457416B9D1B5}" dt="2022-01-18T18:20:47.632" v="165"/>
          <ac:spMkLst>
            <pc:docMk/>
            <pc:sldMk cId="0" sldId="407"/>
            <ac:spMk id="23556" creationId="{15C82115-0392-45EA-A9E0-5A72F86CC4ED}"/>
          </ac:spMkLst>
        </pc:spChg>
        <pc:picChg chg="del">
          <ac:chgData name="Froduald Kabanza" userId="edf393d0-642b-4b9e-8c75-f62133241689" providerId="ADAL" clId="{AB09C514-6253-4CC0-8C7C-457416B9D1B5}" dt="2022-01-20T01:16:56.018" v="4831" actId="478"/>
          <ac:picMkLst>
            <pc:docMk/>
            <pc:sldMk cId="0" sldId="407"/>
            <ac:picMk id="23559" creationId="{3A5036EA-823E-4E21-9892-96C1C97CB966}"/>
          </ac:picMkLst>
        </pc:picChg>
      </pc:sldChg>
      <pc:sldChg chg="modSp add modNotesTx">
        <pc:chgData name="Froduald Kabanza" userId="edf393d0-642b-4b9e-8c75-f62133241689" providerId="ADAL" clId="{AB09C514-6253-4CC0-8C7C-457416B9D1B5}" dt="2022-01-20T03:34:13.200" v="6905" actId="20577"/>
        <pc:sldMkLst>
          <pc:docMk/>
          <pc:sldMk cId="0" sldId="454"/>
        </pc:sldMkLst>
        <pc:spChg chg="mod">
          <ac:chgData name="Froduald Kabanza" userId="edf393d0-642b-4b9e-8c75-f62133241689" providerId="ADAL" clId="{AB09C514-6253-4CC0-8C7C-457416B9D1B5}" dt="2022-01-18T18:20:47.632" v="165"/>
          <ac:spMkLst>
            <pc:docMk/>
            <pc:sldMk cId="0" sldId="454"/>
            <ac:spMk id="32772" creationId="{0917B8BB-A2EE-4B17-B30A-764BEC55326B}"/>
          </ac:spMkLst>
        </pc:spChg>
      </pc:sldChg>
      <pc:sldChg chg="addSp delSp modSp add mod">
        <pc:chgData name="Froduald Kabanza" userId="edf393d0-642b-4b9e-8c75-f62133241689" providerId="ADAL" clId="{AB09C514-6253-4CC0-8C7C-457416B9D1B5}" dt="2022-01-20T09:13:12.374" v="13330" actId="20577"/>
        <pc:sldMkLst>
          <pc:docMk/>
          <pc:sldMk cId="0" sldId="457"/>
        </pc:sldMkLst>
        <pc:spChg chg="mod">
          <ac:chgData name="Froduald Kabanza" userId="edf393d0-642b-4b9e-8c75-f62133241689" providerId="ADAL" clId="{AB09C514-6253-4CC0-8C7C-457416B9D1B5}" dt="2022-01-19T22:28:42.776" v="288" actId="313"/>
          <ac:spMkLst>
            <pc:docMk/>
            <pc:sldMk cId="0" sldId="457"/>
            <ac:spMk id="25601" creationId="{1F26E23A-B2F7-429E-A2DB-9AEFE36E01D8}"/>
          </ac:spMkLst>
        </pc:spChg>
        <pc:spChg chg="mod">
          <ac:chgData name="Froduald Kabanza" userId="edf393d0-642b-4b9e-8c75-f62133241689" providerId="ADAL" clId="{AB09C514-6253-4CC0-8C7C-457416B9D1B5}" dt="2022-01-18T18:20:47.632" v="165"/>
          <ac:spMkLst>
            <pc:docMk/>
            <pc:sldMk cId="0" sldId="457"/>
            <ac:spMk id="25604" creationId="{47D4D586-9591-4E82-AD43-A12E9BD18BF5}"/>
          </ac:spMkLst>
        </pc:spChg>
        <pc:spChg chg="mod">
          <ac:chgData name="Froduald Kabanza" userId="edf393d0-642b-4b9e-8c75-f62133241689" providerId="ADAL" clId="{AB09C514-6253-4CC0-8C7C-457416B9D1B5}" dt="2022-01-20T09:13:12.374" v="13330" actId="20577"/>
          <ac:spMkLst>
            <pc:docMk/>
            <pc:sldMk cId="0" sldId="457"/>
            <ac:spMk id="25606" creationId="{92D6954A-B6A4-4AA4-BF98-6F0369FD4201}"/>
          </ac:spMkLst>
        </pc:spChg>
        <pc:picChg chg="add mod">
          <ac:chgData name="Froduald Kabanza" userId="edf393d0-642b-4b9e-8c75-f62133241689" providerId="ADAL" clId="{AB09C514-6253-4CC0-8C7C-457416B9D1B5}" dt="2022-01-20T01:16:36.685" v="4799" actId="14100"/>
          <ac:picMkLst>
            <pc:docMk/>
            <pc:sldMk cId="0" sldId="457"/>
            <ac:picMk id="9" creationId="{6DB9E37E-6940-4CF2-8243-B1497E24B8F8}"/>
          </ac:picMkLst>
        </pc:picChg>
        <pc:picChg chg="del">
          <ac:chgData name="Froduald Kabanza" userId="edf393d0-642b-4b9e-8c75-f62133241689" providerId="ADAL" clId="{AB09C514-6253-4CC0-8C7C-457416B9D1B5}" dt="2022-01-20T01:16:31.474" v="4797" actId="478"/>
          <ac:picMkLst>
            <pc:docMk/>
            <pc:sldMk cId="0" sldId="457"/>
            <ac:picMk id="25607" creationId="{E5C08559-17DF-409F-8606-0F8786F57137}"/>
          </ac:picMkLst>
        </pc:picChg>
      </pc:sldChg>
      <pc:sldChg chg="modSp add del mod">
        <pc:chgData name="Froduald Kabanza" userId="edf393d0-642b-4b9e-8c75-f62133241689" providerId="ADAL" clId="{AB09C514-6253-4CC0-8C7C-457416B9D1B5}" dt="2022-01-20T00:47:30.605" v="4274" actId="2696"/>
        <pc:sldMkLst>
          <pc:docMk/>
          <pc:sldMk cId="0" sldId="458"/>
        </pc:sldMkLst>
        <pc:spChg chg="mod">
          <ac:chgData name="Froduald Kabanza" userId="edf393d0-642b-4b9e-8c75-f62133241689" providerId="ADAL" clId="{AB09C514-6253-4CC0-8C7C-457416B9D1B5}" dt="2022-01-19T22:28:43.399" v="289" actId="313"/>
          <ac:spMkLst>
            <pc:docMk/>
            <pc:sldMk cId="0" sldId="458"/>
            <ac:spMk id="27649" creationId="{8F8669B8-51D6-49D3-8D70-A924DFD7F78F}"/>
          </ac:spMkLst>
        </pc:spChg>
        <pc:spChg chg="mod">
          <ac:chgData name="Froduald Kabanza" userId="edf393d0-642b-4b9e-8c75-f62133241689" providerId="ADAL" clId="{AB09C514-6253-4CC0-8C7C-457416B9D1B5}" dt="2022-01-18T18:20:47.632" v="165"/>
          <ac:spMkLst>
            <pc:docMk/>
            <pc:sldMk cId="0" sldId="458"/>
            <ac:spMk id="27652" creationId="{CC4D8302-B167-4515-9CE7-85FAC5485543}"/>
          </ac:spMkLst>
        </pc:spChg>
      </pc:sldChg>
      <pc:sldChg chg="modSp add mod modNotesTx">
        <pc:chgData name="Froduald Kabanza" userId="edf393d0-642b-4b9e-8c75-f62133241689" providerId="ADAL" clId="{AB09C514-6253-4CC0-8C7C-457416B9D1B5}" dt="2022-01-19T22:28:45.088" v="291" actId="313"/>
        <pc:sldMkLst>
          <pc:docMk/>
          <pc:sldMk cId="0" sldId="459"/>
        </pc:sldMkLst>
        <pc:spChg chg="mod">
          <ac:chgData name="Froduald Kabanza" userId="edf393d0-642b-4b9e-8c75-f62133241689" providerId="ADAL" clId="{AB09C514-6253-4CC0-8C7C-457416B9D1B5}" dt="2022-01-19T21:24:14.084" v="227"/>
          <ac:spMkLst>
            <pc:docMk/>
            <pc:sldMk cId="0" sldId="459"/>
            <ac:spMk id="5" creationId="{C37DEE60-A719-47B0-BCE0-15E8D2919BC4}"/>
          </ac:spMkLst>
        </pc:spChg>
        <pc:spChg chg="mod">
          <ac:chgData name="Froduald Kabanza" userId="edf393d0-642b-4b9e-8c75-f62133241689" providerId="ADAL" clId="{AB09C514-6253-4CC0-8C7C-457416B9D1B5}" dt="2022-01-19T22:28:45.088" v="291" actId="313"/>
          <ac:spMkLst>
            <pc:docMk/>
            <pc:sldMk cId="0" sldId="459"/>
            <ac:spMk id="29697" creationId="{477D0D71-70FC-44C4-8BEF-3D17C9358C4F}"/>
          </ac:spMkLst>
        </pc:spChg>
        <pc:spChg chg="mod">
          <ac:chgData name="Froduald Kabanza" userId="edf393d0-642b-4b9e-8c75-f62133241689" providerId="ADAL" clId="{AB09C514-6253-4CC0-8C7C-457416B9D1B5}" dt="2022-01-18T18:20:47.632" v="165"/>
          <ac:spMkLst>
            <pc:docMk/>
            <pc:sldMk cId="0" sldId="459"/>
            <ac:spMk id="29700" creationId="{0F00D809-6738-4D9C-AEC6-8C4731186C6B}"/>
          </ac:spMkLst>
        </pc:spChg>
        <pc:spChg chg="mod">
          <ac:chgData name="Froduald Kabanza" userId="edf393d0-642b-4b9e-8c75-f62133241689" providerId="ADAL" clId="{AB09C514-6253-4CC0-8C7C-457416B9D1B5}" dt="2022-01-19T21:26:47.212" v="285" actId="20577"/>
          <ac:spMkLst>
            <pc:docMk/>
            <pc:sldMk cId="0" sldId="459"/>
            <ac:spMk id="29702" creationId="{5D9BCDBA-92A1-48FC-ADE1-E3511EEFD355}"/>
          </ac:spMkLst>
        </pc:spChg>
      </pc:sldChg>
      <pc:sldChg chg="modSp add mod ord modNotesTx">
        <pc:chgData name="Froduald Kabanza" userId="edf393d0-642b-4b9e-8c75-f62133241689" providerId="ADAL" clId="{AB09C514-6253-4CC0-8C7C-457416B9D1B5}" dt="2022-01-20T04:00:45.509" v="7463" actId="5793"/>
        <pc:sldMkLst>
          <pc:docMk/>
          <pc:sldMk cId="0" sldId="460"/>
        </pc:sldMkLst>
        <pc:spChg chg="mod">
          <ac:chgData name="Froduald Kabanza" userId="edf393d0-642b-4b9e-8c75-f62133241689" providerId="ADAL" clId="{AB09C514-6253-4CC0-8C7C-457416B9D1B5}" dt="2022-01-20T03:55:17.108" v="6976" actId="20577"/>
          <ac:spMkLst>
            <pc:docMk/>
            <pc:sldMk cId="0" sldId="460"/>
            <ac:spMk id="34818" creationId="{B4844820-1125-46EF-9290-6B32C5EFFBA0}"/>
          </ac:spMkLst>
        </pc:spChg>
        <pc:spChg chg="mod">
          <ac:chgData name="Froduald Kabanza" userId="edf393d0-642b-4b9e-8c75-f62133241689" providerId="ADAL" clId="{AB09C514-6253-4CC0-8C7C-457416B9D1B5}" dt="2022-01-18T18:20:47.632" v="165"/>
          <ac:spMkLst>
            <pc:docMk/>
            <pc:sldMk cId="0" sldId="460"/>
            <ac:spMk id="34820" creationId="{FB5C1A4E-ACE3-4669-9D8D-C0430D3C82C9}"/>
          </ac:spMkLst>
        </pc:spChg>
      </pc:sldChg>
      <pc:sldChg chg="modSp add mod ord modNotesTx">
        <pc:chgData name="Froduald Kabanza" userId="edf393d0-642b-4b9e-8c75-f62133241689" providerId="ADAL" clId="{AB09C514-6253-4CC0-8C7C-457416B9D1B5}" dt="2022-01-20T08:02:45.872" v="13103"/>
        <pc:sldMkLst>
          <pc:docMk/>
          <pc:sldMk cId="0" sldId="462"/>
        </pc:sldMkLst>
        <pc:spChg chg="mod">
          <ac:chgData name="Froduald Kabanza" userId="edf393d0-642b-4b9e-8c75-f62133241689" providerId="ADAL" clId="{AB09C514-6253-4CC0-8C7C-457416B9D1B5}" dt="2022-01-20T04:35:57.603" v="8215" actId="20577"/>
          <ac:spMkLst>
            <pc:docMk/>
            <pc:sldMk cId="0" sldId="462"/>
            <ac:spMk id="35841" creationId="{02793CB0-BB2F-413C-9489-F8C4B473A271}"/>
          </ac:spMkLst>
        </pc:spChg>
        <pc:spChg chg="mod">
          <ac:chgData name="Froduald Kabanza" userId="edf393d0-642b-4b9e-8c75-f62133241689" providerId="ADAL" clId="{AB09C514-6253-4CC0-8C7C-457416B9D1B5}" dt="2022-01-18T18:20:47.632" v="165"/>
          <ac:spMkLst>
            <pc:docMk/>
            <pc:sldMk cId="0" sldId="462"/>
            <ac:spMk id="35844" creationId="{699FE8D7-E27E-49F1-9A1E-4157FE3814A4}"/>
          </ac:spMkLst>
        </pc:spChg>
      </pc:sldChg>
      <pc:sldChg chg="addSp delSp modSp add mod ord modNotesTx">
        <pc:chgData name="Froduald Kabanza" userId="edf393d0-642b-4b9e-8c75-f62133241689" providerId="ADAL" clId="{AB09C514-6253-4CC0-8C7C-457416B9D1B5}" dt="2022-01-20T04:36:56.563" v="8222"/>
        <pc:sldMkLst>
          <pc:docMk/>
          <pc:sldMk cId="0" sldId="463"/>
        </pc:sldMkLst>
        <pc:spChg chg="mod">
          <ac:chgData name="Froduald Kabanza" userId="edf393d0-642b-4b9e-8c75-f62133241689" providerId="ADAL" clId="{AB09C514-6253-4CC0-8C7C-457416B9D1B5}" dt="2022-01-20T04:35:14.483" v="8214" actId="20577"/>
          <ac:spMkLst>
            <pc:docMk/>
            <pc:sldMk cId="0" sldId="463"/>
            <ac:spMk id="36865" creationId="{56DAAD42-D795-4237-AC84-46A9C65E88A8}"/>
          </ac:spMkLst>
        </pc:spChg>
        <pc:spChg chg="del mod">
          <ac:chgData name="Froduald Kabanza" userId="edf393d0-642b-4b9e-8c75-f62133241689" providerId="ADAL" clId="{AB09C514-6253-4CC0-8C7C-457416B9D1B5}" dt="2022-01-20T04:35:05.012" v="8187" actId="478"/>
          <ac:spMkLst>
            <pc:docMk/>
            <pc:sldMk cId="0" sldId="463"/>
            <ac:spMk id="36866" creationId="{09BBE79B-1906-4397-895E-2F471C949531}"/>
          </ac:spMkLst>
        </pc:spChg>
        <pc:spChg chg="mod">
          <ac:chgData name="Froduald Kabanza" userId="edf393d0-642b-4b9e-8c75-f62133241689" providerId="ADAL" clId="{AB09C514-6253-4CC0-8C7C-457416B9D1B5}" dt="2022-01-18T18:20:47.632" v="165"/>
          <ac:spMkLst>
            <pc:docMk/>
            <pc:sldMk cId="0" sldId="463"/>
            <ac:spMk id="36868" creationId="{721BA8A9-EFDB-4CB3-B928-D48C28151884}"/>
          </ac:spMkLst>
        </pc:spChg>
        <pc:spChg chg="mod">
          <ac:chgData name="Froduald Kabanza" userId="edf393d0-642b-4b9e-8c75-f62133241689" providerId="ADAL" clId="{AB09C514-6253-4CC0-8C7C-457416B9D1B5}" dt="2022-01-20T04:15:44.285" v="8112" actId="166"/>
          <ac:spMkLst>
            <pc:docMk/>
            <pc:sldMk cId="0" sldId="463"/>
            <ac:spMk id="36871" creationId="{EB0064E6-80BF-4B82-8601-DD6A9AD43BA5}"/>
          </ac:spMkLst>
        </pc:spChg>
        <pc:picChg chg="add mod">
          <ac:chgData name="Froduald Kabanza" userId="edf393d0-642b-4b9e-8c75-f62133241689" providerId="ADAL" clId="{AB09C514-6253-4CC0-8C7C-457416B9D1B5}" dt="2022-01-20T04:15:29.487" v="8111" actId="1076"/>
          <ac:picMkLst>
            <pc:docMk/>
            <pc:sldMk cId="0" sldId="463"/>
            <ac:picMk id="3" creationId="{F1E1C8B8-B946-4030-89F2-E6633865B3B7}"/>
          </ac:picMkLst>
        </pc:picChg>
        <pc:picChg chg="del">
          <ac:chgData name="Froduald Kabanza" userId="edf393d0-642b-4b9e-8c75-f62133241689" providerId="ADAL" clId="{AB09C514-6253-4CC0-8C7C-457416B9D1B5}" dt="2022-01-20T04:15:12.660" v="8106" actId="478"/>
          <ac:picMkLst>
            <pc:docMk/>
            <pc:sldMk cId="0" sldId="463"/>
            <ac:picMk id="36870" creationId="{210D9C0D-817F-4519-9F1A-7AEEF7EF29E8}"/>
          </ac:picMkLst>
        </pc:picChg>
      </pc:sldChg>
      <pc:sldChg chg="modSp add ord">
        <pc:chgData name="Froduald Kabanza" userId="edf393d0-642b-4b9e-8c75-f62133241689" providerId="ADAL" clId="{AB09C514-6253-4CC0-8C7C-457416B9D1B5}" dt="2022-01-20T19:55:14.774" v="13539"/>
        <pc:sldMkLst>
          <pc:docMk/>
          <pc:sldMk cId="0" sldId="465"/>
        </pc:sldMkLst>
        <pc:spChg chg="mod">
          <ac:chgData name="Froduald Kabanza" userId="edf393d0-642b-4b9e-8c75-f62133241689" providerId="ADAL" clId="{AB09C514-6253-4CC0-8C7C-457416B9D1B5}" dt="2022-01-18T18:20:47.632" v="165"/>
          <ac:spMkLst>
            <pc:docMk/>
            <pc:sldMk cId="0" sldId="465"/>
            <ac:spMk id="56324" creationId="{0F7E0813-2822-4EC0-9ADC-605F8B54315A}"/>
          </ac:spMkLst>
        </pc:spChg>
      </pc:sldChg>
      <pc:sldChg chg="modSp add mod ord">
        <pc:chgData name="Froduald Kabanza" userId="edf393d0-642b-4b9e-8c75-f62133241689" providerId="ADAL" clId="{AB09C514-6253-4CC0-8C7C-457416B9D1B5}" dt="2022-01-20T08:41:13.671" v="13214" actId="20577"/>
        <pc:sldMkLst>
          <pc:docMk/>
          <pc:sldMk cId="0" sldId="468"/>
        </pc:sldMkLst>
        <pc:spChg chg="mod">
          <ac:chgData name="Froduald Kabanza" userId="edf393d0-642b-4b9e-8c75-f62133241689" providerId="ADAL" clId="{AB09C514-6253-4CC0-8C7C-457416B9D1B5}" dt="2022-01-20T08:41:13.671" v="13214" actId="20577"/>
          <ac:spMkLst>
            <pc:docMk/>
            <pc:sldMk cId="0" sldId="468"/>
            <ac:spMk id="65537" creationId="{A5454317-634D-4091-AE6D-8023790D53CB}"/>
          </ac:spMkLst>
        </pc:spChg>
        <pc:spChg chg="mod">
          <ac:chgData name="Froduald Kabanza" userId="edf393d0-642b-4b9e-8c75-f62133241689" providerId="ADAL" clId="{AB09C514-6253-4CC0-8C7C-457416B9D1B5}" dt="2022-01-18T18:20:47.632" v="165"/>
          <ac:spMkLst>
            <pc:docMk/>
            <pc:sldMk cId="0" sldId="468"/>
            <ac:spMk id="65540" creationId="{5562B40B-F250-4C77-83E0-928B2E58F5B1}"/>
          </ac:spMkLst>
        </pc:spChg>
      </pc:sldChg>
      <pc:sldChg chg="modSp add modNotesTx">
        <pc:chgData name="Froduald Kabanza" userId="edf393d0-642b-4b9e-8c75-f62133241689" providerId="ADAL" clId="{AB09C514-6253-4CC0-8C7C-457416B9D1B5}" dt="2022-01-20T03:33:56.282" v="6875" actId="20577"/>
        <pc:sldMkLst>
          <pc:docMk/>
          <pc:sldMk cId="0" sldId="469"/>
        </pc:sldMkLst>
        <pc:spChg chg="mod">
          <ac:chgData name="Froduald Kabanza" userId="edf393d0-642b-4b9e-8c75-f62133241689" providerId="ADAL" clId="{AB09C514-6253-4CC0-8C7C-457416B9D1B5}" dt="2022-01-18T18:20:47.632" v="165"/>
          <ac:spMkLst>
            <pc:docMk/>
            <pc:sldMk cId="0" sldId="469"/>
            <ac:spMk id="33796" creationId="{3B5FDA33-B3F8-4D99-9166-D2E3C019AACE}"/>
          </ac:spMkLst>
        </pc:spChg>
      </pc:sldChg>
      <pc:sldChg chg="modSp add del ord">
        <pc:chgData name="Froduald Kabanza" userId="edf393d0-642b-4b9e-8c75-f62133241689" providerId="ADAL" clId="{AB09C514-6253-4CC0-8C7C-457416B9D1B5}" dt="2022-01-20T00:03:51.611" v="3943" actId="2696"/>
        <pc:sldMkLst>
          <pc:docMk/>
          <pc:sldMk cId="0" sldId="471"/>
        </pc:sldMkLst>
        <pc:spChg chg="mod">
          <ac:chgData name="Froduald Kabanza" userId="edf393d0-642b-4b9e-8c75-f62133241689" providerId="ADAL" clId="{AB09C514-6253-4CC0-8C7C-457416B9D1B5}" dt="2022-01-18T18:20:47.632" v="165"/>
          <ac:spMkLst>
            <pc:docMk/>
            <pc:sldMk cId="0" sldId="471"/>
            <ac:spMk id="38916" creationId="{A499127B-9779-42E8-BED6-CF34A1F75A12}"/>
          </ac:spMkLst>
        </pc:spChg>
      </pc:sldChg>
      <pc:sldChg chg="modSp add del ord">
        <pc:chgData name="Froduald Kabanza" userId="edf393d0-642b-4b9e-8c75-f62133241689" providerId="ADAL" clId="{AB09C514-6253-4CC0-8C7C-457416B9D1B5}" dt="2022-01-20T00:03:51.611" v="3943" actId="2696"/>
        <pc:sldMkLst>
          <pc:docMk/>
          <pc:sldMk cId="0" sldId="472"/>
        </pc:sldMkLst>
        <pc:spChg chg="mod">
          <ac:chgData name="Froduald Kabanza" userId="edf393d0-642b-4b9e-8c75-f62133241689" providerId="ADAL" clId="{AB09C514-6253-4CC0-8C7C-457416B9D1B5}" dt="2022-01-18T18:20:47.632" v="165"/>
          <ac:spMkLst>
            <pc:docMk/>
            <pc:sldMk cId="0" sldId="472"/>
            <ac:spMk id="37893" creationId="{8FAFF878-8151-4F77-885E-A347BB589127}"/>
          </ac:spMkLst>
        </pc:spChg>
      </pc:sldChg>
      <pc:sldChg chg="modSp add mod ord">
        <pc:chgData name="Froduald Kabanza" userId="edf393d0-642b-4b9e-8c75-f62133241689" providerId="ADAL" clId="{AB09C514-6253-4CC0-8C7C-457416B9D1B5}" dt="2022-01-20T04:24:33.697" v="8164" actId="5793"/>
        <pc:sldMkLst>
          <pc:docMk/>
          <pc:sldMk cId="0" sldId="473"/>
        </pc:sldMkLst>
        <pc:spChg chg="mod">
          <ac:chgData name="Froduald Kabanza" userId="edf393d0-642b-4b9e-8c75-f62133241689" providerId="ADAL" clId="{AB09C514-6253-4CC0-8C7C-457416B9D1B5}" dt="2022-01-20T04:24:33.697" v="8164" actId="5793"/>
          <ac:spMkLst>
            <pc:docMk/>
            <pc:sldMk cId="0" sldId="473"/>
            <ac:spMk id="40962" creationId="{826CD96A-C748-49FC-A87E-7EE51D2E7B7E}"/>
          </ac:spMkLst>
        </pc:spChg>
        <pc:spChg chg="mod">
          <ac:chgData name="Froduald Kabanza" userId="edf393d0-642b-4b9e-8c75-f62133241689" providerId="ADAL" clId="{AB09C514-6253-4CC0-8C7C-457416B9D1B5}" dt="2022-01-18T18:20:47.632" v="165"/>
          <ac:spMkLst>
            <pc:docMk/>
            <pc:sldMk cId="0" sldId="473"/>
            <ac:spMk id="40964" creationId="{E145A64D-4E14-4A65-9DB4-C93F234C0F27}"/>
          </ac:spMkLst>
        </pc:spChg>
      </pc:sldChg>
      <pc:sldChg chg="delSp modSp add del mod ord">
        <pc:chgData name="Froduald Kabanza" userId="edf393d0-642b-4b9e-8c75-f62133241689" providerId="ADAL" clId="{AB09C514-6253-4CC0-8C7C-457416B9D1B5}" dt="2022-01-20T07:20:06.567" v="11759" actId="2696"/>
        <pc:sldMkLst>
          <pc:docMk/>
          <pc:sldMk cId="0" sldId="474"/>
        </pc:sldMkLst>
        <pc:spChg chg="del">
          <ac:chgData name="Froduald Kabanza" userId="edf393d0-642b-4b9e-8c75-f62133241689" providerId="ADAL" clId="{AB09C514-6253-4CC0-8C7C-457416B9D1B5}" dt="2022-01-19T23:57:10.627" v="3881" actId="478"/>
          <ac:spMkLst>
            <pc:docMk/>
            <pc:sldMk cId="0" sldId="474"/>
            <ac:spMk id="22" creationId="{4A0AA39E-1AF1-4D4D-91BE-24DD133DB12E}"/>
          </ac:spMkLst>
        </pc:spChg>
        <pc:spChg chg="mod">
          <ac:chgData name="Froduald Kabanza" userId="edf393d0-642b-4b9e-8c75-f62133241689" providerId="ADAL" clId="{AB09C514-6253-4CC0-8C7C-457416B9D1B5}" dt="2022-01-20T04:25:40.359" v="8176" actId="5793"/>
          <ac:spMkLst>
            <pc:docMk/>
            <pc:sldMk cId="0" sldId="474"/>
            <ac:spMk id="41986" creationId="{84DD8149-D222-42A2-83D3-87688E0C3C9E}"/>
          </ac:spMkLst>
        </pc:spChg>
        <pc:spChg chg="mod">
          <ac:chgData name="Froduald Kabanza" userId="edf393d0-642b-4b9e-8c75-f62133241689" providerId="ADAL" clId="{AB09C514-6253-4CC0-8C7C-457416B9D1B5}" dt="2022-01-18T18:20:47.632" v="165"/>
          <ac:spMkLst>
            <pc:docMk/>
            <pc:sldMk cId="0" sldId="474"/>
            <ac:spMk id="41988" creationId="{3F518707-4EF0-4E9F-B39A-5D699D033314}"/>
          </ac:spMkLst>
        </pc:spChg>
        <pc:spChg chg="del mod">
          <ac:chgData name="Froduald Kabanza" userId="edf393d0-642b-4b9e-8c75-f62133241689" providerId="ADAL" clId="{AB09C514-6253-4CC0-8C7C-457416B9D1B5}" dt="2022-01-19T23:57:10.627" v="3881" actId="478"/>
          <ac:spMkLst>
            <pc:docMk/>
            <pc:sldMk cId="0" sldId="474"/>
            <ac:spMk id="41991" creationId="{17702DA3-7D99-4D2A-BC47-7BC2C94DB412}"/>
          </ac:spMkLst>
        </pc:spChg>
        <pc:spChg chg="del mod">
          <ac:chgData name="Froduald Kabanza" userId="edf393d0-642b-4b9e-8c75-f62133241689" providerId="ADAL" clId="{AB09C514-6253-4CC0-8C7C-457416B9D1B5}" dt="2022-01-19T23:57:05.787" v="3880" actId="478"/>
          <ac:spMkLst>
            <pc:docMk/>
            <pc:sldMk cId="0" sldId="474"/>
            <ac:spMk id="41993" creationId="{8A7726CC-7A31-4DD5-910A-D6CB0B7B2DE7}"/>
          </ac:spMkLst>
        </pc:spChg>
      </pc:sldChg>
      <pc:sldChg chg="modSp add del mod modNotesTx">
        <pc:chgData name="Froduald Kabanza" userId="edf393d0-642b-4b9e-8c75-f62133241689" providerId="ADAL" clId="{AB09C514-6253-4CC0-8C7C-457416B9D1B5}" dt="2022-01-20T07:42:47.655" v="12714" actId="2696"/>
        <pc:sldMkLst>
          <pc:docMk/>
          <pc:sldMk cId="0" sldId="475"/>
        </pc:sldMkLst>
        <pc:spChg chg="mod">
          <ac:chgData name="Froduald Kabanza" userId="edf393d0-642b-4b9e-8c75-f62133241689" providerId="ADAL" clId="{AB09C514-6253-4CC0-8C7C-457416B9D1B5}" dt="2022-01-20T07:35:54.655" v="12473" actId="5793"/>
          <ac:spMkLst>
            <pc:docMk/>
            <pc:sldMk cId="0" sldId="475"/>
            <ac:spMk id="39937" creationId="{3C5505BF-E8BE-4C53-A661-52F391E29594}"/>
          </ac:spMkLst>
        </pc:spChg>
        <pc:spChg chg="mod">
          <ac:chgData name="Froduald Kabanza" userId="edf393d0-642b-4b9e-8c75-f62133241689" providerId="ADAL" clId="{AB09C514-6253-4CC0-8C7C-457416B9D1B5}" dt="2022-01-18T18:20:47.632" v="165"/>
          <ac:spMkLst>
            <pc:docMk/>
            <pc:sldMk cId="0" sldId="475"/>
            <ac:spMk id="39940" creationId="{2601F021-F376-44C3-96AB-443EE402B546}"/>
          </ac:spMkLst>
        </pc:spChg>
      </pc:sldChg>
      <pc:sldChg chg="addSp modSp add mod ord modShow modNotesTx">
        <pc:chgData name="Froduald Kabanza" userId="edf393d0-642b-4b9e-8c75-f62133241689" providerId="ADAL" clId="{AB09C514-6253-4CC0-8C7C-457416B9D1B5}" dt="2022-01-20T07:33:22.685" v="12454" actId="20577"/>
        <pc:sldMkLst>
          <pc:docMk/>
          <pc:sldMk cId="0" sldId="476"/>
        </pc:sldMkLst>
        <pc:spChg chg="add mod">
          <ac:chgData name="Froduald Kabanza" userId="edf393d0-642b-4b9e-8c75-f62133241689" providerId="ADAL" clId="{AB09C514-6253-4CC0-8C7C-457416B9D1B5}" dt="2022-01-20T04:25:33.908" v="8174" actId="1076"/>
          <ac:spMkLst>
            <pc:docMk/>
            <pc:sldMk cId="0" sldId="476"/>
            <ac:spMk id="11" creationId="{D801FA47-1BEA-44D7-9C30-C7DB772CCA54}"/>
          </ac:spMkLst>
        </pc:spChg>
        <pc:spChg chg="mod">
          <ac:chgData name="Froduald Kabanza" userId="edf393d0-642b-4b9e-8c75-f62133241689" providerId="ADAL" clId="{AB09C514-6253-4CC0-8C7C-457416B9D1B5}" dt="2022-01-18T18:20:47.632" v="165"/>
          <ac:spMkLst>
            <pc:docMk/>
            <pc:sldMk cId="0" sldId="476"/>
            <ac:spMk id="43011" creationId="{73A9AED0-24A0-4069-A406-34567C6BFAC4}"/>
          </ac:spMkLst>
        </pc:spChg>
      </pc:sldChg>
      <pc:sldChg chg="modSp add ord">
        <pc:chgData name="Froduald Kabanza" userId="edf393d0-642b-4b9e-8c75-f62133241689" providerId="ADAL" clId="{AB09C514-6253-4CC0-8C7C-457416B9D1B5}" dt="2022-01-20T19:55:14.774" v="13539"/>
        <pc:sldMkLst>
          <pc:docMk/>
          <pc:sldMk cId="0" sldId="477"/>
        </pc:sldMkLst>
        <pc:spChg chg="mod">
          <ac:chgData name="Froduald Kabanza" userId="edf393d0-642b-4b9e-8c75-f62133241689" providerId="ADAL" clId="{AB09C514-6253-4CC0-8C7C-457416B9D1B5}" dt="2022-01-18T18:20:47.632" v="165"/>
          <ac:spMkLst>
            <pc:docMk/>
            <pc:sldMk cId="0" sldId="477"/>
            <ac:spMk id="57348" creationId="{F90E2CCB-0632-4427-BABC-637E44894010}"/>
          </ac:spMkLst>
        </pc:spChg>
      </pc:sldChg>
      <pc:sldChg chg="modSp add ord">
        <pc:chgData name="Froduald Kabanza" userId="edf393d0-642b-4b9e-8c75-f62133241689" providerId="ADAL" clId="{AB09C514-6253-4CC0-8C7C-457416B9D1B5}" dt="2022-01-20T08:13:21.473" v="13109"/>
        <pc:sldMkLst>
          <pc:docMk/>
          <pc:sldMk cId="0" sldId="478"/>
        </pc:sldMkLst>
        <pc:spChg chg="mod">
          <ac:chgData name="Froduald Kabanza" userId="edf393d0-642b-4b9e-8c75-f62133241689" providerId="ADAL" clId="{AB09C514-6253-4CC0-8C7C-457416B9D1B5}" dt="2022-01-18T18:20:47.632" v="165"/>
          <ac:spMkLst>
            <pc:docMk/>
            <pc:sldMk cId="0" sldId="478"/>
            <ac:spMk id="55300" creationId="{633C3DB3-7F69-4420-8D69-A5B2E6F79073}"/>
          </ac:spMkLst>
        </pc:spChg>
      </pc:sldChg>
      <pc:sldChg chg="addSp modSp add mod modNotesTx">
        <pc:chgData name="Froduald Kabanza" userId="edf393d0-642b-4b9e-8c75-f62133241689" providerId="ADAL" clId="{AB09C514-6253-4CC0-8C7C-457416B9D1B5}" dt="2022-01-20T07:53:03.028" v="13101" actId="20577"/>
        <pc:sldMkLst>
          <pc:docMk/>
          <pc:sldMk cId="0" sldId="479"/>
        </pc:sldMkLst>
        <pc:spChg chg="add mod">
          <ac:chgData name="Froduald Kabanza" userId="edf393d0-642b-4b9e-8c75-f62133241689" providerId="ADAL" clId="{AB09C514-6253-4CC0-8C7C-457416B9D1B5}" dt="2022-01-19T22:54:26.124" v="419" actId="1076"/>
          <ac:spMkLst>
            <pc:docMk/>
            <pc:sldMk cId="0" sldId="479"/>
            <ac:spMk id="9" creationId="{3CC29857-DB33-4089-A7E1-B2ABE8853CFF}"/>
          </ac:spMkLst>
        </pc:spChg>
        <pc:spChg chg="mod">
          <ac:chgData name="Froduald Kabanza" userId="edf393d0-642b-4b9e-8c75-f62133241689" providerId="ADAL" clId="{AB09C514-6253-4CC0-8C7C-457416B9D1B5}" dt="2022-01-19T23:02:44.201" v="447"/>
          <ac:spMkLst>
            <pc:docMk/>
            <pc:sldMk cId="0" sldId="479"/>
            <ac:spMk id="45057" creationId="{A3353D24-31FD-416B-906E-EAC25B6C5F39}"/>
          </ac:spMkLst>
        </pc:spChg>
        <pc:spChg chg="mod">
          <ac:chgData name="Froduald Kabanza" userId="edf393d0-642b-4b9e-8c75-f62133241689" providerId="ADAL" clId="{AB09C514-6253-4CC0-8C7C-457416B9D1B5}" dt="2022-01-19T22:52:31.590" v="409" actId="20577"/>
          <ac:spMkLst>
            <pc:docMk/>
            <pc:sldMk cId="0" sldId="479"/>
            <ac:spMk id="45058" creationId="{2FC80623-65D4-4F54-A9DA-2851B4DA27CE}"/>
          </ac:spMkLst>
        </pc:spChg>
        <pc:spChg chg="mod">
          <ac:chgData name="Froduald Kabanza" userId="edf393d0-642b-4b9e-8c75-f62133241689" providerId="ADAL" clId="{AB09C514-6253-4CC0-8C7C-457416B9D1B5}" dt="2022-01-18T18:20:47.632" v="165"/>
          <ac:spMkLst>
            <pc:docMk/>
            <pc:sldMk cId="0" sldId="479"/>
            <ac:spMk id="45060" creationId="{715A0EB7-340D-4F8F-8261-51341A0858B3}"/>
          </ac:spMkLst>
        </pc:spChg>
        <pc:spChg chg="mod">
          <ac:chgData name="Froduald Kabanza" userId="edf393d0-642b-4b9e-8c75-f62133241689" providerId="ADAL" clId="{AB09C514-6253-4CC0-8C7C-457416B9D1B5}" dt="2022-01-19T23:45:06.241" v="3430" actId="20577"/>
          <ac:spMkLst>
            <pc:docMk/>
            <pc:sldMk cId="0" sldId="479"/>
            <ac:spMk id="45062" creationId="{6A9B2F09-DFD4-4636-A9DC-255D08FF5722}"/>
          </ac:spMkLst>
        </pc:spChg>
        <pc:picChg chg="add mod">
          <ac:chgData name="Froduald Kabanza" userId="edf393d0-642b-4b9e-8c75-f62133241689" providerId="ADAL" clId="{AB09C514-6253-4CC0-8C7C-457416B9D1B5}" dt="2022-01-19T22:54:00.912" v="416" actId="1076"/>
          <ac:picMkLst>
            <pc:docMk/>
            <pc:sldMk cId="0" sldId="479"/>
            <ac:picMk id="8" creationId="{86FCFB41-3FFD-42C3-8EAD-065FC53A4309}"/>
          </ac:picMkLst>
        </pc:picChg>
      </pc:sldChg>
      <pc:sldChg chg="addSp delSp modSp add mod">
        <pc:chgData name="Froduald Kabanza" userId="edf393d0-642b-4b9e-8c75-f62133241689" providerId="ADAL" clId="{AB09C514-6253-4CC0-8C7C-457416B9D1B5}" dt="2022-01-19T23:12:01.875" v="489" actId="14100"/>
        <pc:sldMkLst>
          <pc:docMk/>
          <pc:sldMk cId="0" sldId="480"/>
        </pc:sldMkLst>
        <pc:spChg chg="add del mod">
          <ac:chgData name="Froduald Kabanza" userId="edf393d0-642b-4b9e-8c75-f62133241689" providerId="ADAL" clId="{AB09C514-6253-4CC0-8C7C-457416B9D1B5}" dt="2022-01-19T23:10:24.156" v="467"/>
          <ac:spMkLst>
            <pc:docMk/>
            <pc:sldMk cId="0" sldId="480"/>
            <ac:spMk id="2" creationId="{2F0497F1-7540-4564-A047-5E2155503289}"/>
          </ac:spMkLst>
        </pc:spChg>
        <pc:spChg chg="mod">
          <ac:chgData name="Froduald Kabanza" userId="edf393d0-642b-4b9e-8c75-f62133241689" providerId="ADAL" clId="{AB09C514-6253-4CC0-8C7C-457416B9D1B5}" dt="2022-01-19T23:02:49.577" v="448"/>
          <ac:spMkLst>
            <pc:docMk/>
            <pc:sldMk cId="0" sldId="480"/>
            <ac:spMk id="46081" creationId="{89CA4CEE-0D09-4C85-A780-680DE6FA28D8}"/>
          </ac:spMkLst>
        </pc:spChg>
        <pc:spChg chg="mod">
          <ac:chgData name="Froduald Kabanza" userId="edf393d0-642b-4b9e-8c75-f62133241689" providerId="ADAL" clId="{AB09C514-6253-4CC0-8C7C-457416B9D1B5}" dt="2022-01-19T23:01:58.572" v="435" actId="20577"/>
          <ac:spMkLst>
            <pc:docMk/>
            <pc:sldMk cId="0" sldId="480"/>
            <ac:spMk id="46082" creationId="{210BD73D-4D4C-413B-A45A-75063D3C63E4}"/>
          </ac:spMkLst>
        </pc:spChg>
        <pc:spChg chg="mod">
          <ac:chgData name="Froduald Kabanza" userId="edf393d0-642b-4b9e-8c75-f62133241689" providerId="ADAL" clId="{AB09C514-6253-4CC0-8C7C-457416B9D1B5}" dt="2022-01-18T18:20:47.632" v="165"/>
          <ac:spMkLst>
            <pc:docMk/>
            <pc:sldMk cId="0" sldId="480"/>
            <ac:spMk id="46084" creationId="{D54DB351-F2AA-46CD-BDE2-19D8889AF707}"/>
          </ac:spMkLst>
        </pc:spChg>
        <pc:picChg chg="add del">
          <ac:chgData name="Froduald Kabanza" userId="edf393d0-642b-4b9e-8c75-f62133241689" providerId="ADAL" clId="{AB09C514-6253-4CC0-8C7C-457416B9D1B5}" dt="2022-01-19T23:10:31.354" v="470" actId="478"/>
          <ac:picMkLst>
            <pc:docMk/>
            <pc:sldMk cId="0" sldId="480"/>
            <ac:picMk id="4" creationId="{FFB54218-2339-4987-A7AB-3BD5B0842A09}"/>
          </ac:picMkLst>
        </pc:picChg>
        <pc:picChg chg="add mod">
          <ac:chgData name="Froduald Kabanza" userId="edf393d0-642b-4b9e-8c75-f62133241689" providerId="ADAL" clId="{AB09C514-6253-4CC0-8C7C-457416B9D1B5}" dt="2022-01-19T23:11:54.786" v="487" actId="14100"/>
          <ac:picMkLst>
            <pc:docMk/>
            <pc:sldMk cId="0" sldId="480"/>
            <ac:picMk id="6" creationId="{703CE595-CFE7-4ABA-A9D6-C93140D9FCD5}"/>
          </ac:picMkLst>
        </pc:picChg>
        <pc:picChg chg="add mod">
          <ac:chgData name="Froduald Kabanza" userId="edf393d0-642b-4b9e-8c75-f62133241689" providerId="ADAL" clId="{AB09C514-6253-4CC0-8C7C-457416B9D1B5}" dt="2022-01-19T23:12:01.875" v="489" actId="14100"/>
          <ac:picMkLst>
            <pc:docMk/>
            <pc:sldMk cId="0" sldId="480"/>
            <ac:picMk id="23" creationId="{5774A040-E971-4A28-8A84-64E01116F7A0}"/>
          </ac:picMkLst>
        </pc:picChg>
        <pc:picChg chg="del">
          <ac:chgData name="Froduald Kabanza" userId="edf393d0-642b-4b9e-8c75-f62133241689" providerId="ADAL" clId="{AB09C514-6253-4CC0-8C7C-457416B9D1B5}" dt="2022-01-19T23:10:24.156" v="465" actId="478"/>
          <ac:picMkLst>
            <pc:docMk/>
            <pc:sldMk cId="0" sldId="480"/>
            <ac:picMk id="46089" creationId="{CAC207F3-3C0A-4F5C-A5F3-F1209BFD93BC}"/>
          </ac:picMkLst>
        </pc:picChg>
        <pc:picChg chg="del mod">
          <ac:chgData name="Froduald Kabanza" userId="edf393d0-642b-4b9e-8c75-f62133241689" providerId="ADAL" clId="{AB09C514-6253-4CC0-8C7C-457416B9D1B5}" dt="2022-01-19T23:10:26.403" v="468" actId="478"/>
          <ac:picMkLst>
            <pc:docMk/>
            <pc:sldMk cId="0" sldId="480"/>
            <ac:picMk id="46095" creationId="{585143D8-D545-4E38-B1EB-23305A9B8244}"/>
          </ac:picMkLst>
        </pc:picChg>
      </pc:sldChg>
      <pc:sldChg chg="addSp delSp modSp add mod modAnim modNotesTx">
        <pc:chgData name="Froduald Kabanza" userId="edf393d0-642b-4b9e-8c75-f62133241689" providerId="ADAL" clId="{AB09C514-6253-4CC0-8C7C-457416B9D1B5}" dt="2022-01-20T07:45:22.813" v="12811" actId="20577"/>
        <pc:sldMkLst>
          <pc:docMk/>
          <pc:sldMk cId="0" sldId="481"/>
        </pc:sldMkLst>
        <pc:spChg chg="mod">
          <ac:chgData name="Froduald Kabanza" userId="edf393d0-642b-4b9e-8c75-f62133241689" providerId="ADAL" clId="{AB09C514-6253-4CC0-8C7C-457416B9D1B5}" dt="2022-01-20T07:45:22.813" v="12811" actId="20577"/>
          <ac:spMkLst>
            <pc:docMk/>
            <pc:sldMk cId="0" sldId="481"/>
            <ac:spMk id="40962" creationId="{08DAD3BA-7389-48C3-A565-0CC8ACC1502D}"/>
          </ac:spMkLst>
        </pc:spChg>
        <pc:spChg chg="mod">
          <ac:chgData name="Froduald Kabanza" userId="edf393d0-642b-4b9e-8c75-f62133241689" providerId="ADAL" clId="{AB09C514-6253-4CC0-8C7C-457416B9D1B5}" dt="2022-01-19T22:42:01.096" v="317" actId="20577"/>
          <ac:spMkLst>
            <pc:docMk/>
            <pc:sldMk cId="0" sldId="481"/>
            <ac:spMk id="44033" creationId="{48727697-AE43-4E4B-B530-A1BE0EE9FA95}"/>
          </ac:spMkLst>
        </pc:spChg>
        <pc:spChg chg="mod">
          <ac:chgData name="Froduald Kabanza" userId="edf393d0-642b-4b9e-8c75-f62133241689" providerId="ADAL" clId="{AB09C514-6253-4CC0-8C7C-457416B9D1B5}" dt="2022-01-18T18:20:47.632" v="165"/>
          <ac:spMkLst>
            <pc:docMk/>
            <pc:sldMk cId="0" sldId="481"/>
            <ac:spMk id="44036" creationId="{ABE6ED16-C2B1-480D-9A30-747CDB7DEC75}"/>
          </ac:spMkLst>
        </pc:spChg>
        <pc:spChg chg="mod">
          <ac:chgData name="Froduald Kabanza" userId="edf393d0-642b-4b9e-8c75-f62133241689" providerId="ADAL" clId="{AB09C514-6253-4CC0-8C7C-457416B9D1B5}" dt="2022-01-19T22:47:19.422" v="342" actId="20577"/>
          <ac:spMkLst>
            <pc:docMk/>
            <pc:sldMk cId="0" sldId="481"/>
            <ac:spMk id="44058" creationId="{9AE8B0DE-1700-47E7-AC21-85123C05299B}"/>
          </ac:spMkLst>
        </pc:spChg>
        <pc:grpChg chg="add del">
          <ac:chgData name="Froduald Kabanza" userId="edf393d0-642b-4b9e-8c75-f62133241689" providerId="ADAL" clId="{AB09C514-6253-4CC0-8C7C-457416B9D1B5}" dt="2022-01-20T05:12:42.780" v="9284" actId="478"/>
          <ac:grpSpMkLst>
            <pc:docMk/>
            <pc:sldMk cId="0" sldId="481"/>
            <ac:grpSpMk id="19" creationId="{6144D960-6B4D-45AE-972D-A984DA4512EC}"/>
          </ac:grpSpMkLst>
        </pc:grpChg>
        <pc:graphicFrameChg chg="add del mod modGraphic">
          <ac:chgData name="Froduald Kabanza" userId="edf393d0-642b-4b9e-8c75-f62133241689" providerId="ADAL" clId="{AB09C514-6253-4CC0-8C7C-457416B9D1B5}" dt="2022-01-20T01:01:45.128" v="4696" actId="478"/>
          <ac:graphicFrameMkLst>
            <pc:docMk/>
            <pc:sldMk cId="0" sldId="481"/>
            <ac:graphicFrameMk id="7" creationId="{CC119E09-72A1-4D0E-9344-B3E5E0E39AE3}"/>
          </ac:graphicFrameMkLst>
        </pc:graphicFrameChg>
        <pc:picChg chg="add del mod ord">
          <ac:chgData name="Froduald Kabanza" userId="edf393d0-642b-4b9e-8c75-f62133241689" providerId="ADAL" clId="{AB09C514-6253-4CC0-8C7C-457416B9D1B5}" dt="2022-01-20T05:12:41.663" v="9283" actId="478"/>
          <ac:picMkLst>
            <pc:docMk/>
            <pc:sldMk cId="0" sldId="481"/>
            <ac:picMk id="34" creationId="{3E706695-862F-41AF-BCD3-F8B5AF22BF5B}"/>
          </ac:picMkLst>
        </pc:picChg>
        <pc:picChg chg="add mod">
          <ac:chgData name="Froduald Kabanza" userId="edf393d0-642b-4b9e-8c75-f62133241689" providerId="ADAL" clId="{AB09C514-6253-4CC0-8C7C-457416B9D1B5}" dt="2022-01-19T23:11:26.119" v="481"/>
          <ac:picMkLst>
            <pc:docMk/>
            <pc:sldMk cId="0" sldId="481"/>
            <ac:picMk id="35" creationId="{41B55C0D-24BE-43DD-A69B-856B82CAB718}"/>
          </ac:picMkLst>
        </pc:picChg>
        <pc:picChg chg="del">
          <ac:chgData name="Froduald Kabanza" userId="edf393d0-642b-4b9e-8c75-f62133241689" providerId="ADAL" clId="{AB09C514-6253-4CC0-8C7C-457416B9D1B5}" dt="2022-01-19T23:11:24.722" v="480" actId="478"/>
          <ac:picMkLst>
            <pc:docMk/>
            <pc:sldMk cId="0" sldId="481"/>
            <ac:picMk id="44043" creationId="{771C8CDD-F9F6-4158-BB12-04E8C551B9B7}"/>
          </ac:picMkLst>
        </pc:picChg>
        <pc:picChg chg="del">
          <ac:chgData name="Froduald Kabanza" userId="edf393d0-642b-4b9e-8c75-f62133241689" providerId="ADAL" clId="{AB09C514-6253-4CC0-8C7C-457416B9D1B5}" dt="2022-01-19T23:11:21.507" v="479" actId="478"/>
          <ac:picMkLst>
            <pc:docMk/>
            <pc:sldMk cId="0" sldId="481"/>
            <ac:picMk id="44051" creationId="{41039233-7AB1-4C3C-BD29-B85335A03245}"/>
          </ac:picMkLst>
        </pc:picChg>
      </pc:sldChg>
      <pc:sldChg chg="addSp delSp modSp add mod">
        <pc:chgData name="Froduald Kabanza" userId="edf393d0-642b-4b9e-8c75-f62133241689" providerId="ADAL" clId="{AB09C514-6253-4CC0-8C7C-457416B9D1B5}" dt="2022-01-19T23:12:24.662" v="496" actId="571"/>
        <pc:sldMkLst>
          <pc:docMk/>
          <pc:sldMk cId="0" sldId="482"/>
        </pc:sldMkLst>
        <pc:spChg chg="mod">
          <ac:chgData name="Froduald Kabanza" userId="edf393d0-642b-4b9e-8c75-f62133241689" providerId="ADAL" clId="{AB09C514-6253-4CC0-8C7C-457416B9D1B5}" dt="2022-01-19T23:02:55.494" v="449"/>
          <ac:spMkLst>
            <pc:docMk/>
            <pc:sldMk cId="0" sldId="482"/>
            <ac:spMk id="47105" creationId="{4B59FB96-F13C-4660-91D3-567EB9859C40}"/>
          </ac:spMkLst>
        </pc:spChg>
        <pc:spChg chg="mod">
          <ac:chgData name="Froduald Kabanza" userId="edf393d0-642b-4b9e-8c75-f62133241689" providerId="ADAL" clId="{AB09C514-6253-4CC0-8C7C-457416B9D1B5}" dt="2022-01-19T23:02:23.979" v="446" actId="20577"/>
          <ac:spMkLst>
            <pc:docMk/>
            <pc:sldMk cId="0" sldId="482"/>
            <ac:spMk id="47106" creationId="{3F6A8FC0-3185-4D8B-BBEE-4B6367A4C8E6}"/>
          </ac:spMkLst>
        </pc:spChg>
        <pc:spChg chg="mod">
          <ac:chgData name="Froduald Kabanza" userId="edf393d0-642b-4b9e-8c75-f62133241689" providerId="ADAL" clId="{AB09C514-6253-4CC0-8C7C-457416B9D1B5}" dt="2022-01-18T18:20:47.632" v="165"/>
          <ac:spMkLst>
            <pc:docMk/>
            <pc:sldMk cId="0" sldId="482"/>
            <ac:spMk id="47108" creationId="{825727D4-212A-4C39-BE24-BF243C098DD2}"/>
          </ac:spMkLst>
        </pc:spChg>
        <pc:picChg chg="add mod">
          <ac:chgData name="Froduald Kabanza" userId="edf393d0-642b-4b9e-8c75-f62133241689" providerId="ADAL" clId="{AB09C514-6253-4CC0-8C7C-457416B9D1B5}" dt="2022-01-19T23:12:22.470" v="495" actId="1076"/>
          <ac:picMkLst>
            <pc:docMk/>
            <pc:sldMk cId="0" sldId="482"/>
            <ac:picMk id="19" creationId="{4BBAFA7B-235B-494E-B36F-381D609817FA}"/>
          </ac:picMkLst>
        </pc:picChg>
        <pc:picChg chg="add mod">
          <ac:chgData name="Froduald Kabanza" userId="edf393d0-642b-4b9e-8c75-f62133241689" providerId="ADAL" clId="{AB09C514-6253-4CC0-8C7C-457416B9D1B5}" dt="2022-01-19T23:12:19.547" v="494" actId="1076"/>
          <ac:picMkLst>
            <pc:docMk/>
            <pc:sldMk cId="0" sldId="482"/>
            <ac:picMk id="21" creationId="{928B774B-97CD-4992-9764-666080CBF320}"/>
          </ac:picMkLst>
        </pc:picChg>
        <pc:picChg chg="add mod">
          <ac:chgData name="Froduald Kabanza" userId="edf393d0-642b-4b9e-8c75-f62133241689" providerId="ADAL" clId="{AB09C514-6253-4CC0-8C7C-457416B9D1B5}" dt="2022-01-19T23:12:24.662" v="496" actId="571"/>
          <ac:picMkLst>
            <pc:docMk/>
            <pc:sldMk cId="0" sldId="482"/>
            <ac:picMk id="22" creationId="{69F98401-FFC8-4565-AAAA-7D0F69D5D74B}"/>
          </ac:picMkLst>
        </pc:picChg>
        <pc:picChg chg="add mod">
          <ac:chgData name="Froduald Kabanza" userId="edf393d0-642b-4b9e-8c75-f62133241689" providerId="ADAL" clId="{AB09C514-6253-4CC0-8C7C-457416B9D1B5}" dt="2022-01-19T23:12:24.662" v="496" actId="571"/>
          <ac:picMkLst>
            <pc:docMk/>
            <pc:sldMk cId="0" sldId="482"/>
            <ac:picMk id="23" creationId="{DEEAF24E-70CB-4DBF-B158-1284A37AD7A3}"/>
          </ac:picMkLst>
        </pc:picChg>
        <pc:picChg chg="del">
          <ac:chgData name="Froduald Kabanza" userId="edf393d0-642b-4b9e-8c75-f62133241689" providerId="ADAL" clId="{AB09C514-6253-4CC0-8C7C-457416B9D1B5}" dt="2022-01-19T23:12:15.511" v="492" actId="478"/>
          <ac:picMkLst>
            <pc:docMk/>
            <pc:sldMk cId="0" sldId="482"/>
            <ac:picMk id="47113" creationId="{2049B6ED-0727-4A24-8EA5-CEE371B80CBA}"/>
          </ac:picMkLst>
        </pc:picChg>
        <pc:picChg chg="del">
          <ac:chgData name="Froduald Kabanza" userId="edf393d0-642b-4b9e-8c75-f62133241689" providerId="ADAL" clId="{AB09C514-6253-4CC0-8C7C-457416B9D1B5}" dt="2022-01-19T23:12:16.997" v="493" actId="478"/>
          <ac:picMkLst>
            <pc:docMk/>
            <pc:sldMk cId="0" sldId="482"/>
            <ac:picMk id="47119" creationId="{C5D5ECE9-8787-4327-95D6-432AC045916C}"/>
          </ac:picMkLst>
        </pc:picChg>
      </pc:sldChg>
      <pc:sldChg chg="addSp delSp modSp add del mod ord">
        <pc:chgData name="Froduald Kabanza" userId="edf393d0-642b-4b9e-8c75-f62133241689" providerId="ADAL" clId="{AB09C514-6253-4CC0-8C7C-457416B9D1B5}" dt="2022-01-20T07:33:43.851" v="12455" actId="2696"/>
        <pc:sldMkLst>
          <pc:docMk/>
          <pc:sldMk cId="0" sldId="483"/>
        </pc:sldMkLst>
        <pc:spChg chg="del mod">
          <ac:chgData name="Froduald Kabanza" userId="edf393d0-642b-4b9e-8c75-f62133241689" providerId="ADAL" clId="{AB09C514-6253-4CC0-8C7C-457416B9D1B5}" dt="2022-01-20T00:05:00.506" v="3958" actId="478"/>
          <ac:spMkLst>
            <pc:docMk/>
            <pc:sldMk cId="0" sldId="483"/>
            <ac:spMk id="2" creationId="{A1FD2C78-B593-4103-859D-D1D077A5757A}"/>
          </ac:spMkLst>
        </pc:spChg>
        <pc:spChg chg="mod">
          <ac:chgData name="Froduald Kabanza" userId="edf393d0-642b-4b9e-8c75-f62133241689" providerId="ADAL" clId="{AB09C514-6253-4CC0-8C7C-457416B9D1B5}" dt="2022-01-20T04:56:43.066" v="8608" actId="20577"/>
          <ac:spMkLst>
            <pc:docMk/>
            <pc:sldMk cId="0" sldId="483"/>
            <ac:spMk id="49153" creationId="{0C2B7524-5413-4F39-BD91-50C01A2C8F7D}"/>
          </ac:spMkLst>
        </pc:spChg>
        <pc:spChg chg="mod">
          <ac:chgData name="Froduald Kabanza" userId="edf393d0-642b-4b9e-8c75-f62133241689" providerId="ADAL" clId="{AB09C514-6253-4CC0-8C7C-457416B9D1B5}" dt="2022-01-20T07:29:51.490" v="12294" actId="1076"/>
          <ac:spMkLst>
            <pc:docMk/>
            <pc:sldMk cId="0" sldId="483"/>
            <ac:spMk id="49154" creationId="{0BC401E1-FB05-4108-B774-8529DEE4C7EA}"/>
          </ac:spMkLst>
        </pc:spChg>
        <pc:spChg chg="mod">
          <ac:chgData name="Froduald Kabanza" userId="edf393d0-642b-4b9e-8c75-f62133241689" providerId="ADAL" clId="{AB09C514-6253-4CC0-8C7C-457416B9D1B5}" dt="2022-01-18T18:20:47.632" v="165"/>
          <ac:spMkLst>
            <pc:docMk/>
            <pc:sldMk cId="0" sldId="483"/>
            <ac:spMk id="49156" creationId="{B7BF3D55-B414-4753-B87E-0BF8227A7A90}"/>
          </ac:spMkLst>
        </pc:spChg>
        <pc:picChg chg="add mod">
          <ac:chgData name="Froduald Kabanza" userId="edf393d0-642b-4b9e-8c75-f62133241689" providerId="ADAL" clId="{AB09C514-6253-4CC0-8C7C-457416B9D1B5}" dt="2022-01-20T04:55:37.454" v="8567" actId="1076"/>
          <ac:picMkLst>
            <pc:docMk/>
            <pc:sldMk cId="0" sldId="483"/>
            <ac:picMk id="5" creationId="{685A14D9-2F46-4D4D-8223-6703511F12E1}"/>
          </ac:picMkLst>
        </pc:picChg>
        <pc:picChg chg="del">
          <ac:chgData name="Froduald Kabanza" userId="edf393d0-642b-4b9e-8c75-f62133241689" providerId="ADAL" clId="{AB09C514-6253-4CC0-8C7C-457416B9D1B5}" dt="2022-01-20T00:05:04.742" v="3959" actId="478"/>
          <ac:picMkLst>
            <pc:docMk/>
            <pc:sldMk cId="0" sldId="483"/>
            <ac:picMk id="49158" creationId="{2F46644A-61B9-405B-8A46-EB39BB7F39B3}"/>
          </ac:picMkLst>
        </pc:picChg>
        <pc:cxnChg chg="del">
          <ac:chgData name="Froduald Kabanza" userId="edf393d0-642b-4b9e-8c75-f62133241689" providerId="ADAL" clId="{AB09C514-6253-4CC0-8C7C-457416B9D1B5}" dt="2022-01-20T00:05:08.559" v="3960" actId="478"/>
          <ac:cxnSpMkLst>
            <pc:docMk/>
            <pc:sldMk cId="0" sldId="483"/>
            <ac:cxnSpMk id="4" creationId="{849BD149-A94C-4488-8D52-7919D61B9B1C}"/>
          </ac:cxnSpMkLst>
        </pc:cxnChg>
      </pc:sldChg>
      <pc:sldChg chg="addSp delSp modSp add mod ord modNotesTx">
        <pc:chgData name="Froduald Kabanza" userId="edf393d0-642b-4b9e-8c75-f62133241689" providerId="ADAL" clId="{AB09C514-6253-4CC0-8C7C-457416B9D1B5}" dt="2022-01-20T06:28:55.068" v="10752" actId="478"/>
        <pc:sldMkLst>
          <pc:docMk/>
          <pc:sldMk cId="0" sldId="484"/>
        </pc:sldMkLst>
        <pc:spChg chg="add del mod">
          <ac:chgData name="Froduald Kabanza" userId="edf393d0-642b-4b9e-8c75-f62133241689" providerId="ADAL" clId="{AB09C514-6253-4CC0-8C7C-457416B9D1B5}" dt="2022-01-20T04:46:51.534" v="8403" actId="478"/>
          <ac:spMkLst>
            <pc:docMk/>
            <pc:sldMk cId="0" sldId="484"/>
            <ac:spMk id="2" creationId="{A7CC7C32-613B-4034-B1BA-6A2B8B71608F}"/>
          </ac:spMkLst>
        </pc:spChg>
        <pc:spChg chg="add del mod">
          <ac:chgData name="Froduald Kabanza" userId="edf393d0-642b-4b9e-8c75-f62133241689" providerId="ADAL" clId="{AB09C514-6253-4CC0-8C7C-457416B9D1B5}" dt="2022-01-20T05:04:51.678" v="9257" actId="478"/>
          <ac:spMkLst>
            <pc:docMk/>
            <pc:sldMk cId="0" sldId="484"/>
            <ac:spMk id="3" creationId="{BAD14EEE-8E83-4484-9471-26F7C0E9ABDE}"/>
          </ac:spMkLst>
        </pc:spChg>
        <pc:spChg chg="add mod">
          <ac:chgData name="Froduald Kabanza" userId="edf393d0-642b-4b9e-8c75-f62133241689" providerId="ADAL" clId="{AB09C514-6253-4CC0-8C7C-457416B9D1B5}" dt="2022-01-20T06:28:55.068" v="10752" actId="478"/>
          <ac:spMkLst>
            <pc:docMk/>
            <pc:sldMk cId="0" sldId="484"/>
            <ac:spMk id="4" creationId="{8D27BA86-E95C-4283-9BE1-5F6FA64B63E5}"/>
          </ac:spMkLst>
        </pc:spChg>
        <pc:spChg chg="mod">
          <ac:chgData name="Froduald Kabanza" userId="edf393d0-642b-4b9e-8c75-f62133241689" providerId="ADAL" clId="{AB09C514-6253-4CC0-8C7C-457416B9D1B5}" dt="2022-01-20T04:47:03.147" v="8404" actId="1076"/>
          <ac:spMkLst>
            <pc:docMk/>
            <pc:sldMk cId="0" sldId="484"/>
            <ac:spMk id="7" creationId="{FEB6CB07-9CFB-4115-AA95-2E2E0978AF3C}"/>
          </ac:spMkLst>
        </pc:spChg>
        <pc:spChg chg="mod">
          <ac:chgData name="Froduald Kabanza" userId="edf393d0-642b-4b9e-8c75-f62133241689" providerId="ADAL" clId="{AB09C514-6253-4CC0-8C7C-457416B9D1B5}" dt="2022-01-20T04:47:03.147" v="8404" actId="1076"/>
          <ac:spMkLst>
            <pc:docMk/>
            <pc:sldMk cId="0" sldId="484"/>
            <ac:spMk id="8" creationId="{148850CF-B1EF-4B5F-AFE9-E5F75F83DB01}"/>
          </ac:spMkLst>
        </pc:spChg>
        <pc:spChg chg="mod">
          <ac:chgData name="Froduald Kabanza" userId="edf393d0-642b-4b9e-8c75-f62133241689" providerId="ADAL" clId="{AB09C514-6253-4CC0-8C7C-457416B9D1B5}" dt="2022-01-20T04:52:08.774" v="8493" actId="1076"/>
          <ac:spMkLst>
            <pc:docMk/>
            <pc:sldMk cId="0" sldId="484"/>
            <ac:spMk id="11" creationId="{24001053-5D6F-4717-9D99-B69799B13E09}"/>
          </ac:spMkLst>
        </pc:spChg>
        <pc:spChg chg="mod">
          <ac:chgData name="Froduald Kabanza" userId="edf393d0-642b-4b9e-8c75-f62133241689" providerId="ADAL" clId="{AB09C514-6253-4CC0-8C7C-457416B9D1B5}" dt="2022-01-20T04:52:08.774" v="8493" actId="1076"/>
          <ac:spMkLst>
            <pc:docMk/>
            <pc:sldMk cId="0" sldId="484"/>
            <ac:spMk id="12" creationId="{02DB7C1C-5647-4CA0-B8C4-B7F72FD881BE}"/>
          </ac:spMkLst>
        </pc:spChg>
        <pc:spChg chg="mod">
          <ac:chgData name="Froduald Kabanza" userId="edf393d0-642b-4b9e-8c75-f62133241689" providerId="ADAL" clId="{AB09C514-6253-4CC0-8C7C-457416B9D1B5}" dt="2022-01-20T04:52:08.774" v="8493" actId="1076"/>
          <ac:spMkLst>
            <pc:docMk/>
            <pc:sldMk cId="0" sldId="484"/>
            <ac:spMk id="13" creationId="{0CBD0F86-C875-477B-A729-5CFCBD7072B5}"/>
          </ac:spMkLst>
        </pc:spChg>
        <pc:spChg chg="mod">
          <ac:chgData name="Froduald Kabanza" userId="edf393d0-642b-4b9e-8c75-f62133241689" providerId="ADAL" clId="{AB09C514-6253-4CC0-8C7C-457416B9D1B5}" dt="2022-01-20T04:52:08.774" v="8493" actId="1076"/>
          <ac:spMkLst>
            <pc:docMk/>
            <pc:sldMk cId="0" sldId="484"/>
            <ac:spMk id="14" creationId="{1210983D-3995-4271-8096-D8B96C2FFACB}"/>
          </ac:spMkLst>
        </pc:spChg>
        <pc:spChg chg="del">
          <ac:chgData name="Froduald Kabanza" userId="edf393d0-642b-4b9e-8c75-f62133241689" providerId="ADAL" clId="{AB09C514-6253-4CC0-8C7C-457416B9D1B5}" dt="2022-01-20T04:45:59.702" v="8401" actId="478"/>
          <ac:spMkLst>
            <pc:docMk/>
            <pc:sldMk cId="0" sldId="484"/>
            <ac:spMk id="16" creationId="{D16EBDF9-1F90-4A3B-A40F-F14E5DC5B980}"/>
          </ac:spMkLst>
        </pc:spChg>
        <pc:spChg chg="mod">
          <ac:chgData name="Froduald Kabanza" userId="edf393d0-642b-4b9e-8c75-f62133241689" providerId="ADAL" clId="{AB09C514-6253-4CC0-8C7C-457416B9D1B5}" dt="2022-01-20T04:47:03.147" v="8404" actId="1076"/>
          <ac:spMkLst>
            <pc:docMk/>
            <pc:sldMk cId="0" sldId="484"/>
            <ac:spMk id="20" creationId="{558F9B4E-5F35-48BB-B9D5-51DB8CCF2329}"/>
          </ac:spMkLst>
        </pc:spChg>
        <pc:spChg chg="mod">
          <ac:chgData name="Froduald Kabanza" userId="edf393d0-642b-4b9e-8c75-f62133241689" providerId="ADAL" clId="{AB09C514-6253-4CC0-8C7C-457416B9D1B5}" dt="2022-01-20T04:47:03.147" v="8404" actId="1076"/>
          <ac:spMkLst>
            <pc:docMk/>
            <pc:sldMk cId="0" sldId="484"/>
            <ac:spMk id="21" creationId="{D50B453C-940F-4939-80D5-8381BD1836E0}"/>
          </ac:spMkLst>
        </pc:spChg>
        <pc:spChg chg="add mod">
          <ac:chgData name="Froduald Kabanza" userId="edf393d0-642b-4b9e-8c75-f62133241689" providerId="ADAL" clId="{AB09C514-6253-4CC0-8C7C-457416B9D1B5}" dt="2022-01-20T06:28:44.915" v="10751" actId="20577"/>
          <ac:spMkLst>
            <pc:docMk/>
            <pc:sldMk cId="0" sldId="484"/>
            <ac:spMk id="25" creationId="{DCDAE443-AB99-4CE8-8004-1317136136B2}"/>
          </ac:spMkLst>
        </pc:spChg>
        <pc:spChg chg="add del mod">
          <ac:chgData name="Froduald Kabanza" userId="edf393d0-642b-4b9e-8c75-f62133241689" providerId="ADAL" clId="{AB09C514-6253-4CC0-8C7C-457416B9D1B5}" dt="2022-01-20T05:04:44.682" v="9256" actId="478"/>
          <ac:spMkLst>
            <pc:docMk/>
            <pc:sldMk cId="0" sldId="484"/>
            <ac:spMk id="26" creationId="{C3D74054-6F1D-4E14-8C19-95497A78D7C5}"/>
          </ac:spMkLst>
        </pc:spChg>
        <pc:spChg chg="add del mod">
          <ac:chgData name="Froduald Kabanza" userId="edf393d0-642b-4b9e-8c75-f62133241689" providerId="ADAL" clId="{AB09C514-6253-4CC0-8C7C-457416B9D1B5}" dt="2022-01-20T06:28:55.068" v="10752" actId="478"/>
          <ac:spMkLst>
            <pc:docMk/>
            <pc:sldMk cId="0" sldId="484"/>
            <ac:spMk id="28" creationId="{EF226E59-687F-4AB9-AB17-8A3A7DEC228F}"/>
          </ac:spMkLst>
        </pc:spChg>
        <pc:spChg chg="mod">
          <ac:chgData name="Froduald Kabanza" userId="edf393d0-642b-4b9e-8c75-f62133241689" providerId="ADAL" clId="{AB09C514-6253-4CC0-8C7C-457416B9D1B5}" dt="2022-01-20T05:03:15.927" v="9240" actId="20577"/>
          <ac:spMkLst>
            <pc:docMk/>
            <pc:sldMk cId="0" sldId="484"/>
            <ac:spMk id="50177" creationId="{487EC071-F2EF-4147-843A-F318BDDE1A4F}"/>
          </ac:spMkLst>
        </pc:spChg>
        <pc:spChg chg="del">
          <ac:chgData name="Froduald Kabanza" userId="edf393d0-642b-4b9e-8c75-f62133241689" providerId="ADAL" clId="{AB09C514-6253-4CC0-8C7C-457416B9D1B5}" dt="2022-01-20T04:46:49.135" v="8402" actId="478"/>
          <ac:spMkLst>
            <pc:docMk/>
            <pc:sldMk cId="0" sldId="484"/>
            <ac:spMk id="50178" creationId="{D7C1AC41-E829-4393-881E-9AEA50D5E2C4}"/>
          </ac:spMkLst>
        </pc:spChg>
        <pc:spChg chg="mod">
          <ac:chgData name="Froduald Kabanza" userId="edf393d0-642b-4b9e-8c75-f62133241689" providerId="ADAL" clId="{AB09C514-6253-4CC0-8C7C-457416B9D1B5}" dt="2022-01-18T18:20:47.632" v="165"/>
          <ac:spMkLst>
            <pc:docMk/>
            <pc:sldMk cId="0" sldId="484"/>
            <ac:spMk id="50180" creationId="{DC49A521-B5E2-4C1D-84F5-DF54FEA35784}"/>
          </ac:spMkLst>
        </pc:spChg>
        <pc:spChg chg="mod">
          <ac:chgData name="Froduald Kabanza" userId="edf393d0-642b-4b9e-8c75-f62133241689" providerId="ADAL" clId="{AB09C514-6253-4CC0-8C7C-457416B9D1B5}" dt="2022-01-20T04:47:03.147" v="8404" actId="1076"/>
          <ac:spMkLst>
            <pc:docMk/>
            <pc:sldMk cId="0" sldId="484"/>
            <ac:spMk id="50184" creationId="{043942E6-0188-4113-B683-A8DC5DD6E406}"/>
          </ac:spMkLst>
        </pc:spChg>
        <pc:spChg chg="mod">
          <ac:chgData name="Froduald Kabanza" userId="edf393d0-642b-4b9e-8c75-f62133241689" providerId="ADAL" clId="{AB09C514-6253-4CC0-8C7C-457416B9D1B5}" dt="2022-01-20T04:47:03.147" v="8404" actId="1076"/>
          <ac:spMkLst>
            <pc:docMk/>
            <pc:sldMk cId="0" sldId="484"/>
            <ac:spMk id="50185" creationId="{94C24983-455B-4DD3-B463-048822E193C1}"/>
          </ac:spMkLst>
        </pc:spChg>
        <pc:spChg chg="mod">
          <ac:chgData name="Froduald Kabanza" userId="edf393d0-642b-4b9e-8c75-f62133241689" providerId="ADAL" clId="{AB09C514-6253-4CC0-8C7C-457416B9D1B5}" dt="2022-01-20T04:47:03.147" v="8404" actId="1076"/>
          <ac:spMkLst>
            <pc:docMk/>
            <pc:sldMk cId="0" sldId="484"/>
            <ac:spMk id="50190" creationId="{DFF7B0DD-24DA-49C3-AD5C-F30411889A7C}"/>
          </ac:spMkLst>
        </pc:spChg>
        <pc:spChg chg="mod">
          <ac:chgData name="Froduald Kabanza" userId="edf393d0-642b-4b9e-8c75-f62133241689" providerId="ADAL" clId="{AB09C514-6253-4CC0-8C7C-457416B9D1B5}" dt="2022-01-20T04:47:03.147" v="8404" actId="1076"/>
          <ac:spMkLst>
            <pc:docMk/>
            <pc:sldMk cId="0" sldId="484"/>
            <ac:spMk id="50193" creationId="{AD915444-36C8-4ADF-BDC2-8338AC48B712}"/>
          </ac:spMkLst>
        </pc:spChg>
        <pc:grpChg chg="mod">
          <ac:chgData name="Froduald Kabanza" userId="edf393d0-642b-4b9e-8c75-f62133241689" providerId="ADAL" clId="{AB09C514-6253-4CC0-8C7C-457416B9D1B5}" dt="2022-01-20T04:47:03.147" v="8404" actId="1076"/>
          <ac:grpSpMkLst>
            <pc:docMk/>
            <pc:sldMk cId="0" sldId="484"/>
            <ac:grpSpMk id="10" creationId="{C5684F2A-7CDF-47C3-B89D-9F7632CC24B7}"/>
          </ac:grpSpMkLst>
        </pc:grpChg>
        <pc:grpChg chg="mod">
          <ac:chgData name="Froduald Kabanza" userId="edf393d0-642b-4b9e-8c75-f62133241689" providerId="ADAL" clId="{AB09C514-6253-4CC0-8C7C-457416B9D1B5}" dt="2022-01-20T04:47:03.147" v="8404" actId="1076"/>
          <ac:grpSpMkLst>
            <pc:docMk/>
            <pc:sldMk cId="0" sldId="484"/>
            <ac:grpSpMk id="15" creationId="{47CD5E4A-C5AF-408C-A0A9-FEF1C8E8D028}"/>
          </ac:grpSpMkLst>
        </pc:grpChg>
        <pc:grpChg chg="add del mod">
          <ac:chgData name="Froduald Kabanza" userId="edf393d0-642b-4b9e-8c75-f62133241689" providerId="ADAL" clId="{AB09C514-6253-4CC0-8C7C-457416B9D1B5}" dt="2022-01-20T04:52:08.774" v="8493" actId="1076"/>
          <ac:grpSpMkLst>
            <pc:docMk/>
            <pc:sldMk cId="0" sldId="484"/>
            <ac:grpSpMk id="50182" creationId="{7ECFD551-623B-42FB-BD5E-291A9F1235FC}"/>
          </ac:grpSpMkLst>
        </pc:grpChg>
        <pc:picChg chg="mod">
          <ac:chgData name="Froduald Kabanza" userId="edf393d0-642b-4b9e-8c75-f62133241689" providerId="ADAL" clId="{AB09C514-6253-4CC0-8C7C-457416B9D1B5}" dt="2022-01-20T04:52:08.774" v="8493" actId="1076"/>
          <ac:picMkLst>
            <pc:docMk/>
            <pc:sldMk cId="0" sldId="484"/>
            <ac:picMk id="50194" creationId="{D1EE5166-3733-4AC6-8413-106F822B111E}"/>
          </ac:picMkLst>
        </pc:picChg>
      </pc:sldChg>
      <pc:sldChg chg="modSp add ord">
        <pc:chgData name="Froduald Kabanza" userId="edf393d0-642b-4b9e-8c75-f62133241689" providerId="ADAL" clId="{AB09C514-6253-4CC0-8C7C-457416B9D1B5}" dt="2022-01-20T07:16:46.735" v="11727"/>
        <pc:sldMkLst>
          <pc:docMk/>
          <pc:sldMk cId="0" sldId="485"/>
        </pc:sldMkLst>
        <pc:spChg chg="mod">
          <ac:chgData name="Froduald Kabanza" userId="edf393d0-642b-4b9e-8c75-f62133241689" providerId="ADAL" clId="{AB09C514-6253-4CC0-8C7C-457416B9D1B5}" dt="2022-01-18T18:20:47.632" v="165"/>
          <ac:spMkLst>
            <pc:docMk/>
            <pc:sldMk cId="0" sldId="485"/>
            <ac:spMk id="51204" creationId="{7B17705D-6DAB-4A0C-949B-6E3B5B343E9A}"/>
          </ac:spMkLst>
        </pc:spChg>
      </pc:sldChg>
      <pc:sldChg chg="addSp delSp modSp add mod">
        <pc:chgData name="Froduald Kabanza" userId="edf393d0-642b-4b9e-8c75-f62133241689" providerId="ADAL" clId="{AB09C514-6253-4CC0-8C7C-457416B9D1B5}" dt="2022-01-19T23:12:38.835" v="500" actId="1076"/>
        <pc:sldMkLst>
          <pc:docMk/>
          <pc:sldMk cId="0" sldId="487"/>
        </pc:sldMkLst>
        <pc:spChg chg="mod">
          <ac:chgData name="Froduald Kabanza" userId="edf393d0-642b-4b9e-8c75-f62133241689" providerId="ADAL" clId="{AB09C514-6253-4CC0-8C7C-457416B9D1B5}" dt="2022-01-19T23:03:20.726" v="450"/>
          <ac:spMkLst>
            <pc:docMk/>
            <pc:sldMk cId="0" sldId="487"/>
            <ac:spMk id="48129" creationId="{CE2F8C20-8468-493A-BEC9-4C483C4A9BCC}"/>
          </ac:spMkLst>
        </pc:spChg>
        <pc:spChg chg="mod">
          <ac:chgData name="Froduald Kabanza" userId="edf393d0-642b-4b9e-8c75-f62133241689" providerId="ADAL" clId="{AB09C514-6253-4CC0-8C7C-457416B9D1B5}" dt="2022-01-18T18:20:47.632" v="165"/>
          <ac:spMkLst>
            <pc:docMk/>
            <pc:sldMk cId="0" sldId="487"/>
            <ac:spMk id="48132" creationId="{F6C2A2B6-1959-402E-A1FE-EFFB2C9EF47A}"/>
          </ac:spMkLst>
        </pc:spChg>
        <pc:picChg chg="add mod">
          <ac:chgData name="Froduald Kabanza" userId="edf393d0-642b-4b9e-8c75-f62133241689" providerId="ADAL" clId="{AB09C514-6253-4CC0-8C7C-457416B9D1B5}" dt="2022-01-19T23:12:34.201" v="499"/>
          <ac:picMkLst>
            <pc:docMk/>
            <pc:sldMk cId="0" sldId="487"/>
            <ac:picMk id="19" creationId="{82B72C29-28AF-4297-9CC9-147E12256138}"/>
          </ac:picMkLst>
        </pc:picChg>
        <pc:picChg chg="add mod">
          <ac:chgData name="Froduald Kabanza" userId="edf393d0-642b-4b9e-8c75-f62133241689" providerId="ADAL" clId="{AB09C514-6253-4CC0-8C7C-457416B9D1B5}" dt="2022-01-19T23:12:38.835" v="500" actId="1076"/>
          <ac:picMkLst>
            <pc:docMk/>
            <pc:sldMk cId="0" sldId="487"/>
            <ac:picMk id="21" creationId="{145F0E48-D200-4430-9C1C-E3E0B41C4139}"/>
          </ac:picMkLst>
        </pc:picChg>
        <pc:picChg chg="del">
          <ac:chgData name="Froduald Kabanza" userId="edf393d0-642b-4b9e-8c75-f62133241689" providerId="ADAL" clId="{AB09C514-6253-4CC0-8C7C-457416B9D1B5}" dt="2022-01-19T23:12:32.788" v="498" actId="478"/>
          <ac:picMkLst>
            <pc:docMk/>
            <pc:sldMk cId="0" sldId="487"/>
            <ac:picMk id="48137" creationId="{2A3AF0BC-F3D4-4EB7-B35B-4D27540D00D8}"/>
          </ac:picMkLst>
        </pc:picChg>
        <pc:picChg chg="del">
          <ac:chgData name="Froduald Kabanza" userId="edf393d0-642b-4b9e-8c75-f62133241689" providerId="ADAL" clId="{AB09C514-6253-4CC0-8C7C-457416B9D1B5}" dt="2022-01-19T23:12:31.020" v="497" actId="478"/>
          <ac:picMkLst>
            <pc:docMk/>
            <pc:sldMk cId="0" sldId="487"/>
            <ac:picMk id="48143" creationId="{22AF7EAC-8A43-4727-8795-1C6DA163F9F8}"/>
          </ac:picMkLst>
        </pc:picChg>
      </pc:sldChg>
      <pc:sldChg chg="modSp add ord">
        <pc:chgData name="Froduald Kabanza" userId="edf393d0-642b-4b9e-8c75-f62133241689" providerId="ADAL" clId="{AB09C514-6253-4CC0-8C7C-457416B9D1B5}" dt="2022-01-20T07:16:46.735" v="11727"/>
        <pc:sldMkLst>
          <pc:docMk/>
          <pc:sldMk cId="0" sldId="488"/>
        </pc:sldMkLst>
        <pc:spChg chg="mod">
          <ac:chgData name="Froduald Kabanza" userId="edf393d0-642b-4b9e-8c75-f62133241689" providerId="ADAL" clId="{AB09C514-6253-4CC0-8C7C-457416B9D1B5}" dt="2022-01-18T18:20:47.632" v="165"/>
          <ac:spMkLst>
            <pc:docMk/>
            <pc:sldMk cId="0" sldId="488"/>
            <ac:spMk id="52228" creationId="{E9B76813-7B3C-419A-9090-2139CA9DC275}"/>
          </ac:spMkLst>
        </pc:spChg>
      </pc:sldChg>
      <pc:sldChg chg="modSp add ord">
        <pc:chgData name="Froduald Kabanza" userId="edf393d0-642b-4b9e-8c75-f62133241689" providerId="ADAL" clId="{AB09C514-6253-4CC0-8C7C-457416B9D1B5}" dt="2022-01-20T07:16:46.735" v="11727"/>
        <pc:sldMkLst>
          <pc:docMk/>
          <pc:sldMk cId="0" sldId="489"/>
        </pc:sldMkLst>
        <pc:spChg chg="mod">
          <ac:chgData name="Froduald Kabanza" userId="edf393d0-642b-4b9e-8c75-f62133241689" providerId="ADAL" clId="{AB09C514-6253-4CC0-8C7C-457416B9D1B5}" dt="2022-01-18T18:20:47.632" v="165"/>
          <ac:spMkLst>
            <pc:docMk/>
            <pc:sldMk cId="0" sldId="489"/>
            <ac:spMk id="53252" creationId="{9CE595B3-28E1-449F-8616-28AC3807DAEB}"/>
          </ac:spMkLst>
        </pc:spChg>
      </pc:sldChg>
      <pc:sldChg chg="modSp add del ord">
        <pc:chgData name="Froduald Kabanza" userId="edf393d0-642b-4b9e-8c75-f62133241689" providerId="ADAL" clId="{AB09C514-6253-4CC0-8C7C-457416B9D1B5}" dt="2022-01-20T08:38:02.608" v="13188" actId="2696"/>
        <pc:sldMkLst>
          <pc:docMk/>
          <pc:sldMk cId="0" sldId="490"/>
        </pc:sldMkLst>
        <pc:spChg chg="mod">
          <ac:chgData name="Froduald Kabanza" userId="edf393d0-642b-4b9e-8c75-f62133241689" providerId="ADAL" clId="{AB09C514-6253-4CC0-8C7C-457416B9D1B5}" dt="2022-01-18T18:20:47.632" v="165"/>
          <ac:spMkLst>
            <pc:docMk/>
            <pc:sldMk cId="0" sldId="490"/>
            <ac:spMk id="54277" creationId="{1CCDE6EF-80EA-43B5-A3BA-9F233387E63A}"/>
          </ac:spMkLst>
        </pc:spChg>
      </pc:sldChg>
      <pc:sldChg chg="modSp add ord">
        <pc:chgData name="Froduald Kabanza" userId="edf393d0-642b-4b9e-8c75-f62133241689" providerId="ADAL" clId="{AB09C514-6253-4CC0-8C7C-457416B9D1B5}" dt="2022-01-20T19:55:14.774" v="13539"/>
        <pc:sldMkLst>
          <pc:docMk/>
          <pc:sldMk cId="0" sldId="492"/>
        </pc:sldMkLst>
        <pc:spChg chg="mod">
          <ac:chgData name="Froduald Kabanza" userId="edf393d0-642b-4b9e-8c75-f62133241689" providerId="ADAL" clId="{AB09C514-6253-4CC0-8C7C-457416B9D1B5}" dt="2022-01-18T18:20:47.632" v="165"/>
          <ac:spMkLst>
            <pc:docMk/>
            <pc:sldMk cId="0" sldId="492"/>
            <ac:spMk id="61444" creationId="{DE17F724-7767-4F94-87F8-F132D10B4F0C}"/>
          </ac:spMkLst>
        </pc:spChg>
      </pc:sldChg>
      <pc:sldChg chg="modSp add ord">
        <pc:chgData name="Froduald Kabanza" userId="edf393d0-642b-4b9e-8c75-f62133241689" providerId="ADAL" clId="{AB09C514-6253-4CC0-8C7C-457416B9D1B5}" dt="2022-01-20T19:55:46.092" v="13543"/>
        <pc:sldMkLst>
          <pc:docMk/>
          <pc:sldMk cId="0" sldId="493"/>
        </pc:sldMkLst>
        <pc:spChg chg="mod">
          <ac:chgData name="Froduald Kabanza" userId="edf393d0-642b-4b9e-8c75-f62133241689" providerId="ADAL" clId="{AB09C514-6253-4CC0-8C7C-457416B9D1B5}" dt="2022-01-18T18:20:47.632" v="165"/>
          <ac:spMkLst>
            <pc:docMk/>
            <pc:sldMk cId="0" sldId="493"/>
            <ac:spMk id="59396" creationId="{6944AEB1-6562-42D2-9AF9-EBF3F960495C}"/>
          </ac:spMkLst>
        </pc:spChg>
      </pc:sldChg>
      <pc:sldChg chg="modSp add ord modNotesTx">
        <pc:chgData name="Froduald Kabanza" userId="edf393d0-642b-4b9e-8c75-f62133241689" providerId="ADAL" clId="{AB09C514-6253-4CC0-8C7C-457416B9D1B5}" dt="2022-01-20T19:55:30.068" v="13541"/>
        <pc:sldMkLst>
          <pc:docMk/>
          <pc:sldMk cId="0" sldId="494"/>
        </pc:sldMkLst>
        <pc:spChg chg="mod">
          <ac:chgData name="Froduald Kabanza" userId="edf393d0-642b-4b9e-8c75-f62133241689" providerId="ADAL" clId="{AB09C514-6253-4CC0-8C7C-457416B9D1B5}" dt="2022-01-18T18:20:47.632" v="165"/>
          <ac:spMkLst>
            <pc:docMk/>
            <pc:sldMk cId="0" sldId="494"/>
            <ac:spMk id="63492" creationId="{348193A5-BBCE-4A50-BF2A-F95A1CC60BBA}"/>
          </ac:spMkLst>
        </pc:spChg>
      </pc:sldChg>
      <pc:sldChg chg="modSp add mod ord">
        <pc:chgData name="Froduald Kabanza" userId="edf393d0-642b-4b9e-8c75-f62133241689" providerId="ADAL" clId="{AB09C514-6253-4CC0-8C7C-457416B9D1B5}" dt="2022-01-20T19:55:30.068" v="13541"/>
        <pc:sldMkLst>
          <pc:docMk/>
          <pc:sldMk cId="0" sldId="495"/>
        </pc:sldMkLst>
        <pc:spChg chg="mod">
          <ac:chgData name="Froduald Kabanza" userId="edf393d0-642b-4b9e-8c75-f62133241689" providerId="ADAL" clId="{AB09C514-6253-4CC0-8C7C-457416B9D1B5}" dt="2022-01-20T08:37:31.677" v="13184" actId="20577"/>
          <ac:spMkLst>
            <pc:docMk/>
            <pc:sldMk cId="0" sldId="495"/>
            <ac:spMk id="62466" creationId="{E8B7C204-5ECF-402B-AAEA-9793C7209B20}"/>
          </ac:spMkLst>
        </pc:spChg>
        <pc:spChg chg="mod">
          <ac:chgData name="Froduald Kabanza" userId="edf393d0-642b-4b9e-8c75-f62133241689" providerId="ADAL" clId="{AB09C514-6253-4CC0-8C7C-457416B9D1B5}" dt="2022-01-18T18:20:47.632" v="165"/>
          <ac:spMkLst>
            <pc:docMk/>
            <pc:sldMk cId="0" sldId="495"/>
            <ac:spMk id="62468" creationId="{B6A5FC64-077B-4ABC-B561-E60BC294BE71}"/>
          </ac:spMkLst>
        </pc:spChg>
      </pc:sldChg>
      <pc:sldChg chg="modSp add ord">
        <pc:chgData name="Froduald Kabanza" userId="edf393d0-642b-4b9e-8c75-f62133241689" providerId="ADAL" clId="{AB09C514-6253-4CC0-8C7C-457416B9D1B5}" dt="2022-01-20T08:23:11.125" v="13116"/>
        <pc:sldMkLst>
          <pc:docMk/>
          <pc:sldMk cId="0" sldId="496"/>
        </pc:sldMkLst>
        <pc:spChg chg="mod">
          <ac:chgData name="Froduald Kabanza" userId="edf393d0-642b-4b9e-8c75-f62133241689" providerId="ADAL" clId="{AB09C514-6253-4CC0-8C7C-457416B9D1B5}" dt="2022-01-18T18:20:47.632" v="165"/>
          <ac:spMkLst>
            <pc:docMk/>
            <pc:sldMk cId="0" sldId="496"/>
            <ac:spMk id="66564" creationId="{C0C95F30-13F4-40B8-9046-41D25A1D22E1}"/>
          </ac:spMkLst>
        </pc:spChg>
      </pc:sldChg>
      <pc:sldChg chg="del">
        <pc:chgData name="Froduald Kabanza" userId="edf393d0-642b-4b9e-8c75-f62133241689" providerId="ADAL" clId="{AB09C514-6253-4CC0-8C7C-457416B9D1B5}" dt="2022-01-18T18:07:46.334" v="34" actId="2696"/>
        <pc:sldMkLst>
          <pc:docMk/>
          <pc:sldMk cId="1687000245" sldId="496"/>
        </pc:sldMkLst>
      </pc:sldChg>
      <pc:sldChg chg="modSp add ord">
        <pc:chgData name="Froduald Kabanza" userId="edf393d0-642b-4b9e-8c75-f62133241689" providerId="ADAL" clId="{AB09C514-6253-4CC0-8C7C-457416B9D1B5}" dt="2022-01-20T08:23:11.125" v="13116"/>
        <pc:sldMkLst>
          <pc:docMk/>
          <pc:sldMk cId="0" sldId="497"/>
        </pc:sldMkLst>
        <pc:spChg chg="mod">
          <ac:chgData name="Froduald Kabanza" userId="edf393d0-642b-4b9e-8c75-f62133241689" providerId="ADAL" clId="{AB09C514-6253-4CC0-8C7C-457416B9D1B5}" dt="2022-01-18T18:20:47.632" v="165"/>
          <ac:spMkLst>
            <pc:docMk/>
            <pc:sldMk cId="0" sldId="497"/>
            <ac:spMk id="67587" creationId="{7C090B69-284E-4BEC-801B-7014BD2BF632}"/>
          </ac:spMkLst>
        </pc:spChg>
      </pc:sldChg>
      <pc:sldChg chg="addSp delSp modSp add mod ord modNotes modNotesTx">
        <pc:chgData name="Froduald Kabanza" userId="edf393d0-642b-4b9e-8c75-f62133241689" providerId="ADAL" clId="{AB09C514-6253-4CC0-8C7C-457416B9D1B5}" dt="2022-01-20T08:23:11.125" v="13116"/>
        <pc:sldMkLst>
          <pc:docMk/>
          <pc:sldMk cId="0" sldId="498"/>
        </pc:sldMkLst>
        <pc:spChg chg="add del mod">
          <ac:chgData name="Froduald Kabanza" userId="edf393d0-642b-4b9e-8c75-f62133241689" providerId="ADAL" clId="{AB09C514-6253-4CC0-8C7C-457416B9D1B5}" dt="2022-01-20T01:29:33.193" v="5346" actId="47"/>
          <ac:spMkLst>
            <pc:docMk/>
            <pc:sldMk cId="0" sldId="498"/>
            <ac:spMk id="3" creationId="{9AB35BA5-4BA5-4598-ADA8-DF7BD63AB530}"/>
          </ac:spMkLst>
        </pc:spChg>
        <pc:spChg chg="add mod">
          <ac:chgData name="Froduald Kabanza" userId="edf393d0-642b-4b9e-8c75-f62133241689" providerId="ADAL" clId="{AB09C514-6253-4CC0-8C7C-457416B9D1B5}" dt="2022-01-20T02:01:58" v="6321" actId="113"/>
          <ac:spMkLst>
            <pc:docMk/>
            <pc:sldMk cId="0" sldId="498"/>
            <ac:spMk id="7" creationId="{134333D8-D4D7-401F-8301-4502BC944554}"/>
          </ac:spMkLst>
        </pc:spChg>
        <pc:spChg chg="mod">
          <ac:chgData name="Froduald Kabanza" userId="edf393d0-642b-4b9e-8c75-f62133241689" providerId="ADAL" clId="{AB09C514-6253-4CC0-8C7C-457416B9D1B5}" dt="2022-01-20T01:55:47.696" v="5918" actId="20577"/>
          <ac:spMkLst>
            <pc:docMk/>
            <pc:sldMk cId="0" sldId="498"/>
            <ac:spMk id="68609" creationId="{29F17E08-73BC-4AF4-8470-C2FCFA495859}"/>
          </ac:spMkLst>
        </pc:spChg>
        <pc:spChg chg="mod">
          <ac:chgData name="Froduald Kabanza" userId="edf393d0-642b-4b9e-8c75-f62133241689" providerId="ADAL" clId="{AB09C514-6253-4CC0-8C7C-457416B9D1B5}" dt="2022-01-18T18:20:47.632" v="165"/>
          <ac:spMkLst>
            <pc:docMk/>
            <pc:sldMk cId="0" sldId="498"/>
            <ac:spMk id="68611" creationId="{BCC5E5ED-120D-4D49-8F28-C87A9FD8AD4F}"/>
          </ac:spMkLst>
        </pc:spChg>
      </pc:sldChg>
      <pc:sldChg chg="modSp add ord">
        <pc:chgData name="Froduald Kabanza" userId="edf393d0-642b-4b9e-8c75-f62133241689" providerId="ADAL" clId="{AB09C514-6253-4CC0-8C7C-457416B9D1B5}" dt="2022-01-20T00:34:38.443" v="4041"/>
        <pc:sldMkLst>
          <pc:docMk/>
          <pc:sldMk cId="0" sldId="500"/>
        </pc:sldMkLst>
        <pc:spChg chg="mod">
          <ac:chgData name="Froduald Kabanza" userId="edf393d0-642b-4b9e-8c75-f62133241689" providerId="ADAL" clId="{AB09C514-6253-4CC0-8C7C-457416B9D1B5}" dt="2022-01-18T18:20:47.632" v="165"/>
          <ac:spMkLst>
            <pc:docMk/>
            <pc:sldMk cId="0" sldId="500"/>
            <ac:spMk id="69635" creationId="{21BF669E-D46E-4ECB-B04E-94CC9CDECFBD}"/>
          </ac:spMkLst>
        </pc:spChg>
      </pc:sldChg>
      <pc:sldChg chg="modSp add ord">
        <pc:chgData name="Froduald Kabanza" userId="edf393d0-642b-4b9e-8c75-f62133241689" providerId="ADAL" clId="{AB09C514-6253-4CC0-8C7C-457416B9D1B5}" dt="2022-01-20T00:34:38.443" v="4041"/>
        <pc:sldMkLst>
          <pc:docMk/>
          <pc:sldMk cId="0" sldId="501"/>
        </pc:sldMkLst>
        <pc:spChg chg="mod">
          <ac:chgData name="Froduald Kabanza" userId="edf393d0-642b-4b9e-8c75-f62133241689" providerId="ADAL" clId="{AB09C514-6253-4CC0-8C7C-457416B9D1B5}" dt="2022-01-18T18:20:47.632" v="165"/>
          <ac:spMkLst>
            <pc:docMk/>
            <pc:sldMk cId="0" sldId="501"/>
            <ac:spMk id="70659" creationId="{B9DB0E5C-665E-460C-9181-F331C6DAC6D4}"/>
          </ac:spMkLst>
        </pc:spChg>
        <pc:spChg chg="mod">
          <ac:chgData name="Froduald Kabanza" userId="edf393d0-642b-4b9e-8c75-f62133241689" providerId="ADAL" clId="{AB09C514-6253-4CC0-8C7C-457416B9D1B5}" dt="2022-01-20T00:20:58.721" v="3978" actId="1076"/>
          <ac:spMkLst>
            <pc:docMk/>
            <pc:sldMk cId="0" sldId="501"/>
            <ac:spMk id="70662" creationId="{7B17853E-24AD-44D7-86C9-015A59FAE75B}"/>
          </ac:spMkLst>
        </pc:spChg>
        <pc:picChg chg="mod">
          <ac:chgData name="Froduald Kabanza" userId="edf393d0-642b-4b9e-8c75-f62133241689" providerId="ADAL" clId="{AB09C514-6253-4CC0-8C7C-457416B9D1B5}" dt="2022-01-20T00:21:05.519" v="3983" actId="1076"/>
          <ac:picMkLst>
            <pc:docMk/>
            <pc:sldMk cId="0" sldId="501"/>
            <ac:picMk id="70664" creationId="{4969A469-DC26-4934-9890-BC7C84D7E3FD}"/>
          </ac:picMkLst>
        </pc:picChg>
      </pc:sldChg>
      <pc:sldChg chg="addSp delSp modSp add del mod ord">
        <pc:chgData name="Froduald Kabanza" userId="edf393d0-642b-4b9e-8c75-f62133241689" providerId="ADAL" clId="{AB09C514-6253-4CC0-8C7C-457416B9D1B5}" dt="2022-01-20T01:20:28.691" v="5184" actId="2696"/>
        <pc:sldMkLst>
          <pc:docMk/>
          <pc:sldMk cId="0" sldId="502"/>
        </pc:sldMkLst>
        <pc:spChg chg="add mod">
          <ac:chgData name="Froduald Kabanza" userId="edf393d0-642b-4b9e-8c75-f62133241689" providerId="ADAL" clId="{AB09C514-6253-4CC0-8C7C-457416B9D1B5}" dt="2022-01-20T00:30:57.596" v="4038" actId="1076"/>
          <ac:spMkLst>
            <pc:docMk/>
            <pc:sldMk cId="0" sldId="502"/>
            <ac:spMk id="8" creationId="{85173DF4-E315-41DC-9185-36466298CE8C}"/>
          </ac:spMkLst>
        </pc:spChg>
        <pc:spChg chg="mod">
          <ac:chgData name="Froduald Kabanza" userId="edf393d0-642b-4b9e-8c75-f62133241689" providerId="ADAL" clId="{AB09C514-6253-4CC0-8C7C-457416B9D1B5}" dt="2022-01-20T00:29:12.621" v="3990" actId="1076"/>
          <ac:spMkLst>
            <pc:docMk/>
            <pc:sldMk cId="0" sldId="502"/>
            <ac:spMk id="77825" creationId="{C3BE8C83-9C61-43D4-B686-7EB7B80BB2C7}"/>
          </ac:spMkLst>
        </pc:spChg>
        <pc:spChg chg="mod">
          <ac:chgData name="Froduald Kabanza" userId="edf393d0-642b-4b9e-8c75-f62133241689" providerId="ADAL" clId="{AB09C514-6253-4CC0-8C7C-457416B9D1B5}" dt="2022-01-18T18:20:47.632" v="165"/>
          <ac:spMkLst>
            <pc:docMk/>
            <pc:sldMk cId="0" sldId="502"/>
            <ac:spMk id="77827" creationId="{1AC29B54-FA85-491B-B316-381009BBBC5D}"/>
          </ac:spMkLst>
        </pc:spChg>
        <pc:spChg chg="mod">
          <ac:chgData name="Froduald Kabanza" userId="edf393d0-642b-4b9e-8c75-f62133241689" providerId="ADAL" clId="{AB09C514-6253-4CC0-8C7C-457416B9D1B5}" dt="2022-01-20T00:30:55.437" v="4037" actId="20577"/>
          <ac:spMkLst>
            <pc:docMk/>
            <pc:sldMk cId="0" sldId="502"/>
            <ac:spMk id="77829" creationId="{3731DA8B-85AE-4B61-88CA-53ECD5985A41}"/>
          </ac:spMkLst>
        </pc:spChg>
        <pc:picChg chg="del">
          <ac:chgData name="Froduald Kabanza" userId="edf393d0-642b-4b9e-8c75-f62133241689" providerId="ADAL" clId="{AB09C514-6253-4CC0-8C7C-457416B9D1B5}" dt="2022-01-20T00:28:38.095" v="3985" actId="478"/>
          <ac:picMkLst>
            <pc:docMk/>
            <pc:sldMk cId="0" sldId="502"/>
            <ac:picMk id="77830" creationId="{B8269B15-7AE6-4432-8B5B-979183DAA38B}"/>
          </ac:picMkLst>
        </pc:picChg>
      </pc:sldChg>
      <pc:sldChg chg="modSp add del">
        <pc:chgData name="Froduald Kabanza" userId="edf393d0-642b-4b9e-8c75-f62133241689" providerId="ADAL" clId="{AB09C514-6253-4CC0-8C7C-457416B9D1B5}" dt="2022-01-20T00:32:59.524" v="4039" actId="2696"/>
        <pc:sldMkLst>
          <pc:docMk/>
          <pc:sldMk cId="0" sldId="505"/>
        </pc:sldMkLst>
        <pc:spChg chg="mod">
          <ac:chgData name="Froduald Kabanza" userId="edf393d0-642b-4b9e-8c75-f62133241689" providerId="ADAL" clId="{AB09C514-6253-4CC0-8C7C-457416B9D1B5}" dt="2022-01-18T18:20:47.632" v="165"/>
          <ac:spMkLst>
            <pc:docMk/>
            <pc:sldMk cId="0" sldId="505"/>
            <ac:spMk id="78851" creationId="{CF4C9ACE-2607-4028-A8B7-B6B3D3CAADA9}"/>
          </ac:spMkLst>
        </pc:spChg>
      </pc:sldChg>
      <pc:sldChg chg="modSp add del">
        <pc:chgData name="Froduald Kabanza" userId="edf393d0-642b-4b9e-8c75-f62133241689" providerId="ADAL" clId="{AB09C514-6253-4CC0-8C7C-457416B9D1B5}" dt="2022-01-20T00:32:59.524" v="4039" actId="2696"/>
        <pc:sldMkLst>
          <pc:docMk/>
          <pc:sldMk cId="0" sldId="506"/>
        </pc:sldMkLst>
        <pc:spChg chg="mod">
          <ac:chgData name="Froduald Kabanza" userId="edf393d0-642b-4b9e-8c75-f62133241689" providerId="ADAL" clId="{AB09C514-6253-4CC0-8C7C-457416B9D1B5}" dt="2022-01-18T18:20:47.632" v="165"/>
          <ac:spMkLst>
            <pc:docMk/>
            <pc:sldMk cId="0" sldId="506"/>
            <ac:spMk id="79876" creationId="{98240C31-4CCE-41F7-AE03-874EFD643F33}"/>
          </ac:spMkLst>
        </pc:spChg>
      </pc:sldChg>
      <pc:sldChg chg="delSp modSp add mod ord">
        <pc:chgData name="Froduald Kabanza" userId="edf393d0-642b-4b9e-8c75-f62133241689" providerId="ADAL" clId="{AB09C514-6253-4CC0-8C7C-457416B9D1B5}" dt="2022-01-20T08:26:10.120" v="13124"/>
        <pc:sldMkLst>
          <pc:docMk/>
          <pc:sldMk cId="0" sldId="507"/>
        </pc:sldMkLst>
        <pc:spChg chg="mod">
          <ac:chgData name="Froduald Kabanza" userId="edf393d0-642b-4b9e-8c75-f62133241689" providerId="ADAL" clId="{AB09C514-6253-4CC0-8C7C-457416B9D1B5}" dt="2022-01-20T01:20:49.203" v="5194" actId="20577"/>
          <ac:spMkLst>
            <pc:docMk/>
            <pc:sldMk cId="0" sldId="507"/>
            <ac:spMk id="81921" creationId="{7710E2BF-F619-43D8-8139-1177B7397B0C}"/>
          </ac:spMkLst>
        </pc:spChg>
        <pc:spChg chg="mod">
          <ac:chgData name="Froduald Kabanza" userId="edf393d0-642b-4b9e-8c75-f62133241689" providerId="ADAL" clId="{AB09C514-6253-4CC0-8C7C-457416B9D1B5}" dt="2022-01-20T01:24:54.370" v="5299" actId="114"/>
          <ac:spMkLst>
            <pc:docMk/>
            <pc:sldMk cId="0" sldId="507"/>
            <ac:spMk id="81922" creationId="{19B44DD1-4599-4137-90CF-641B922E97A7}"/>
          </ac:spMkLst>
        </pc:spChg>
        <pc:spChg chg="mod">
          <ac:chgData name="Froduald Kabanza" userId="edf393d0-642b-4b9e-8c75-f62133241689" providerId="ADAL" clId="{AB09C514-6253-4CC0-8C7C-457416B9D1B5}" dt="2022-01-18T18:20:47.632" v="165"/>
          <ac:spMkLst>
            <pc:docMk/>
            <pc:sldMk cId="0" sldId="507"/>
            <ac:spMk id="81924" creationId="{2C896329-5120-44E6-AAFA-9AE568E69293}"/>
          </ac:spMkLst>
        </pc:spChg>
        <pc:picChg chg="del">
          <ac:chgData name="Froduald Kabanza" userId="edf393d0-642b-4b9e-8c75-f62133241689" providerId="ADAL" clId="{AB09C514-6253-4CC0-8C7C-457416B9D1B5}" dt="2022-01-20T01:18:32.882" v="4940" actId="478"/>
          <ac:picMkLst>
            <pc:docMk/>
            <pc:sldMk cId="0" sldId="507"/>
            <ac:picMk id="81926" creationId="{E64202C0-6A1D-4E1E-8500-709A61EC0FA3}"/>
          </ac:picMkLst>
        </pc:picChg>
      </pc:sldChg>
      <pc:sldChg chg="modSp add ord">
        <pc:chgData name="Froduald Kabanza" userId="edf393d0-642b-4b9e-8c75-f62133241689" providerId="ADAL" clId="{AB09C514-6253-4CC0-8C7C-457416B9D1B5}" dt="2022-01-20T19:55:46.092" v="13543"/>
        <pc:sldMkLst>
          <pc:docMk/>
          <pc:sldMk cId="0" sldId="508"/>
        </pc:sldMkLst>
        <pc:spChg chg="mod">
          <ac:chgData name="Froduald Kabanza" userId="edf393d0-642b-4b9e-8c75-f62133241689" providerId="ADAL" clId="{AB09C514-6253-4CC0-8C7C-457416B9D1B5}" dt="2022-01-18T18:20:47.632" v="165"/>
          <ac:spMkLst>
            <pc:docMk/>
            <pc:sldMk cId="0" sldId="508"/>
            <ac:spMk id="58373" creationId="{79EE606C-2FED-40BD-87D3-63F0B062A03F}"/>
          </ac:spMkLst>
        </pc:spChg>
      </pc:sldChg>
      <pc:sldChg chg="modSp add del ord">
        <pc:chgData name="Froduald Kabanza" userId="edf393d0-642b-4b9e-8c75-f62133241689" providerId="ADAL" clId="{AB09C514-6253-4CC0-8C7C-457416B9D1B5}" dt="2022-01-20T01:02:43.602" v="4698" actId="2696"/>
        <pc:sldMkLst>
          <pc:docMk/>
          <pc:sldMk cId="0" sldId="509"/>
        </pc:sldMkLst>
        <pc:spChg chg="mod">
          <ac:chgData name="Froduald Kabanza" userId="edf393d0-642b-4b9e-8c75-f62133241689" providerId="ADAL" clId="{AB09C514-6253-4CC0-8C7C-457416B9D1B5}" dt="2022-01-18T18:20:47.632" v="165"/>
          <ac:spMkLst>
            <pc:docMk/>
            <pc:sldMk cId="0" sldId="509"/>
            <ac:spMk id="60420" creationId="{ED8991D7-25AE-41A3-8DB9-C73AB4B308BF}"/>
          </ac:spMkLst>
        </pc:spChg>
      </pc:sldChg>
      <pc:sldChg chg="modSp add ord">
        <pc:chgData name="Froduald Kabanza" userId="edf393d0-642b-4b9e-8c75-f62133241689" providerId="ADAL" clId="{AB09C514-6253-4CC0-8C7C-457416B9D1B5}" dt="2022-01-20T08:37:52.916" v="13186"/>
        <pc:sldMkLst>
          <pc:docMk/>
          <pc:sldMk cId="0" sldId="511"/>
        </pc:sldMkLst>
        <pc:spChg chg="mod">
          <ac:chgData name="Froduald Kabanza" userId="edf393d0-642b-4b9e-8c75-f62133241689" providerId="ADAL" clId="{AB09C514-6253-4CC0-8C7C-457416B9D1B5}" dt="2022-01-18T18:20:47.632" v="165"/>
          <ac:spMkLst>
            <pc:docMk/>
            <pc:sldMk cId="0" sldId="511"/>
            <ac:spMk id="64516" creationId="{AB4BE1C5-8723-4C4F-888E-D40C9D877120}"/>
          </ac:spMkLst>
        </pc:spChg>
      </pc:sldChg>
      <pc:sldChg chg="modSp add del ord">
        <pc:chgData name="Froduald Kabanza" userId="edf393d0-642b-4b9e-8c75-f62133241689" providerId="ADAL" clId="{AB09C514-6253-4CC0-8C7C-457416B9D1B5}" dt="2022-01-20T01:02:37.496" v="4697" actId="2696"/>
        <pc:sldMkLst>
          <pc:docMk/>
          <pc:sldMk cId="0" sldId="512"/>
        </pc:sldMkLst>
        <pc:spChg chg="mod">
          <ac:chgData name="Froduald Kabanza" userId="edf393d0-642b-4b9e-8c75-f62133241689" providerId="ADAL" clId="{AB09C514-6253-4CC0-8C7C-457416B9D1B5}" dt="2022-01-18T18:20:47.632" v="165"/>
          <ac:spMkLst>
            <pc:docMk/>
            <pc:sldMk cId="0" sldId="512"/>
            <ac:spMk id="83972" creationId="{7B8BB209-CE74-472B-8F18-09B77E6EF8C3}"/>
          </ac:spMkLst>
        </pc:spChg>
      </pc:sldChg>
      <pc:sldChg chg="modSp add del ord">
        <pc:chgData name="Froduald Kabanza" userId="edf393d0-642b-4b9e-8c75-f62133241689" providerId="ADAL" clId="{AB09C514-6253-4CC0-8C7C-457416B9D1B5}" dt="2022-01-20T01:02:37.496" v="4697" actId="2696"/>
        <pc:sldMkLst>
          <pc:docMk/>
          <pc:sldMk cId="0" sldId="513"/>
        </pc:sldMkLst>
        <pc:spChg chg="mod">
          <ac:chgData name="Froduald Kabanza" userId="edf393d0-642b-4b9e-8c75-f62133241689" providerId="ADAL" clId="{AB09C514-6253-4CC0-8C7C-457416B9D1B5}" dt="2022-01-18T18:20:47.632" v="165"/>
          <ac:spMkLst>
            <pc:docMk/>
            <pc:sldMk cId="0" sldId="513"/>
            <ac:spMk id="86020" creationId="{1FA5C22B-F0FA-4946-874E-AE0512DEB027}"/>
          </ac:spMkLst>
        </pc:spChg>
      </pc:sldChg>
      <pc:sldChg chg="modSp add mod ord modNotesTx">
        <pc:chgData name="Froduald Kabanza" userId="edf393d0-642b-4b9e-8c75-f62133241689" providerId="ADAL" clId="{AB09C514-6253-4CC0-8C7C-457416B9D1B5}" dt="2022-01-20T08:26:10.120" v="13124"/>
        <pc:sldMkLst>
          <pc:docMk/>
          <pc:sldMk cId="0" sldId="514"/>
        </pc:sldMkLst>
        <pc:spChg chg="mod">
          <ac:chgData name="Froduald Kabanza" userId="edf393d0-642b-4b9e-8c75-f62133241689" providerId="ADAL" clId="{AB09C514-6253-4CC0-8C7C-457416B9D1B5}" dt="2022-01-20T01:21:39.615" v="5201" actId="21"/>
          <ac:spMkLst>
            <pc:docMk/>
            <pc:sldMk cId="0" sldId="514"/>
            <ac:spMk id="88066" creationId="{0D3290DF-85AB-47E0-9329-4813CED7CA4C}"/>
          </ac:spMkLst>
        </pc:spChg>
        <pc:spChg chg="mod">
          <ac:chgData name="Froduald Kabanza" userId="edf393d0-642b-4b9e-8c75-f62133241689" providerId="ADAL" clId="{AB09C514-6253-4CC0-8C7C-457416B9D1B5}" dt="2022-01-18T18:20:47.632" v="165"/>
          <ac:spMkLst>
            <pc:docMk/>
            <pc:sldMk cId="0" sldId="514"/>
            <ac:spMk id="88068" creationId="{150F7534-AAE2-40DF-A3F1-6B0C88B93132}"/>
          </ac:spMkLst>
        </pc:spChg>
      </pc:sldChg>
      <pc:sldChg chg="delSp modSp add del mod">
        <pc:chgData name="Froduald Kabanza" userId="edf393d0-642b-4b9e-8c75-f62133241689" providerId="ADAL" clId="{AB09C514-6253-4CC0-8C7C-457416B9D1B5}" dt="2022-01-20T00:58:57.642" v="4674" actId="2696"/>
        <pc:sldMkLst>
          <pc:docMk/>
          <pc:sldMk cId="0" sldId="515"/>
        </pc:sldMkLst>
        <pc:spChg chg="mod">
          <ac:chgData name="Froduald Kabanza" userId="edf393d0-642b-4b9e-8c75-f62133241689" providerId="ADAL" clId="{AB09C514-6253-4CC0-8C7C-457416B9D1B5}" dt="2022-01-20T00:49:33.439" v="4295" actId="20577"/>
          <ac:spMkLst>
            <pc:docMk/>
            <pc:sldMk cId="0" sldId="515"/>
            <ac:spMk id="89089" creationId="{89B878D9-AD0D-4EF0-96E0-F1E37C0694A4}"/>
          </ac:spMkLst>
        </pc:spChg>
        <pc:spChg chg="mod">
          <ac:chgData name="Froduald Kabanza" userId="edf393d0-642b-4b9e-8c75-f62133241689" providerId="ADAL" clId="{AB09C514-6253-4CC0-8C7C-457416B9D1B5}" dt="2022-01-20T00:52:14.536" v="4382" actId="20577"/>
          <ac:spMkLst>
            <pc:docMk/>
            <pc:sldMk cId="0" sldId="515"/>
            <ac:spMk id="89090" creationId="{5C3A10F4-D868-47F1-8E21-B00E911BBAFD}"/>
          </ac:spMkLst>
        </pc:spChg>
        <pc:spChg chg="mod">
          <ac:chgData name="Froduald Kabanza" userId="edf393d0-642b-4b9e-8c75-f62133241689" providerId="ADAL" clId="{AB09C514-6253-4CC0-8C7C-457416B9D1B5}" dt="2022-01-18T18:20:47.632" v="165"/>
          <ac:spMkLst>
            <pc:docMk/>
            <pc:sldMk cId="0" sldId="515"/>
            <ac:spMk id="89092" creationId="{6F76DD5D-294D-42F1-A8FA-EF94A641EC5F}"/>
          </ac:spMkLst>
        </pc:spChg>
        <pc:spChg chg="del">
          <ac:chgData name="Froduald Kabanza" userId="edf393d0-642b-4b9e-8c75-f62133241689" providerId="ADAL" clId="{AB09C514-6253-4CC0-8C7C-457416B9D1B5}" dt="2022-01-20T00:49:37.964" v="4296" actId="478"/>
          <ac:spMkLst>
            <pc:docMk/>
            <pc:sldMk cId="0" sldId="515"/>
            <ac:spMk id="89095" creationId="{191373A1-8E9C-4BB9-A477-8074E9DC2E2D}"/>
          </ac:spMkLst>
        </pc:spChg>
        <pc:picChg chg="del">
          <ac:chgData name="Froduald Kabanza" userId="edf393d0-642b-4b9e-8c75-f62133241689" providerId="ADAL" clId="{AB09C514-6253-4CC0-8C7C-457416B9D1B5}" dt="2022-01-20T00:49:39.191" v="4297" actId="478"/>
          <ac:picMkLst>
            <pc:docMk/>
            <pc:sldMk cId="0" sldId="515"/>
            <ac:picMk id="89094" creationId="{8F4C44D5-B072-4874-ACBB-3AECE2BADEC8}"/>
          </ac:picMkLst>
        </pc:picChg>
      </pc:sldChg>
      <pc:sldChg chg="add del">
        <pc:chgData name="Froduald Kabanza" userId="edf393d0-642b-4b9e-8c75-f62133241689" providerId="ADAL" clId="{AB09C514-6253-4CC0-8C7C-457416B9D1B5}" dt="2022-01-18T18:18:11.092" v="134" actId="2696"/>
        <pc:sldMkLst>
          <pc:docMk/>
          <pc:sldMk cId="0" sldId="516"/>
        </pc:sldMkLst>
      </pc:sldChg>
      <pc:sldChg chg="modSp add mod ord">
        <pc:chgData name="Froduald Kabanza" userId="edf393d0-642b-4b9e-8c75-f62133241689" providerId="ADAL" clId="{AB09C514-6253-4CC0-8C7C-457416B9D1B5}" dt="2022-01-20T08:50:51.943" v="13251" actId="20577"/>
        <pc:sldMkLst>
          <pc:docMk/>
          <pc:sldMk cId="0" sldId="517"/>
        </pc:sldMkLst>
        <pc:spChg chg="mod">
          <ac:chgData name="Froduald Kabanza" userId="edf393d0-642b-4b9e-8c75-f62133241689" providerId="ADAL" clId="{AB09C514-6253-4CC0-8C7C-457416B9D1B5}" dt="2022-01-20T08:50:51.943" v="13251" actId="20577"/>
          <ac:spMkLst>
            <pc:docMk/>
            <pc:sldMk cId="0" sldId="517"/>
            <ac:spMk id="71681" creationId="{EC94D301-DA50-4EA3-8B3F-9EA95A5B909A}"/>
          </ac:spMkLst>
        </pc:spChg>
        <pc:spChg chg="mod">
          <ac:chgData name="Froduald Kabanza" userId="edf393d0-642b-4b9e-8c75-f62133241689" providerId="ADAL" clId="{AB09C514-6253-4CC0-8C7C-457416B9D1B5}" dt="2022-01-18T18:20:47.632" v="165"/>
          <ac:spMkLst>
            <pc:docMk/>
            <pc:sldMk cId="0" sldId="517"/>
            <ac:spMk id="71684" creationId="{6832BB93-63C2-4B2C-A0B7-73EA158A715D}"/>
          </ac:spMkLst>
        </pc:spChg>
      </pc:sldChg>
      <pc:sldChg chg="modSp add mod ord">
        <pc:chgData name="Froduald Kabanza" userId="edf393d0-642b-4b9e-8c75-f62133241689" providerId="ADAL" clId="{AB09C514-6253-4CC0-8C7C-457416B9D1B5}" dt="2022-01-20T08:51:08.819" v="13253"/>
        <pc:sldMkLst>
          <pc:docMk/>
          <pc:sldMk cId="0" sldId="518"/>
        </pc:sldMkLst>
        <pc:spChg chg="mod">
          <ac:chgData name="Froduald Kabanza" userId="edf393d0-642b-4b9e-8c75-f62133241689" providerId="ADAL" clId="{AB09C514-6253-4CC0-8C7C-457416B9D1B5}" dt="2022-01-20T08:51:08.819" v="13253"/>
          <ac:spMkLst>
            <pc:docMk/>
            <pc:sldMk cId="0" sldId="518"/>
            <ac:spMk id="73729" creationId="{4C64AF3E-B561-4800-BFD8-82AAF496EB04}"/>
          </ac:spMkLst>
        </pc:spChg>
        <pc:spChg chg="mod">
          <ac:chgData name="Froduald Kabanza" userId="edf393d0-642b-4b9e-8c75-f62133241689" providerId="ADAL" clId="{AB09C514-6253-4CC0-8C7C-457416B9D1B5}" dt="2022-01-18T18:20:47.632" v="165"/>
          <ac:spMkLst>
            <pc:docMk/>
            <pc:sldMk cId="0" sldId="518"/>
            <ac:spMk id="73732" creationId="{1DA15557-A0C8-4318-B931-108351FE669A}"/>
          </ac:spMkLst>
        </pc:spChg>
      </pc:sldChg>
      <pc:sldChg chg="addSp delSp modSp add mod ord modNotesTx">
        <pc:chgData name="Froduald Kabanza" userId="edf393d0-642b-4b9e-8c75-f62133241689" providerId="ADAL" clId="{AB09C514-6253-4CC0-8C7C-457416B9D1B5}" dt="2022-01-20T08:51:44.122" v="13326" actId="20577"/>
        <pc:sldMkLst>
          <pc:docMk/>
          <pc:sldMk cId="0" sldId="519"/>
        </pc:sldMkLst>
        <pc:spChg chg="mod">
          <ac:chgData name="Froduald Kabanza" userId="edf393d0-642b-4b9e-8c75-f62133241689" providerId="ADAL" clId="{AB09C514-6253-4CC0-8C7C-457416B9D1B5}" dt="2022-01-20T01:46:15.183" v="5677" actId="1076"/>
          <ac:spMkLst>
            <pc:docMk/>
            <pc:sldMk cId="0" sldId="519"/>
            <ac:spMk id="34" creationId="{493EB980-AA18-4375-A52C-013A47AA97FE}"/>
          </ac:spMkLst>
        </pc:spChg>
        <pc:spChg chg="add mod">
          <ac:chgData name="Froduald Kabanza" userId="edf393d0-642b-4b9e-8c75-f62133241689" providerId="ADAL" clId="{AB09C514-6253-4CC0-8C7C-457416B9D1B5}" dt="2022-01-20T01:47:10.166" v="5713" actId="1076"/>
          <ac:spMkLst>
            <pc:docMk/>
            <pc:sldMk cId="0" sldId="519"/>
            <ac:spMk id="41" creationId="{056D964E-CC98-4A04-970B-B77B76EA1F9E}"/>
          </ac:spMkLst>
        </pc:spChg>
        <pc:spChg chg="mod">
          <ac:chgData name="Froduald Kabanza" userId="edf393d0-642b-4b9e-8c75-f62133241689" providerId="ADAL" clId="{AB09C514-6253-4CC0-8C7C-457416B9D1B5}" dt="2022-01-20T08:51:20.772" v="13268" actId="20577"/>
          <ac:spMkLst>
            <pc:docMk/>
            <pc:sldMk cId="0" sldId="519"/>
            <ac:spMk id="74753" creationId="{5E2DD590-C6CA-4192-939F-C405F220CBDD}"/>
          </ac:spMkLst>
        </pc:spChg>
        <pc:spChg chg="mod">
          <ac:chgData name="Froduald Kabanza" userId="edf393d0-642b-4b9e-8c75-f62133241689" providerId="ADAL" clId="{AB09C514-6253-4CC0-8C7C-457416B9D1B5}" dt="2022-01-18T18:20:47.632" v="165"/>
          <ac:spMkLst>
            <pc:docMk/>
            <pc:sldMk cId="0" sldId="519"/>
            <ac:spMk id="74756" creationId="{E7A50E32-0EC6-44B3-8081-1EB925367592}"/>
          </ac:spMkLst>
        </pc:spChg>
        <pc:spChg chg="add del">
          <ac:chgData name="Froduald Kabanza" userId="edf393d0-642b-4b9e-8c75-f62133241689" providerId="ADAL" clId="{AB09C514-6253-4CC0-8C7C-457416B9D1B5}" dt="2022-01-20T01:46:02.030" v="5671" actId="478"/>
          <ac:spMkLst>
            <pc:docMk/>
            <pc:sldMk cId="0" sldId="519"/>
            <ac:spMk id="74758" creationId="{D8804E8A-24F4-448D-BCE1-0F1C36B23BA1}"/>
          </ac:spMkLst>
        </pc:spChg>
      </pc:sldChg>
      <pc:sldChg chg="modSp add del ord">
        <pc:chgData name="Froduald Kabanza" userId="edf393d0-642b-4b9e-8c75-f62133241689" providerId="ADAL" clId="{AB09C514-6253-4CC0-8C7C-457416B9D1B5}" dt="2022-01-20T08:51:52.129" v="13327" actId="2696"/>
        <pc:sldMkLst>
          <pc:docMk/>
          <pc:sldMk cId="0" sldId="520"/>
        </pc:sldMkLst>
        <pc:spChg chg="mod">
          <ac:chgData name="Froduald Kabanza" userId="edf393d0-642b-4b9e-8c75-f62133241689" providerId="ADAL" clId="{AB09C514-6253-4CC0-8C7C-457416B9D1B5}" dt="2022-01-18T18:20:47.632" v="165"/>
          <ac:spMkLst>
            <pc:docMk/>
            <pc:sldMk cId="0" sldId="520"/>
            <ac:spMk id="75780" creationId="{DA1FCD46-A158-44AE-B44C-F2F8B03666F7}"/>
          </ac:spMkLst>
        </pc:spChg>
      </pc:sldChg>
      <pc:sldChg chg="modSp add ord">
        <pc:chgData name="Froduald Kabanza" userId="edf393d0-642b-4b9e-8c75-f62133241689" providerId="ADAL" clId="{AB09C514-6253-4CC0-8C7C-457416B9D1B5}" dt="2022-01-20T08:23:11.125" v="13116"/>
        <pc:sldMkLst>
          <pc:docMk/>
          <pc:sldMk cId="0" sldId="521"/>
        </pc:sldMkLst>
        <pc:spChg chg="mod">
          <ac:chgData name="Froduald Kabanza" userId="edf393d0-642b-4b9e-8c75-f62133241689" providerId="ADAL" clId="{AB09C514-6253-4CC0-8C7C-457416B9D1B5}" dt="2022-01-18T18:20:47.632" v="165"/>
          <ac:spMkLst>
            <pc:docMk/>
            <pc:sldMk cId="0" sldId="521"/>
            <ac:spMk id="76803" creationId="{90888FDA-8FF6-4A0B-B79D-A1A7355281CD}"/>
          </ac:spMkLst>
        </pc:spChg>
      </pc:sldChg>
      <pc:sldChg chg="modSp add mod ord">
        <pc:chgData name="Froduald Kabanza" userId="edf393d0-642b-4b9e-8c75-f62133241689" providerId="ADAL" clId="{AB09C514-6253-4CC0-8C7C-457416B9D1B5}" dt="2022-01-20T08:51:02.540" v="13252"/>
        <pc:sldMkLst>
          <pc:docMk/>
          <pc:sldMk cId="0" sldId="522"/>
        </pc:sldMkLst>
        <pc:spChg chg="mod">
          <ac:chgData name="Froduald Kabanza" userId="edf393d0-642b-4b9e-8c75-f62133241689" providerId="ADAL" clId="{AB09C514-6253-4CC0-8C7C-457416B9D1B5}" dt="2022-01-20T08:51:02.540" v="13252"/>
          <ac:spMkLst>
            <pc:docMk/>
            <pc:sldMk cId="0" sldId="522"/>
            <ac:spMk id="72705" creationId="{ED91AEF1-4FE2-42E5-8D74-6AB633C8C387}"/>
          </ac:spMkLst>
        </pc:spChg>
        <pc:spChg chg="mod">
          <ac:chgData name="Froduald Kabanza" userId="edf393d0-642b-4b9e-8c75-f62133241689" providerId="ADAL" clId="{AB09C514-6253-4CC0-8C7C-457416B9D1B5}" dt="2022-01-18T18:20:47.632" v="165"/>
          <ac:spMkLst>
            <pc:docMk/>
            <pc:sldMk cId="0" sldId="522"/>
            <ac:spMk id="72708" creationId="{699DAF1E-EC6A-43ED-93F5-E712412AF789}"/>
          </ac:spMkLst>
        </pc:spChg>
      </pc:sldChg>
      <pc:sldChg chg="addSp delSp modSp add mod ord delAnim modAnim">
        <pc:chgData name="Froduald Kabanza" userId="edf393d0-642b-4b9e-8c75-f62133241689" providerId="ADAL" clId="{AB09C514-6253-4CC0-8C7C-457416B9D1B5}" dt="2022-01-27T06:15:49.208" v="13546" actId="1076"/>
        <pc:sldMkLst>
          <pc:docMk/>
          <pc:sldMk cId="0" sldId="696"/>
        </pc:sldMkLst>
        <pc:spChg chg="mod topLvl">
          <ac:chgData name="Froduald Kabanza" userId="edf393d0-642b-4b9e-8c75-f62133241689" providerId="ADAL" clId="{AB09C514-6253-4CC0-8C7C-457416B9D1B5}" dt="2022-01-18T18:17:48.259" v="133" actId="207"/>
          <ac:spMkLst>
            <pc:docMk/>
            <pc:sldMk cId="0" sldId="696"/>
            <ac:spMk id="2" creationId="{00000000-0000-0000-0000-000000000000}"/>
          </ac:spMkLst>
        </pc:spChg>
        <pc:spChg chg="mod topLvl">
          <ac:chgData name="Froduald Kabanza" userId="edf393d0-642b-4b9e-8c75-f62133241689" providerId="ADAL" clId="{AB09C514-6253-4CC0-8C7C-457416B9D1B5}" dt="2022-01-18T18:15:00.593" v="83" actId="1076"/>
          <ac:spMkLst>
            <pc:docMk/>
            <pc:sldMk cId="0" sldId="696"/>
            <ac:spMk id="8" creationId="{00000000-0000-0000-0000-000000000000}"/>
          </ac:spMkLst>
        </pc:spChg>
        <pc:spChg chg="mod topLvl">
          <ac:chgData name="Froduald Kabanza" userId="edf393d0-642b-4b9e-8c75-f62133241689" providerId="ADAL" clId="{AB09C514-6253-4CC0-8C7C-457416B9D1B5}" dt="2022-01-18T18:15:00.593" v="83" actId="1076"/>
          <ac:spMkLst>
            <pc:docMk/>
            <pc:sldMk cId="0" sldId="696"/>
            <ac:spMk id="9" creationId="{00000000-0000-0000-0000-000000000000}"/>
          </ac:spMkLst>
        </pc:spChg>
        <pc:spChg chg="mod topLvl">
          <ac:chgData name="Froduald Kabanza" userId="edf393d0-642b-4b9e-8c75-f62133241689" providerId="ADAL" clId="{AB09C514-6253-4CC0-8C7C-457416B9D1B5}" dt="2022-01-18T18:17:48.259" v="133" actId="207"/>
          <ac:spMkLst>
            <pc:docMk/>
            <pc:sldMk cId="0" sldId="696"/>
            <ac:spMk id="10" creationId="{00000000-0000-0000-0000-000000000000}"/>
          </ac:spMkLst>
        </pc:spChg>
        <pc:spChg chg="mod topLvl">
          <ac:chgData name="Froduald Kabanza" userId="edf393d0-642b-4b9e-8c75-f62133241689" providerId="ADAL" clId="{AB09C514-6253-4CC0-8C7C-457416B9D1B5}" dt="2022-01-18T18:17:48.259" v="133" actId="207"/>
          <ac:spMkLst>
            <pc:docMk/>
            <pc:sldMk cId="0" sldId="696"/>
            <ac:spMk id="12" creationId="{00000000-0000-0000-0000-000000000000}"/>
          </ac:spMkLst>
        </pc:spChg>
        <pc:spChg chg="mod topLvl">
          <ac:chgData name="Froduald Kabanza" userId="edf393d0-642b-4b9e-8c75-f62133241689" providerId="ADAL" clId="{AB09C514-6253-4CC0-8C7C-457416B9D1B5}" dt="2022-01-18T18:17:48.259" v="133" actId="207"/>
          <ac:spMkLst>
            <pc:docMk/>
            <pc:sldMk cId="0" sldId="696"/>
            <ac:spMk id="13" creationId="{00000000-0000-0000-0000-000000000000}"/>
          </ac:spMkLst>
        </pc:spChg>
        <pc:spChg chg="mod topLvl">
          <ac:chgData name="Froduald Kabanza" userId="edf393d0-642b-4b9e-8c75-f62133241689" providerId="ADAL" clId="{AB09C514-6253-4CC0-8C7C-457416B9D1B5}" dt="2022-01-18T18:17:48.259" v="133" actId="207"/>
          <ac:spMkLst>
            <pc:docMk/>
            <pc:sldMk cId="0" sldId="696"/>
            <ac:spMk id="14" creationId="{00000000-0000-0000-0000-000000000000}"/>
          </ac:spMkLst>
        </pc:spChg>
        <pc:spChg chg="mod topLvl">
          <ac:chgData name="Froduald Kabanza" userId="edf393d0-642b-4b9e-8c75-f62133241689" providerId="ADAL" clId="{AB09C514-6253-4CC0-8C7C-457416B9D1B5}" dt="2022-01-18T18:17:48.259" v="133" actId="207"/>
          <ac:spMkLst>
            <pc:docMk/>
            <pc:sldMk cId="0" sldId="696"/>
            <ac:spMk id="15" creationId="{00000000-0000-0000-0000-000000000000}"/>
          </ac:spMkLst>
        </pc:spChg>
        <pc:spChg chg="mod topLvl">
          <ac:chgData name="Froduald Kabanza" userId="edf393d0-642b-4b9e-8c75-f62133241689" providerId="ADAL" clId="{AB09C514-6253-4CC0-8C7C-457416B9D1B5}" dt="2022-01-18T18:17:48.259" v="133" actId="207"/>
          <ac:spMkLst>
            <pc:docMk/>
            <pc:sldMk cId="0" sldId="696"/>
            <ac:spMk id="16" creationId="{00000000-0000-0000-0000-000000000000}"/>
          </ac:spMkLst>
        </pc:spChg>
        <pc:spChg chg="mod topLvl">
          <ac:chgData name="Froduald Kabanza" userId="edf393d0-642b-4b9e-8c75-f62133241689" providerId="ADAL" clId="{AB09C514-6253-4CC0-8C7C-457416B9D1B5}" dt="2022-01-18T18:19:17.559" v="146" actId="20577"/>
          <ac:spMkLst>
            <pc:docMk/>
            <pc:sldMk cId="0" sldId="696"/>
            <ac:spMk id="45" creationId="{19F5C7C8-A155-4511-99B5-F0C7044B8112}"/>
          </ac:spMkLst>
        </pc:spChg>
        <pc:spChg chg="add mod">
          <ac:chgData name="Froduald Kabanza" userId="edf393d0-642b-4b9e-8c75-f62133241689" providerId="ADAL" clId="{AB09C514-6253-4CC0-8C7C-457416B9D1B5}" dt="2022-01-18T18:17:06.022" v="130" actId="1076"/>
          <ac:spMkLst>
            <pc:docMk/>
            <pc:sldMk cId="0" sldId="696"/>
            <ac:spMk id="48" creationId="{BFB80F63-8F2A-4533-97C3-E8A2F92798B9}"/>
          </ac:spMkLst>
        </pc:spChg>
        <pc:spChg chg="add mod">
          <ac:chgData name="Froduald Kabanza" userId="edf393d0-642b-4b9e-8c75-f62133241689" providerId="ADAL" clId="{AB09C514-6253-4CC0-8C7C-457416B9D1B5}" dt="2022-01-18T18:17:09.248" v="131" actId="1076"/>
          <ac:spMkLst>
            <pc:docMk/>
            <pc:sldMk cId="0" sldId="696"/>
            <ac:spMk id="49" creationId="{6263D7BB-937B-4ED3-AE74-64C49812CF55}"/>
          </ac:spMkLst>
        </pc:spChg>
        <pc:spChg chg="mod">
          <ac:chgData name="Froduald Kabanza" userId="edf393d0-642b-4b9e-8c75-f62133241689" providerId="ADAL" clId="{AB09C514-6253-4CC0-8C7C-457416B9D1B5}" dt="2022-01-18T18:15:39.906" v="94" actId="20577"/>
          <ac:spMkLst>
            <pc:docMk/>
            <pc:sldMk cId="0" sldId="696"/>
            <ac:spMk id="22530" creationId="{00000000-0000-0000-0000-000000000000}"/>
          </ac:spMkLst>
        </pc:spChg>
        <pc:spChg chg="mod">
          <ac:chgData name="Froduald Kabanza" userId="edf393d0-642b-4b9e-8c75-f62133241689" providerId="ADAL" clId="{AB09C514-6253-4CC0-8C7C-457416B9D1B5}" dt="2022-01-18T18:18:41.997" v="138" actId="1076"/>
          <ac:spMkLst>
            <pc:docMk/>
            <pc:sldMk cId="0" sldId="696"/>
            <ac:spMk id="22532" creationId="{00000000-0000-0000-0000-000000000000}"/>
          </ac:spMkLst>
        </pc:spChg>
        <pc:spChg chg="mod">
          <ac:chgData name="Froduald Kabanza" userId="edf393d0-642b-4b9e-8c75-f62133241689" providerId="ADAL" clId="{AB09C514-6253-4CC0-8C7C-457416B9D1B5}" dt="2022-01-27T06:15:49.208" v="13546" actId="1076"/>
          <ac:spMkLst>
            <pc:docMk/>
            <pc:sldMk cId="0" sldId="696"/>
            <ac:spMk id="22533" creationId="{00000000-0000-0000-0000-000000000000}"/>
          </ac:spMkLst>
        </pc:spChg>
        <pc:spChg chg="mod">
          <ac:chgData name="Froduald Kabanza" userId="edf393d0-642b-4b9e-8c75-f62133241689" providerId="ADAL" clId="{AB09C514-6253-4CC0-8C7C-457416B9D1B5}" dt="2022-01-18T18:19:05.965" v="144" actId="1076"/>
          <ac:spMkLst>
            <pc:docMk/>
            <pc:sldMk cId="0" sldId="696"/>
            <ac:spMk id="22534" creationId="{00000000-0000-0000-0000-000000000000}"/>
          </ac:spMkLst>
        </pc:spChg>
        <pc:grpChg chg="del mod">
          <ac:chgData name="Froduald Kabanza" userId="edf393d0-642b-4b9e-8c75-f62133241689" providerId="ADAL" clId="{AB09C514-6253-4CC0-8C7C-457416B9D1B5}" dt="2022-01-18T18:11:38.387" v="41" actId="165"/>
          <ac:grpSpMkLst>
            <pc:docMk/>
            <pc:sldMk cId="0" sldId="696"/>
            <ac:grpSpMk id="3" creationId="{50D6739B-532E-4826-8700-8383529FE989}"/>
          </ac:grpSpMkLst>
        </pc:grpChg>
        <pc:grpChg chg="add mod">
          <ac:chgData name="Froduald Kabanza" userId="edf393d0-642b-4b9e-8c75-f62133241689" providerId="ADAL" clId="{AB09C514-6253-4CC0-8C7C-457416B9D1B5}" dt="2022-01-18T18:17:19.936" v="132" actId="164"/>
          <ac:grpSpMkLst>
            <pc:docMk/>
            <pc:sldMk cId="0" sldId="696"/>
            <ac:grpSpMk id="39" creationId="{4FAB8FEE-ABF2-4A01-B9AE-1C57245F009D}"/>
          </ac:grpSpMkLst>
        </pc:grpChg>
        <pc:grpChg chg="add del mod">
          <ac:chgData name="Froduald Kabanza" userId="edf393d0-642b-4b9e-8c75-f62133241689" providerId="ADAL" clId="{AB09C514-6253-4CC0-8C7C-457416B9D1B5}" dt="2022-01-18T18:16:20.898" v="124" actId="478"/>
          <ac:grpSpMkLst>
            <pc:docMk/>
            <pc:sldMk cId="0" sldId="696"/>
            <ac:grpSpMk id="43" creationId="{1B91CF09-F230-4229-951A-5CE08CD2B908}"/>
          </ac:grpSpMkLst>
        </pc:grpChg>
        <pc:cxnChg chg="mod topLvl">
          <ac:chgData name="Froduald Kabanza" userId="edf393d0-642b-4b9e-8c75-f62133241689" providerId="ADAL" clId="{AB09C514-6253-4CC0-8C7C-457416B9D1B5}" dt="2022-01-18T18:15:00.593" v="83" actId="1076"/>
          <ac:cxnSpMkLst>
            <pc:docMk/>
            <pc:sldMk cId="0" sldId="696"/>
            <ac:cxnSpMk id="24" creationId="{00000000-0000-0000-0000-000000000000}"/>
          </ac:cxnSpMkLst>
        </pc:cxnChg>
        <pc:cxnChg chg="mod topLvl">
          <ac:chgData name="Froduald Kabanza" userId="edf393d0-642b-4b9e-8c75-f62133241689" providerId="ADAL" clId="{AB09C514-6253-4CC0-8C7C-457416B9D1B5}" dt="2022-01-18T18:15:00.593" v="83" actId="1076"/>
          <ac:cxnSpMkLst>
            <pc:docMk/>
            <pc:sldMk cId="0" sldId="696"/>
            <ac:cxnSpMk id="27" creationId="{00000000-0000-0000-0000-000000000000}"/>
          </ac:cxnSpMkLst>
        </pc:cxnChg>
        <pc:cxnChg chg="mod topLvl">
          <ac:chgData name="Froduald Kabanza" userId="edf393d0-642b-4b9e-8c75-f62133241689" providerId="ADAL" clId="{AB09C514-6253-4CC0-8C7C-457416B9D1B5}" dt="2022-01-18T18:15:00.593" v="83" actId="1076"/>
          <ac:cxnSpMkLst>
            <pc:docMk/>
            <pc:sldMk cId="0" sldId="696"/>
            <ac:cxnSpMk id="30" creationId="{00000000-0000-0000-0000-000000000000}"/>
          </ac:cxnSpMkLst>
        </pc:cxnChg>
        <pc:cxnChg chg="mod topLvl">
          <ac:chgData name="Froduald Kabanza" userId="edf393d0-642b-4b9e-8c75-f62133241689" providerId="ADAL" clId="{AB09C514-6253-4CC0-8C7C-457416B9D1B5}" dt="2022-01-18T18:15:00.593" v="83" actId="1076"/>
          <ac:cxnSpMkLst>
            <pc:docMk/>
            <pc:sldMk cId="0" sldId="696"/>
            <ac:cxnSpMk id="33" creationId="{00000000-0000-0000-0000-000000000000}"/>
          </ac:cxnSpMkLst>
        </pc:cxnChg>
        <pc:cxnChg chg="add mod">
          <ac:chgData name="Froduald Kabanza" userId="edf393d0-642b-4b9e-8c75-f62133241689" providerId="ADAL" clId="{AB09C514-6253-4CC0-8C7C-457416B9D1B5}" dt="2022-01-18T18:17:19.936" v="132" actId="164"/>
          <ac:cxnSpMkLst>
            <pc:docMk/>
            <pc:sldMk cId="0" sldId="696"/>
            <ac:cxnSpMk id="36" creationId="{190EDA56-222D-419F-BA7A-13282E10550F}"/>
          </ac:cxnSpMkLst>
        </pc:cxnChg>
        <pc:cxnChg chg="mod topLvl">
          <ac:chgData name="Froduald Kabanza" userId="edf393d0-642b-4b9e-8c75-f62133241689" providerId="ADAL" clId="{AB09C514-6253-4CC0-8C7C-457416B9D1B5}" dt="2022-01-18T18:15:00.593" v="83" actId="1076"/>
          <ac:cxnSpMkLst>
            <pc:docMk/>
            <pc:sldMk cId="0" sldId="696"/>
            <ac:cxnSpMk id="41" creationId="{00000000-0000-0000-0000-000000000000}"/>
          </ac:cxnSpMkLst>
        </pc:cxnChg>
        <pc:cxnChg chg="mod topLvl">
          <ac:chgData name="Froduald Kabanza" userId="edf393d0-642b-4b9e-8c75-f62133241689" providerId="ADAL" clId="{AB09C514-6253-4CC0-8C7C-457416B9D1B5}" dt="2022-01-18T18:15:00.593" v="83" actId="1076"/>
          <ac:cxnSpMkLst>
            <pc:docMk/>
            <pc:sldMk cId="0" sldId="696"/>
            <ac:cxnSpMk id="44" creationId="{00000000-0000-0000-0000-000000000000}"/>
          </ac:cxnSpMkLst>
        </pc:cxnChg>
        <pc:cxnChg chg="del mod topLvl">
          <ac:chgData name="Froduald Kabanza" userId="edf393d0-642b-4b9e-8c75-f62133241689" providerId="ADAL" clId="{AB09C514-6253-4CC0-8C7C-457416B9D1B5}" dt="2022-01-18T18:16:20.898" v="124" actId="478"/>
          <ac:cxnSpMkLst>
            <pc:docMk/>
            <pc:sldMk cId="0" sldId="696"/>
            <ac:cxnSpMk id="46" creationId="{D0E7A60F-1CCB-4C80-B75A-4AB420E5A2D2}"/>
          </ac:cxnSpMkLst>
        </pc:cxnChg>
        <pc:cxnChg chg="mod topLvl">
          <ac:chgData name="Froduald Kabanza" userId="edf393d0-642b-4b9e-8c75-f62133241689" providerId="ADAL" clId="{AB09C514-6253-4CC0-8C7C-457416B9D1B5}" dt="2022-01-18T18:15:00.593" v="83" actId="1076"/>
          <ac:cxnSpMkLst>
            <pc:docMk/>
            <pc:sldMk cId="0" sldId="696"/>
            <ac:cxnSpMk id="47" creationId="{00000000-0000-0000-0000-000000000000}"/>
          </ac:cxnSpMkLst>
        </pc:cxnChg>
        <pc:cxnChg chg="mod topLvl">
          <ac:chgData name="Froduald Kabanza" userId="edf393d0-642b-4b9e-8c75-f62133241689" providerId="ADAL" clId="{AB09C514-6253-4CC0-8C7C-457416B9D1B5}" dt="2022-01-18T18:15:00.593" v="83" actId="1076"/>
          <ac:cxnSpMkLst>
            <pc:docMk/>
            <pc:sldMk cId="0" sldId="696"/>
            <ac:cxnSpMk id="88" creationId="{00000000-0000-0000-0000-000000000000}"/>
          </ac:cxnSpMkLst>
        </pc:cxnChg>
      </pc:sldChg>
      <pc:sldChg chg="addSp delSp modSp add mod ord">
        <pc:chgData name="Froduald Kabanza" userId="edf393d0-642b-4b9e-8c75-f62133241689" providerId="ADAL" clId="{AB09C514-6253-4CC0-8C7C-457416B9D1B5}" dt="2022-01-20T01:17:10.224" v="4834"/>
        <pc:sldMkLst>
          <pc:docMk/>
          <pc:sldMk cId="34717944" sldId="697"/>
        </pc:sldMkLst>
        <pc:spChg chg="mod">
          <ac:chgData name="Froduald Kabanza" userId="edf393d0-642b-4b9e-8c75-f62133241689" providerId="ADAL" clId="{AB09C514-6253-4CC0-8C7C-457416B9D1B5}" dt="2022-01-19T17:08:01.882" v="192" actId="20577"/>
          <ac:spMkLst>
            <pc:docMk/>
            <pc:sldMk cId="34717944" sldId="697"/>
            <ac:spMk id="4" creationId="{B668FC61-5905-43E4-BD91-2F1876FFFC4C}"/>
          </ac:spMkLst>
        </pc:spChg>
        <pc:spChg chg="mod">
          <ac:chgData name="Froduald Kabanza" userId="edf393d0-642b-4b9e-8c75-f62133241689" providerId="ADAL" clId="{AB09C514-6253-4CC0-8C7C-457416B9D1B5}" dt="2022-01-19T22:28:44.088" v="290" actId="313"/>
          <ac:spMkLst>
            <pc:docMk/>
            <pc:sldMk cId="34717944" sldId="697"/>
            <ac:spMk id="27649" creationId="{8F8669B8-51D6-49D3-8D70-A924DFD7F78F}"/>
          </ac:spMkLst>
        </pc:spChg>
        <pc:picChg chg="add mod">
          <ac:chgData name="Froduald Kabanza" userId="edf393d0-642b-4b9e-8c75-f62133241689" providerId="ADAL" clId="{AB09C514-6253-4CC0-8C7C-457416B9D1B5}" dt="2022-01-19T17:07:39.118" v="191" actId="14100"/>
          <ac:picMkLst>
            <pc:docMk/>
            <pc:sldMk cId="34717944" sldId="697"/>
            <ac:picMk id="3" creationId="{74A71E99-0DB2-4837-82E9-E20B15C0F8E0}"/>
          </ac:picMkLst>
        </pc:picChg>
        <pc:picChg chg="del">
          <ac:chgData name="Froduald Kabanza" userId="edf393d0-642b-4b9e-8c75-f62133241689" providerId="ADAL" clId="{AB09C514-6253-4CC0-8C7C-457416B9D1B5}" dt="2022-01-19T17:07:24.458" v="185" actId="478"/>
          <ac:picMkLst>
            <pc:docMk/>
            <pc:sldMk cId="34717944" sldId="697"/>
            <ac:picMk id="27655" creationId="{83E28D1A-85A3-42E5-93D5-337E26BCC613}"/>
          </ac:picMkLst>
        </pc:picChg>
      </pc:sldChg>
      <pc:sldChg chg="addSp add modNotesTx">
        <pc:chgData name="Froduald Kabanza" userId="edf393d0-642b-4b9e-8c75-f62133241689" providerId="ADAL" clId="{AB09C514-6253-4CC0-8C7C-457416B9D1B5}" dt="2022-01-20T18:15:07.574" v="13426"/>
        <pc:sldMkLst>
          <pc:docMk/>
          <pc:sldMk cId="812313677" sldId="698"/>
        </pc:sldMkLst>
        <pc:inkChg chg="add">
          <ac:chgData name="Froduald Kabanza" userId="edf393d0-642b-4b9e-8c75-f62133241689" providerId="ADAL" clId="{AB09C514-6253-4CC0-8C7C-457416B9D1B5}" dt="2022-01-20T18:15:07.574" v="13426"/>
          <ac:inkMkLst>
            <pc:docMk/>
            <pc:sldMk cId="812313677" sldId="698"/>
            <ac:inkMk id="2" creationId="{180F5FD1-DA01-410C-ACCB-40B61EDA5482}"/>
          </ac:inkMkLst>
        </pc:inkChg>
      </pc:sldChg>
      <pc:sldChg chg="add">
        <pc:chgData name="Froduald Kabanza" userId="edf393d0-642b-4b9e-8c75-f62133241689" providerId="ADAL" clId="{AB09C514-6253-4CC0-8C7C-457416B9D1B5}" dt="2022-01-19T22:41:19.499" v="303"/>
        <pc:sldMkLst>
          <pc:docMk/>
          <pc:sldMk cId="360748642" sldId="699"/>
        </pc:sldMkLst>
      </pc:sldChg>
      <pc:sldChg chg="addSp delSp modSp add mod modNotesTx">
        <pc:chgData name="Froduald Kabanza" userId="edf393d0-642b-4b9e-8c75-f62133241689" providerId="ADAL" clId="{AB09C514-6253-4CC0-8C7C-457416B9D1B5}" dt="2022-01-19T22:51:11.399" v="395" actId="20577"/>
        <pc:sldMkLst>
          <pc:docMk/>
          <pc:sldMk cId="2097260269" sldId="700"/>
        </pc:sldMkLst>
        <pc:spChg chg="add del mod">
          <ac:chgData name="Froduald Kabanza" userId="edf393d0-642b-4b9e-8c75-f62133241689" providerId="ADAL" clId="{AB09C514-6253-4CC0-8C7C-457416B9D1B5}" dt="2022-01-19T22:49:45.677" v="381" actId="478"/>
          <ac:spMkLst>
            <pc:docMk/>
            <pc:sldMk cId="2097260269" sldId="700"/>
            <ac:spMk id="2" creationId="{A937E91E-0785-4AF9-B94A-484A1829D44C}"/>
          </ac:spMkLst>
        </pc:spChg>
        <pc:spChg chg="add del mod">
          <ac:chgData name="Froduald Kabanza" userId="edf393d0-642b-4b9e-8c75-f62133241689" providerId="ADAL" clId="{AB09C514-6253-4CC0-8C7C-457416B9D1B5}" dt="2022-01-19T22:50:25.365" v="389" actId="478"/>
          <ac:spMkLst>
            <pc:docMk/>
            <pc:sldMk cId="2097260269" sldId="700"/>
            <ac:spMk id="5" creationId="{CCD81936-7C95-4C3F-89DA-5D91E2CA89D0}"/>
          </ac:spMkLst>
        </pc:spChg>
        <pc:spChg chg="add mod">
          <ac:chgData name="Froduald Kabanza" userId="edf393d0-642b-4b9e-8c75-f62133241689" providerId="ADAL" clId="{AB09C514-6253-4CC0-8C7C-457416B9D1B5}" dt="2022-01-19T22:51:04.315" v="393" actId="1076"/>
          <ac:spMkLst>
            <pc:docMk/>
            <pc:sldMk cId="2097260269" sldId="700"/>
            <ac:spMk id="6" creationId="{50300266-A5CD-402B-AB38-C024B33AF163}"/>
          </ac:spMkLst>
        </pc:spChg>
        <pc:spChg chg="del mod">
          <ac:chgData name="Froduald Kabanza" userId="edf393d0-642b-4b9e-8c75-f62133241689" providerId="ADAL" clId="{AB09C514-6253-4CC0-8C7C-457416B9D1B5}" dt="2022-01-19T22:50:20.296" v="388" actId="478"/>
          <ac:spMkLst>
            <pc:docMk/>
            <pc:sldMk cId="2097260269" sldId="700"/>
            <ac:spMk id="92161" creationId="{E66A69D8-EA4B-4EF1-95A3-BCBDF7FFA477}"/>
          </ac:spMkLst>
        </pc:spChg>
        <pc:spChg chg="del">
          <ac:chgData name="Froduald Kabanza" userId="edf393d0-642b-4b9e-8c75-f62133241689" providerId="ADAL" clId="{AB09C514-6253-4CC0-8C7C-457416B9D1B5}" dt="2022-01-19T22:49:43.330" v="380" actId="478"/>
          <ac:spMkLst>
            <pc:docMk/>
            <pc:sldMk cId="2097260269" sldId="700"/>
            <ac:spMk id="92162" creationId="{8315D294-25C1-4B08-B7F5-BD720D2B3860}"/>
          </ac:spMkLst>
        </pc:spChg>
        <pc:picChg chg="add mod">
          <ac:chgData name="Froduald Kabanza" userId="edf393d0-642b-4b9e-8c75-f62133241689" providerId="ADAL" clId="{AB09C514-6253-4CC0-8C7C-457416B9D1B5}" dt="2022-01-19T22:50:31.161" v="390" actId="14100"/>
          <ac:picMkLst>
            <pc:docMk/>
            <pc:sldMk cId="2097260269" sldId="700"/>
            <ac:picMk id="4" creationId="{EA0B6813-1CC9-492E-9E2C-504CBC07AEB9}"/>
          </ac:picMkLst>
        </pc:picChg>
      </pc:sldChg>
      <pc:sldChg chg="modSp add mod modNotesTx">
        <pc:chgData name="Froduald Kabanza" userId="edf393d0-642b-4b9e-8c75-f62133241689" providerId="ADAL" clId="{AB09C514-6253-4CC0-8C7C-457416B9D1B5}" dt="2022-01-20T07:51:21.275" v="12888" actId="20577"/>
        <pc:sldMkLst>
          <pc:docMk/>
          <pc:sldMk cId="2658075881" sldId="701"/>
        </pc:sldMkLst>
        <pc:spChg chg="mod">
          <ac:chgData name="Froduald Kabanza" userId="edf393d0-642b-4b9e-8c75-f62133241689" providerId="ADAL" clId="{AB09C514-6253-4CC0-8C7C-457416B9D1B5}" dt="2022-01-19T23:16:39.525" v="809" actId="14100"/>
          <ac:spMkLst>
            <pc:docMk/>
            <pc:sldMk cId="2658075881" sldId="701"/>
            <ac:spMk id="9" creationId="{4729A116-3E47-45DE-BA87-55A1E7EA22F6}"/>
          </ac:spMkLst>
        </pc:spChg>
        <pc:spChg chg="mod">
          <ac:chgData name="Froduald Kabanza" userId="edf393d0-642b-4b9e-8c75-f62133241689" providerId="ADAL" clId="{AB09C514-6253-4CC0-8C7C-457416B9D1B5}" dt="2022-01-19T23:16:39.525" v="809" actId="14100"/>
          <ac:spMkLst>
            <pc:docMk/>
            <pc:sldMk cId="2658075881" sldId="701"/>
            <ac:spMk id="12" creationId="{5EBD9A04-01C7-4563-A22A-E3B81B148839}"/>
          </ac:spMkLst>
        </pc:spChg>
        <pc:spChg chg="mod">
          <ac:chgData name="Froduald Kabanza" userId="edf393d0-642b-4b9e-8c75-f62133241689" providerId="ADAL" clId="{AB09C514-6253-4CC0-8C7C-457416B9D1B5}" dt="2022-01-20T07:51:21.275" v="12888" actId="20577"/>
          <ac:spMkLst>
            <pc:docMk/>
            <pc:sldMk cId="2658075881" sldId="701"/>
            <ac:spMk id="40962" creationId="{08DAD3BA-7389-48C3-A565-0CC8ACC1502D}"/>
          </ac:spMkLst>
        </pc:spChg>
        <pc:spChg chg="mod">
          <ac:chgData name="Froduald Kabanza" userId="edf393d0-642b-4b9e-8c75-f62133241689" providerId="ADAL" clId="{AB09C514-6253-4CC0-8C7C-457416B9D1B5}" dt="2022-01-19T23:13:54.982" v="531" actId="20577"/>
          <ac:spMkLst>
            <pc:docMk/>
            <pc:sldMk cId="2658075881" sldId="701"/>
            <ac:spMk id="44033" creationId="{48727697-AE43-4E4B-B530-A1BE0EE9FA95}"/>
          </ac:spMkLst>
        </pc:spChg>
        <pc:spChg chg="mod">
          <ac:chgData name="Froduald Kabanza" userId="edf393d0-642b-4b9e-8c75-f62133241689" providerId="ADAL" clId="{AB09C514-6253-4CC0-8C7C-457416B9D1B5}" dt="2022-01-19T23:16:39.525" v="809" actId="14100"/>
          <ac:spMkLst>
            <pc:docMk/>
            <pc:sldMk cId="2658075881" sldId="701"/>
            <ac:spMk id="44058" creationId="{9AE8B0DE-1700-47E7-AC21-85123C05299B}"/>
          </ac:spMkLst>
        </pc:spChg>
        <pc:grpChg chg="mod">
          <ac:chgData name="Froduald Kabanza" userId="edf393d0-642b-4b9e-8c75-f62133241689" providerId="ADAL" clId="{AB09C514-6253-4CC0-8C7C-457416B9D1B5}" dt="2022-01-19T23:16:39.525" v="809" actId="14100"/>
          <ac:grpSpMkLst>
            <pc:docMk/>
            <pc:sldMk cId="2658075881" sldId="701"/>
            <ac:grpSpMk id="19" creationId="{6144D960-6B4D-45AE-972D-A984DA4512EC}"/>
          </ac:grpSpMkLst>
        </pc:grpChg>
      </pc:sldChg>
      <pc:sldChg chg="addSp delSp modSp add mod modNotesTx">
        <pc:chgData name="Froduald Kabanza" userId="edf393d0-642b-4b9e-8c75-f62133241689" providerId="ADAL" clId="{AB09C514-6253-4CC0-8C7C-457416B9D1B5}" dt="2022-01-19T23:43:26.378" v="3301" actId="20577"/>
        <pc:sldMkLst>
          <pc:docMk/>
          <pc:sldMk cId="3190551740" sldId="702"/>
        </pc:sldMkLst>
        <pc:spChg chg="add del mod">
          <ac:chgData name="Froduald Kabanza" userId="edf393d0-642b-4b9e-8c75-f62133241689" providerId="ADAL" clId="{AB09C514-6253-4CC0-8C7C-457416B9D1B5}" dt="2022-01-19T23:35:50.826" v="2743" actId="478"/>
          <ac:spMkLst>
            <pc:docMk/>
            <pc:sldMk cId="3190551740" sldId="702"/>
            <ac:spMk id="2" creationId="{A73684D6-4178-43E8-A07A-DD5B3869FEC6}"/>
          </ac:spMkLst>
        </pc:spChg>
        <pc:spChg chg="add mod">
          <ac:chgData name="Froduald Kabanza" userId="edf393d0-642b-4b9e-8c75-f62133241689" providerId="ADAL" clId="{AB09C514-6253-4CC0-8C7C-457416B9D1B5}" dt="2022-01-19T23:37:07.029" v="2763" actId="1076"/>
          <ac:spMkLst>
            <pc:docMk/>
            <pc:sldMk cId="3190551740" sldId="702"/>
            <ac:spMk id="22" creationId="{3CCBA713-134E-4630-98FB-770158B4B774}"/>
          </ac:spMkLst>
        </pc:spChg>
        <pc:spChg chg="mod">
          <ac:chgData name="Froduald Kabanza" userId="edf393d0-642b-4b9e-8c75-f62133241689" providerId="ADAL" clId="{AB09C514-6253-4CC0-8C7C-457416B9D1B5}" dt="2022-01-19T23:35:57.048" v="2746" actId="1076"/>
          <ac:spMkLst>
            <pc:docMk/>
            <pc:sldMk cId="3190551740" sldId="702"/>
            <ac:spMk id="48129" creationId="{CE2F8C20-8468-493A-BEC9-4C483C4A9BCC}"/>
          </ac:spMkLst>
        </pc:spChg>
        <pc:spChg chg="del">
          <ac:chgData name="Froduald Kabanza" userId="edf393d0-642b-4b9e-8c75-f62133241689" providerId="ADAL" clId="{AB09C514-6253-4CC0-8C7C-457416B9D1B5}" dt="2022-01-19T23:35:46.878" v="2742" actId="478"/>
          <ac:spMkLst>
            <pc:docMk/>
            <pc:sldMk cId="3190551740" sldId="702"/>
            <ac:spMk id="48130" creationId="{29F28866-9ED5-4F79-BA8E-DA2C89BE40E8}"/>
          </ac:spMkLst>
        </pc:spChg>
        <pc:spChg chg="del">
          <ac:chgData name="Froduald Kabanza" userId="edf393d0-642b-4b9e-8c75-f62133241689" providerId="ADAL" clId="{AB09C514-6253-4CC0-8C7C-457416B9D1B5}" dt="2022-01-19T23:36:08.807" v="2747" actId="478"/>
          <ac:spMkLst>
            <pc:docMk/>
            <pc:sldMk cId="3190551740" sldId="702"/>
            <ac:spMk id="48134" creationId="{6618A5DF-0F32-4FB4-A1DD-AB0656342F89}"/>
          </ac:spMkLst>
        </pc:spChg>
        <pc:spChg chg="del">
          <ac:chgData name="Froduald Kabanza" userId="edf393d0-642b-4b9e-8c75-f62133241689" providerId="ADAL" clId="{AB09C514-6253-4CC0-8C7C-457416B9D1B5}" dt="2022-01-19T23:36:08.807" v="2747" actId="478"/>
          <ac:spMkLst>
            <pc:docMk/>
            <pc:sldMk cId="3190551740" sldId="702"/>
            <ac:spMk id="48142" creationId="{FA26DA9F-A02C-43AE-AB3B-16B013477FF7}"/>
          </ac:spMkLst>
        </pc:spChg>
        <pc:graphicFrameChg chg="del">
          <ac:chgData name="Froduald Kabanza" userId="edf393d0-642b-4b9e-8c75-f62133241689" providerId="ADAL" clId="{AB09C514-6253-4CC0-8C7C-457416B9D1B5}" dt="2022-01-19T23:35:52.704" v="2744" actId="478"/>
          <ac:graphicFrameMkLst>
            <pc:docMk/>
            <pc:sldMk cId="3190551740" sldId="702"/>
            <ac:graphicFrameMk id="18" creationId="{E00B5BF1-18AB-4D1C-91A8-F68D180AFA4A}"/>
          </ac:graphicFrameMkLst>
        </pc:graphicFrameChg>
        <pc:graphicFrameChg chg="del">
          <ac:chgData name="Froduald Kabanza" userId="edf393d0-642b-4b9e-8c75-f62133241689" providerId="ADAL" clId="{AB09C514-6253-4CC0-8C7C-457416B9D1B5}" dt="2022-01-19T23:36:08.807" v="2747" actId="478"/>
          <ac:graphicFrameMkLst>
            <pc:docMk/>
            <pc:sldMk cId="3190551740" sldId="702"/>
            <ac:graphicFrameMk id="20" creationId="{C918DB26-39A2-4A4A-A7E8-D3F2163D9492}"/>
          </ac:graphicFrameMkLst>
        </pc:graphicFrameChg>
        <pc:graphicFrameChg chg="del">
          <ac:chgData name="Froduald Kabanza" userId="edf393d0-642b-4b9e-8c75-f62133241689" providerId="ADAL" clId="{AB09C514-6253-4CC0-8C7C-457416B9D1B5}" dt="2022-01-19T23:36:08.807" v="2747" actId="478"/>
          <ac:graphicFrameMkLst>
            <pc:docMk/>
            <pc:sldMk cId="3190551740" sldId="702"/>
            <ac:graphicFrameMk id="25" creationId="{972D1BDA-7162-46E4-874B-5F475464C088}"/>
          </ac:graphicFrameMkLst>
        </pc:graphicFrameChg>
        <pc:picChg chg="add mod">
          <ac:chgData name="Froduald Kabanza" userId="edf393d0-642b-4b9e-8c75-f62133241689" providerId="ADAL" clId="{AB09C514-6253-4CC0-8C7C-457416B9D1B5}" dt="2022-01-19T23:37:11.221" v="2764" actId="1076"/>
          <ac:picMkLst>
            <pc:docMk/>
            <pc:sldMk cId="3190551740" sldId="702"/>
            <ac:picMk id="4" creationId="{79631368-296E-4472-AD25-B56B5D2FD111}"/>
          </ac:picMkLst>
        </pc:picChg>
        <pc:picChg chg="del">
          <ac:chgData name="Froduald Kabanza" userId="edf393d0-642b-4b9e-8c75-f62133241689" providerId="ADAL" clId="{AB09C514-6253-4CC0-8C7C-457416B9D1B5}" dt="2022-01-19T23:36:08.807" v="2747" actId="478"/>
          <ac:picMkLst>
            <pc:docMk/>
            <pc:sldMk cId="3190551740" sldId="702"/>
            <ac:picMk id="19" creationId="{82B72C29-28AF-4297-9CC9-147E12256138}"/>
          </ac:picMkLst>
        </pc:picChg>
        <pc:picChg chg="del">
          <ac:chgData name="Froduald Kabanza" userId="edf393d0-642b-4b9e-8c75-f62133241689" providerId="ADAL" clId="{AB09C514-6253-4CC0-8C7C-457416B9D1B5}" dt="2022-01-19T23:36:08.807" v="2747" actId="478"/>
          <ac:picMkLst>
            <pc:docMk/>
            <pc:sldMk cId="3190551740" sldId="702"/>
            <ac:picMk id="21" creationId="{145F0E48-D200-4430-9C1C-E3E0B41C4139}"/>
          </ac:picMkLst>
        </pc:picChg>
        <pc:picChg chg="del">
          <ac:chgData name="Froduald Kabanza" userId="edf393d0-642b-4b9e-8c75-f62133241689" providerId="ADAL" clId="{AB09C514-6253-4CC0-8C7C-457416B9D1B5}" dt="2022-01-19T23:36:08.807" v="2747" actId="478"/>
          <ac:picMkLst>
            <pc:docMk/>
            <pc:sldMk cId="3190551740" sldId="702"/>
            <ac:picMk id="48135" creationId="{3591D0D3-A308-4630-912C-4CDBC0B9E662}"/>
          </ac:picMkLst>
        </pc:picChg>
        <pc:picChg chg="del">
          <ac:chgData name="Froduald Kabanza" userId="edf393d0-642b-4b9e-8c75-f62133241689" providerId="ADAL" clId="{AB09C514-6253-4CC0-8C7C-457416B9D1B5}" dt="2022-01-19T23:36:08.807" v="2747" actId="478"/>
          <ac:picMkLst>
            <pc:docMk/>
            <pc:sldMk cId="3190551740" sldId="702"/>
            <ac:picMk id="48136" creationId="{3F6876C1-1225-4F02-9C7E-54F4C9D31028}"/>
          </ac:picMkLst>
        </pc:picChg>
        <pc:picChg chg="del">
          <ac:chgData name="Froduald Kabanza" userId="edf393d0-642b-4b9e-8c75-f62133241689" providerId="ADAL" clId="{AB09C514-6253-4CC0-8C7C-457416B9D1B5}" dt="2022-01-19T23:36:08.807" v="2747" actId="478"/>
          <ac:picMkLst>
            <pc:docMk/>
            <pc:sldMk cId="3190551740" sldId="702"/>
            <ac:picMk id="48138" creationId="{45A9F377-3A7D-49B3-AD8C-EC7671B5DE2E}"/>
          </ac:picMkLst>
        </pc:picChg>
        <pc:picChg chg="del">
          <ac:chgData name="Froduald Kabanza" userId="edf393d0-642b-4b9e-8c75-f62133241689" providerId="ADAL" clId="{AB09C514-6253-4CC0-8C7C-457416B9D1B5}" dt="2022-01-19T23:36:08.807" v="2747" actId="478"/>
          <ac:picMkLst>
            <pc:docMk/>
            <pc:sldMk cId="3190551740" sldId="702"/>
            <ac:picMk id="48139" creationId="{A6F5AD0E-EC35-42D2-AE8B-5C75810967AB}"/>
          </ac:picMkLst>
        </pc:picChg>
      </pc:sldChg>
      <pc:sldChg chg="addSp delSp modSp add mod modAnim modNotesTx">
        <pc:chgData name="Froduald Kabanza" userId="edf393d0-642b-4b9e-8c75-f62133241689" providerId="ADAL" clId="{AB09C514-6253-4CC0-8C7C-457416B9D1B5}" dt="2022-01-19T23:51:30.865" v="3870" actId="20577"/>
        <pc:sldMkLst>
          <pc:docMk/>
          <pc:sldMk cId="2335912615" sldId="703"/>
        </pc:sldMkLst>
        <pc:spChg chg="add mod">
          <ac:chgData name="Froduald Kabanza" userId="edf393d0-642b-4b9e-8c75-f62133241689" providerId="ADAL" clId="{AB09C514-6253-4CC0-8C7C-457416B9D1B5}" dt="2022-01-19T23:50:21.132" v="3861" actId="20577"/>
          <ac:spMkLst>
            <pc:docMk/>
            <pc:sldMk cId="2335912615" sldId="703"/>
            <ac:spMk id="29" creationId="{F4F7549C-8A62-4BD4-9BB9-708FE51ABD74}"/>
          </ac:spMkLst>
        </pc:spChg>
        <pc:spChg chg="add mod">
          <ac:chgData name="Froduald Kabanza" userId="edf393d0-642b-4b9e-8c75-f62133241689" providerId="ADAL" clId="{AB09C514-6253-4CC0-8C7C-457416B9D1B5}" dt="2022-01-19T23:50:46.579" v="3868" actId="1076"/>
          <ac:spMkLst>
            <pc:docMk/>
            <pc:sldMk cId="2335912615" sldId="703"/>
            <ac:spMk id="31" creationId="{D3267764-1C98-4BD3-8525-6FCB24FE9E53}"/>
          </ac:spMkLst>
        </pc:spChg>
        <pc:spChg chg="add mod">
          <ac:chgData name="Froduald Kabanza" userId="edf393d0-642b-4b9e-8c75-f62133241689" providerId="ADAL" clId="{AB09C514-6253-4CC0-8C7C-457416B9D1B5}" dt="2022-01-19T23:50:57.242" v="3869" actId="1076"/>
          <ac:spMkLst>
            <pc:docMk/>
            <pc:sldMk cId="2335912615" sldId="703"/>
            <ac:spMk id="33" creationId="{2572F157-E273-48F1-9BEA-65AC15D13BFF}"/>
          </ac:spMkLst>
        </pc:spChg>
        <pc:spChg chg="mod">
          <ac:chgData name="Froduald Kabanza" userId="edf393d0-642b-4b9e-8c75-f62133241689" providerId="ADAL" clId="{AB09C514-6253-4CC0-8C7C-457416B9D1B5}" dt="2022-01-19T23:47:50.147" v="3699" actId="14100"/>
          <ac:spMkLst>
            <pc:docMk/>
            <pc:sldMk cId="2335912615" sldId="703"/>
            <ac:spMk id="40962" creationId="{08DAD3BA-7389-48C3-A565-0CC8ACC1502D}"/>
          </ac:spMkLst>
        </pc:spChg>
        <pc:spChg chg="del">
          <ac:chgData name="Froduald Kabanza" userId="edf393d0-642b-4b9e-8c75-f62133241689" providerId="ADAL" clId="{AB09C514-6253-4CC0-8C7C-457416B9D1B5}" dt="2022-01-19T23:45:40.922" v="3433" actId="478"/>
          <ac:spMkLst>
            <pc:docMk/>
            <pc:sldMk cId="2335912615" sldId="703"/>
            <ac:spMk id="44038" creationId="{150059CE-407E-4FEB-B322-3BAD04A3589D}"/>
          </ac:spMkLst>
        </pc:spChg>
        <pc:spChg chg="del">
          <ac:chgData name="Froduald Kabanza" userId="edf393d0-642b-4b9e-8c75-f62133241689" providerId="ADAL" clId="{AB09C514-6253-4CC0-8C7C-457416B9D1B5}" dt="2022-01-19T23:45:40.922" v="3433" actId="478"/>
          <ac:spMkLst>
            <pc:docMk/>
            <pc:sldMk cId="2335912615" sldId="703"/>
            <ac:spMk id="44039" creationId="{0AFD423C-2E67-4584-AECB-10499B5DA190}"/>
          </ac:spMkLst>
        </pc:spChg>
        <pc:spChg chg="del">
          <ac:chgData name="Froduald Kabanza" userId="edf393d0-642b-4b9e-8c75-f62133241689" providerId="ADAL" clId="{AB09C514-6253-4CC0-8C7C-457416B9D1B5}" dt="2022-01-19T23:45:40.922" v="3433" actId="478"/>
          <ac:spMkLst>
            <pc:docMk/>
            <pc:sldMk cId="2335912615" sldId="703"/>
            <ac:spMk id="44040" creationId="{AD082F12-CCC9-43CC-9BE4-057DEF38AE32}"/>
          </ac:spMkLst>
        </pc:spChg>
        <pc:spChg chg="del">
          <ac:chgData name="Froduald Kabanza" userId="edf393d0-642b-4b9e-8c75-f62133241689" providerId="ADAL" clId="{AB09C514-6253-4CC0-8C7C-457416B9D1B5}" dt="2022-01-19T23:45:40.922" v="3433" actId="478"/>
          <ac:spMkLst>
            <pc:docMk/>
            <pc:sldMk cId="2335912615" sldId="703"/>
            <ac:spMk id="44050" creationId="{260DFF21-06B7-43FA-8B53-F7790547C527}"/>
          </ac:spMkLst>
        </pc:spChg>
        <pc:grpChg chg="del">
          <ac:chgData name="Froduald Kabanza" userId="edf393d0-642b-4b9e-8c75-f62133241689" providerId="ADAL" clId="{AB09C514-6253-4CC0-8C7C-457416B9D1B5}" dt="2022-01-19T23:45:40.922" v="3433" actId="478"/>
          <ac:grpSpMkLst>
            <pc:docMk/>
            <pc:sldMk cId="2335912615" sldId="703"/>
            <ac:grpSpMk id="18" creationId="{DBD8ADEE-1FF9-4E95-9558-9A5F93391CDF}"/>
          </ac:grpSpMkLst>
        </pc:grpChg>
        <pc:grpChg chg="del">
          <ac:chgData name="Froduald Kabanza" userId="edf393d0-642b-4b9e-8c75-f62133241689" providerId="ADAL" clId="{AB09C514-6253-4CC0-8C7C-457416B9D1B5}" dt="2022-01-19T23:45:40.922" v="3433" actId="478"/>
          <ac:grpSpMkLst>
            <pc:docMk/>
            <pc:sldMk cId="2335912615" sldId="703"/>
            <ac:grpSpMk id="19" creationId="{6144D960-6B4D-45AE-972D-A984DA4512EC}"/>
          </ac:grpSpMkLst>
        </pc:grpChg>
        <pc:graphicFrameChg chg="del">
          <ac:chgData name="Froduald Kabanza" userId="edf393d0-642b-4b9e-8c75-f62133241689" providerId="ADAL" clId="{AB09C514-6253-4CC0-8C7C-457416B9D1B5}" dt="2022-01-19T23:45:40.922" v="3433" actId="478"/>
          <ac:graphicFrameMkLst>
            <pc:docMk/>
            <pc:sldMk cId="2335912615" sldId="703"/>
            <ac:graphicFrameMk id="7" creationId="{CC119E09-72A1-4D0E-9344-B3E5E0E39AE3}"/>
          </ac:graphicFrameMkLst>
        </pc:graphicFrameChg>
        <pc:graphicFrameChg chg="del">
          <ac:chgData name="Froduald Kabanza" userId="edf393d0-642b-4b9e-8c75-f62133241689" providerId="ADAL" clId="{AB09C514-6253-4CC0-8C7C-457416B9D1B5}" dt="2022-01-19T23:45:40.922" v="3433" actId="478"/>
          <ac:graphicFrameMkLst>
            <pc:docMk/>
            <pc:sldMk cId="2335912615" sldId="703"/>
            <ac:graphicFrameMk id="27" creationId="{9B63A878-6193-4C01-BD3C-42A48CC8B2A1}"/>
          </ac:graphicFrameMkLst>
        </pc:graphicFrameChg>
        <pc:graphicFrameChg chg="del">
          <ac:chgData name="Froduald Kabanza" userId="edf393d0-642b-4b9e-8c75-f62133241689" providerId="ADAL" clId="{AB09C514-6253-4CC0-8C7C-457416B9D1B5}" dt="2022-01-19T23:45:40.922" v="3433" actId="478"/>
          <ac:graphicFrameMkLst>
            <pc:docMk/>
            <pc:sldMk cId="2335912615" sldId="703"/>
            <ac:graphicFrameMk id="28" creationId="{FF961855-AAB5-48B6-8C24-8DDF10F452D1}"/>
          </ac:graphicFrameMkLst>
        </pc:graphicFrameChg>
        <pc:graphicFrameChg chg="del">
          <ac:chgData name="Froduald Kabanza" userId="edf393d0-642b-4b9e-8c75-f62133241689" providerId="ADAL" clId="{AB09C514-6253-4CC0-8C7C-457416B9D1B5}" dt="2022-01-19T23:45:30.939" v="3432" actId="478"/>
          <ac:graphicFrameMkLst>
            <pc:docMk/>
            <pc:sldMk cId="2335912615" sldId="703"/>
            <ac:graphicFrameMk id="32" creationId="{43597553-AFD2-4BD1-B96C-8371E1550FB2}"/>
          </ac:graphicFrameMkLst>
        </pc:graphicFrameChg>
        <pc:picChg chg="add mod">
          <ac:chgData name="Froduald Kabanza" userId="edf393d0-642b-4b9e-8c75-f62133241689" providerId="ADAL" clId="{AB09C514-6253-4CC0-8C7C-457416B9D1B5}" dt="2022-01-19T23:50:33.424" v="3865" actId="1076"/>
          <ac:picMkLst>
            <pc:docMk/>
            <pc:sldMk cId="2335912615" sldId="703"/>
            <ac:picMk id="30" creationId="{C272F26C-FC98-4E29-9626-A8532F56E185}"/>
          </ac:picMkLst>
        </pc:picChg>
        <pc:picChg chg="del">
          <ac:chgData name="Froduald Kabanza" userId="edf393d0-642b-4b9e-8c75-f62133241689" providerId="ADAL" clId="{AB09C514-6253-4CC0-8C7C-457416B9D1B5}" dt="2022-01-19T23:45:40.922" v="3433" actId="478"/>
          <ac:picMkLst>
            <pc:docMk/>
            <pc:sldMk cId="2335912615" sldId="703"/>
            <ac:picMk id="44041" creationId="{B2CF5ACD-8706-44E3-8460-462296B11BBB}"/>
          </ac:picMkLst>
        </pc:picChg>
        <pc:picChg chg="del">
          <ac:chgData name="Froduald Kabanza" userId="edf393d0-642b-4b9e-8c75-f62133241689" providerId="ADAL" clId="{AB09C514-6253-4CC0-8C7C-457416B9D1B5}" dt="2022-01-19T23:45:40.922" v="3433" actId="478"/>
          <ac:picMkLst>
            <pc:docMk/>
            <pc:sldMk cId="2335912615" sldId="703"/>
            <ac:picMk id="44042" creationId="{27AE4603-2D1B-40E0-8E04-96BE394474E4}"/>
          </ac:picMkLst>
        </pc:picChg>
        <pc:picChg chg="del">
          <ac:chgData name="Froduald Kabanza" userId="edf393d0-642b-4b9e-8c75-f62133241689" providerId="ADAL" clId="{AB09C514-6253-4CC0-8C7C-457416B9D1B5}" dt="2022-01-19T23:45:40.922" v="3433" actId="478"/>
          <ac:picMkLst>
            <pc:docMk/>
            <pc:sldMk cId="2335912615" sldId="703"/>
            <ac:picMk id="44043" creationId="{771C8CDD-F9F6-4158-BB12-04E8C551B9B7}"/>
          </ac:picMkLst>
        </pc:picChg>
        <pc:picChg chg="del">
          <ac:chgData name="Froduald Kabanza" userId="edf393d0-642b-4b9e-8c75-f62133241689" providerId="ADAL" clId="{AB09C514-6253-4CC0-8C7C-457416B9D1B5}" dt="2022-01-19T23:45:40.922" v="3433" actId="478"/>
          <ac:picMkLst>
            <pc:docMk/>
            <pc:sldMk cId="2335912615" sldId="703"/>
            <ac:picMk id="44044" creationId="{4D6502AC-E8E3-455B-95AD-37DAB539E452}"/>
          </ac:picMkLst>
        </pc:picChg>
        <pc:picChg chg="del">
          <ac:chgData name="Froduald Kabanza" userId="edf393d0-642b-4b9e-8c75-f62133241689" providerId="ADAL" clId="{AB09C514-6253-4CC0-8C7C-457416B9D1B5}" dt="2022-01-19T23:45:40.922" v="3433" actId="478"/>
          <ac:picMkLst>
            <pc:docMk/>
            <pc:sldMk cId="2335912615" sldId="703"/>
            <ac:picMk id="44045" creationId="{49D67DA6-A58E-47B0-9B80-3B05890D8DA2}"/>
          </ac:picMkLst>
        </pc:picChg>
        <pc:picChg chg="del">
          <ac:chgData name="Froduald Kabanza" userId="edf393d0-642b-4b9e-8c75-f62133241689" providerId="ADAL" clId="{AB09C514-6253-4CC0-8C7C-457416B9D1B5}" dt="2022-01-19T23:45:40.922" v="3433" actId="478"/>
          <ac:picMkLst>
            <pc:docMk/>
            <pc:sldMk cId="2335912615" sldId="703"/>
            <ac:picMk id="44051" creationId="{41039233-7AB1-4C3C-BD29-B85335A03245}"/>
          </ac:picMkLst>
        </pc:picChg>
      </pc:sldChg>
      <pc:sldChg chg="addSp delSp modSp add mod ord">
        <pc:chgData name="Froduald Kabanza" userId="edf393d0-642b-4b9e-8c75-f62133241689" providerId="ADAL" clId="{AB09C514-6253-4CC0-8C7C-457416B9D1B5}" dt="2022-01-20T07:20:03.811" v="11758"/>
        <pc:sldMkLst>
          <pc:docMk/>
          <pc:sldMk cId="1697407249" sldId="704"/>
        </pc:sldMkLst>
        <pc:spChg chg="add mod">
          <ac:chgData name="Froduald Kabanza" userId="edf393d0-642b-4b9e-8c75-f62133241689" providerId="ADAL" clId="{AB09C514-6253-4CC0-8C7C-457416B9D1B5}" dt="2022-01-20T04:42:19.602" v="8396" actId="947"/>
          <ac:spMkLst>
            <pc:docMk/>
            <pc:sldMk cId="1697407249" sldId="704"/>
            <ac:spMk id="11" creationId="{4573F228-2C0E-4593-8D16-D42AC7724DFB}"/>
          </ac:spMkLst>
        </pc:spChg>
        <pc:spChg chg="add del mod">
          <ac:chgData name="Froduald Kabanza" userId="edf393d0-642b-4b9e-8c75-f62133241689" providerId="ADAL" clId="{AB09C514-6253-4CC0-8C7C-457416B9D1B5}" dt="2022-01-20T00:04:02.338" v="3945"/>
          <ac:spMkLst>
            <pc:docMk/>
            <pc:sldMk cId="1697407249" sldId="704"/>
            <ac:spMk id="15" creationId="{32062648-DA1F-4018-8906-1F53FC9E91D2}"/>
          </ac:spMkLst>
        </pc:spChg>
        <pc:spChg chg="mod">
          <ac:chgData name="Froduald Kabanza" userId="edf393d0-642b-4b9e-8c75-f62133241689" providerId="ADAL" clId="{AB09C514-6253-4CC0-8C7C-457416B9D1B5}" dt="2022-01-20T04:42:41.343" v="8399" actId="14100"/>
          <ac:spMkLst>
            <pc:docMk/>
            <pc:sldMk cId="1697407249" sldId="704"/>
            <ac:spMk id="22" creationId="{4A0AA39E-1AF1-4D4D-91BE-24DD133DB12E}"/>
          </ac:spMkLst>
        </pc:spChg>
        <pc:spChg chg="mod">
          <ac:chgData name="Froduald Kabanza" userId="edf393d0-642b-4b9e-8c75-f62133241689" providerId="ADAL" clId="{AB09C514-6253-4CC0-8C7C-457416B9D1B5}" dt="2022-01-20T04:37:23.906" v="8223" actId="20577"/>
          <ac:spMkLst>
            <pc:docMk/>
            <pc:sldMk cId="1697407249" sldId="704"/>
            <ac:spMk id="41985" creationId="{3CA920CE-5D1D-4658-B6BD-38D930FA0641}"/>
          </ac:spMkLst>
        </pc:spChg>
        <pc:spChg chg="mod">
          <ac:chgData name="Froduald Kabanza" userId="edf393d0-642b-4b9e-8c75-f62133241689" providerId="ADAL" clId="{AB09C514-6253-4CC0-8C7C-457416B9D1B5}" dt="2022-01-20T06:10:12.699" v="10423" actId="14100"/>
          <ac:spMkLst>
            <pc:docMk/>
            <pc:sldMk cId="1697407249" sldId="704"/>
            <ac:spMk id="41986" creationId="{84DD8149-D222-42A2-83D3-87688E0C3C9E}"/>
          </ac:spMkLst>
        </pc:spChg>
        <pc:spChg chg="del">
          <ac:chgData name="Froduald Kabanza" userId="edf393d0-642b-4b9e-8c75-f62133241689" providerId="ADAL" clId="{AB09C514-6253-4CC0-8C7C-457416B9D1B5}" dt="2022-01-19T23:59:47.879" v="3890" actId="478"/>
          <ac:spMkLst>
            <pc:docMk/>
            <pc:sldMk cId="1697407249" sldId="704"/>
            <ac:spMk id="41991" creationId="{17702DA3-7D99-4D2A-BC47-7BC2C94DB412}"/>
          </ac:spMkLst>
        </pc:spChg>
        <pc:spChg chg="mod">
          <ac:chgData name="Froduald Kabanza" userId="edf393d0-642b-4b9e-8c75-f62133241689" providerId="ADAL" clId="{AB09C514-6253-4CC0-8C7C-457416B9D1B5}" dt="2022-01-20T04:42:45.978" v="8400" actId="1076"/>
          <ac:spMkLst>
            <pc:docMk/>
            <pc:sldMk cId="1697407249" sldId="704"/>
            <ac:spMk id="41993" creationId="{8A7726CC-7A31-4DD5-910A-D6CB0B7B2DE7}"/>
          </ac:spMkLst>
        </pc:spChg>
        <pc:picChg chg="add del mod">
          <ac:chgData name="Froduald Kabanza" userId="edf393d0-642b-4b9e-8c75-f62133241689" providerId="ADAL" clId="{AB09C514-6253-4CC0-8C7C-457416B9D1B5}" dt="2022-01-20T00:00:13.414" v="3898" actId="478"/>
          <ac:picMkLst>
            <pc:docMk/>
            <pc:sldMk cId="1697407249" sldId="704"/>
            <ac:picMk id="3" creationId="{07EEEACC-2EEA-49E0-B2B6-C6C15211FFFF}"/>
          </ac:picMkLst>
        </pc:picChg>
        <pc:picChg chg="add del mod">
          <ac:chgData name="Froduald Kabanza" userId="edf393d0-642b-4b9e-8c75-f62133241689" providerId="ADAL" clId="{AB09C514-6253-4CC0-8C7C-457416B9D1B5}" dt="2022-01-20T04:42:34.559" v="8397" actId="478"/>
          <ac:picMkLst>
            <pc:docMk/>
            <pc:sldMk cId="1697407249" sldId="704"/>
            <ac:picMk id="5" creationId="{391C9627-29C0-473B-AFAC-8FA6E878A6D5}"/>
          </ac:picMkLst>
        </pc:picChg>
      </pc:sldChg>
      <pc:sldChg chg="modSp add mod ord">
        <pc:chgData name="Froduald Kabanza" userId="edf393d0-642b-4b9e-8c75-f62133241689" providerId="ADAL" clId="{AB09C514-6253-4CC0-8C7C-457416B9D1B5}" dt="2022-01-20T07:34:21.332" v="12458"/>
        <pc:sldMkLst>
          <pc:docMk/>
          <pc:sldMk cId="3805148594" sldId="705"/>
        </pc:sldMkLst>
        <pc:spChg chg="mod">
          <ac:chgData name="Froduald Kabanza" userId="edf393d0-642b-4b9e-8c75-f62133241689" providerId="ADAL" clId="{AB09C514-6253-4CC0-8C7C-457416B9D1B5}" dt="2022-01-20T07:33:59.526" v="12456" actId="20577"/>
          <ac:spMkLst>
            <pc:docMk/>
            <pc:sldMk cId="3805148594" sldId="705"/>
            <ac:spMk id="39937" creationId="{3C5505BF-E8BE-4C53-A661-52F391E29594}"/>
          </ac:spMkLst>
        </pc:spChg>
        <pc:spChg chg="mod">
          <ac:chgData name="Froduald Kabanza" userId="edf393d0-642b-4b9e-8c75-f62133241689" providerId="ADAL" clId="{AB09C514-6253-4CC0-8C7C-457416B9D1B5}" dt="2022-01-20T04:40:29.074" v="8346" actId="20577"/>
          <ac:spMkLst>
            <pc:docMk/>
            <pc:sldMk cId="3805148594" sldId="705"/>
            <ac:spMk id="39945" creationId="{CE3FA87D-8CE4-4E11-B711-F8E7266521C5}"/>
          </ac:spMkLst>
        </pc:spChg>
      </pc:sldChg>
      <pc:sldChg chg="modSp add del mod">
        <pc:chgData name="Froduald Kabanza" userId="edf393d0-642b-4b9e-8c75-f62133241689" providerId="ADAL" clId="{AB09C514-6253-4CC0-8C7C-457416B9D1B5}" dt="2022-01-20T00:58:57.642" v="4674" actId="2696"/>
        <pc:sldMkLst>
          <pc:docMk/>
          <pc:sldMk cId="264093985" sldId="706"/>
        </pc:sldMkLst>
        <pc:spChg chg="mod">
          <ac:chgData name="Froduald Kabanza" userId="edf393d0-642b-4b9e-8c75-f62133241689" providerId="ADAL" clId="{AB09C514-6253-4CC0-8C7C-457416B9D1B5}" dt="2022-01-20T00:50:02.458" v="4326" actId="20577"/>
          <ac:spMkLst>
            <pc:docMk/>
            <pc:sldMk cId="264093985" sldId="706"/>
            <ac:spMk id="89089" creationId="{89B878D9-AD0D-4EF0-96E0-F1E37C0694A4}"/>
          </ac:spMkLst>
        </pc:spChg>
        <pc:spChg chg="mod">
          <ac:chgData name="Froduald Kabanza" userId="edf393d0-642b-4b9e-8c75-f62133241689" providerId="ADAL" clId="{AB09C514-6253-4CC0-8C7C-457416B9D1B5}" dt="2022-01-20T00:50:42.167" v="4362" actId="20577"/>
          <ac:spMkLst>
            <pc:docMk/>
            <pc:sldMk cId="264093985" sldId="706"/>
            <ac:spMk id="89090" creationId="{5C3A10F4-D868-47F1-8E21-B00E911BBAFD}"/>
          </ac:spMkLst>
        </pc:spChg>
      </pc:sldChg>
      <pc:sldChg chg="addSp delSp modSp add mod delAnim">
        <pc:chgData name="Froduald Kabanza" userId="edf393d0-642b-4b9e-8c75-f62133241689" providerId="ADAL" clId="{AB09C514-6253-4CC0-8C7C-457416B9D1B5}" dt="2022-01-20T01:01:36.587" v="4695"/>
        <pc:sldMkLst>
          <pc:docMk/>
          <pc:sldMk cId="2347768194" sldId="706"/>
        </pc:sldMkLst>
        <pc:spChg chg="add del mod">
          <ac:chgData name="Froduald Kabanza" userId="edf393d0-642b-4b9e-8c75-f62133241689" providerId="ADAL" clId="{AB09C514-6253-4CC0-8C7C-457416B9D1B5}" dt="2022-01-20T01:01:15.722" v="4694" actId="478"/>
          <ac:spMkLst>
            <pc:docMk/>
            <pc:sldMk cId="2347768194" sldId="706"/>
            <ac:spMk id="2" creationId="{004C206B-B130-4FC3-8BA5-8958B32C21DE}"/>
          </ac:spMkLst>
        </pc:spChg>
        <pc:spChg chg="del">
          <ac:chgData name="Froduald Kabanza" userId="edf393d0-642b-4b9e-8c75-f62133241689" providerId="ADAL" clId="{AB09C514-6253-4CC0-8C7C-457416B9D1B5}" dt="2022-01-20T01:00:55.140" v="4690" actId="478"/>
          <ac:spMkLst>
            <pc:docMk/>
            <pc:sldMk cId="2347768194" sldId="706"/>
            <ac:spMk id="21" creationId="{590B5A96-9832-4EFA-B920-024AF0FE4466}"/>
          </ac:spMkLst>
        </pc:spChg>
        <pc:spChg chg="del">
          <ac:chgData name="Froduald Kabanza" userId="edf393d0-642b-4b9e-8c75-f62133241689" providerId="ADAL" clId="{AB09C514-6253-4CC0-8C7C-457416B9D1B5}" dt="2022-01-20T01:01:04.925" v="4692" actId="478"/>
          <ac:spMkLst>
            <pc:docMk/>
            <pc:sldMk cId="2347768194" sldId="706"/>
            <ac:spMk id="26" creationId="{DE88DB5C-5C4E-46E2-9EED-26AB1A514C74}"/>
          </ac:spMkLst>
        </pc:spChg>
        <pc:spChg chg="del">
          <ac:chgData name="Froduald Kabanza" userId="edf393d0-642b-4b9e-8c75-f62133241689" providerId="ADAL" clId="{AB09C514-6253-4CC0-8C7C-457416B9D1B5}" dt="2022-01-20T01:00:59.772" v="4691" actId="478"/>
          <ac:spMkLst>
            <pc:docMk/>
            <pc:sldMk cId="2347768194" sldId="706"/>
            <ac:spMk id="54" creationId="{B5746B95-5626-4025-B411-ED8DA0E22389}"/>
          </ac:spMkLst>
        </pc:spChg>
        <pc:spChg chg="mod">
          <ac:chgData name="Froduald Kabanza" userId="edf393d0-642b-4b9e-8c75-f62133241689" providerId="ADAL" clId="{AB09C514-6253-4CC0-8C7C-457416B9D1B5}" dt="2022-01-20T01:00:43.203" v="4689" actId="20577"/>
          <ac:spMkLst>
            <pc:docMk/>
            <pc:sldMk cId="2347768194" sldId="706"/>
            <ac:spMk id="71681" creationId="{EC94D301-DA50-4EA3-8B3F-9EA95A5B909A}"/>
          </ac:spMkLst>
        </pc:spChg>
        <pc:spChg chg="del">
          <ac:chgData name="Froduald Kabanza" userId="edf393d0-642b-4b9e-8c75-f62133241689" providerId="ADAL" clId="{AB09C514-6253-4CC0-8C7C-457416B9D1B5}" dt="2022-01-20T01:01:12.619" v="4693" actId="478"/>
          <ac:spMkLst>
            <pc:docMk/>
            <pc:sldMk cId="2347768194" sldId="706"/>
            <ac:spMk id="71682" creationId="{DC4053D7-5BF5-4CD0-B3E0-8079DE5CB80B}"/>
          </ac:spMkLst>
        </pc:spChg>
        <pc:graphicFrameChg chg="add mod">
          <ac:chgData name="Froduald Kabanza" userId="edf393d0-642b-4b9e-8c75-f62133241689" providerId="ADAL" clId="{AB09C514-6253-4CC0-8C7C-457416B9D1B5}" dt="2022-01-20T01:01:36.587" v="4695"/>
          <ac:graphicFrameMkLst>
            <pc:docMk/>
            <pc:sldMk cId="2347768194" sldId="706"/>
            <ac:graphicFrameMk id="30" creationId="{EE87606D-1FE5-4469-9EFE-0EAE2F773BD2}"/>
          </ac:graphicFrameMkLst>
        </pc:graphicFrameChg>
      </pc:sldChg>
      <pc:sldChg chg="add del">
        <pc:chgData name="Froduald Kabanza" userId="edf393d0-642b-4b9e-8c75-f62133241689" providerId="ADAL" clId="{AB09C514-6253-4CC0-8C7C-457416B9D1B5}" dt="2022-01-20T01:17:01.879" v="4832" actId="2696"/>
        <pc:sldMkLst>
          <pc:docMk/>
          <pc:sldMk cId="1775605539" sldId="707"/>
        </pc:sldMkLst>
      </pc:sldChg>
      <pc:sldChg chg="modSp add del mod ord">
        <pc:chgData name="Froduald Kabanza" userId="edf393d0-642b-4b9e-8c75-f62133241689" providerId="ADAL" clId="{AB09C514-6253-4CC0-8C7C-457416B9D1B5}" dt="2022-01-20T08:25:10.478" v="13120" actId="2696"/>
        <pc:sldMkLst>
          <pc:docMk/>
          <pc:sldMk cId="4165763804" sldId="707"/>
        </pc:sldMkLst>
        <pc:spChg chg="mod">
          <ac:chgData name="Froduald Kabanza" userId="edf393d0-642b-4b9e-8c75-f62133241689" providerId="ADAL" clId="{AB09C514-6253-4CC0-8C7C-457416B9D1B5}" dt="2022-01-20T01:35:45" v="5399" actId="20577"/>
          <ac:spMkLst>
            <pc:docMk/>
            <pc:sldMk cId="4165763804" sldId="707"/>
            <ac:spMk id="81921" creationId="{7710E2BF-F619-43D8-8139-1177B7397B0C}"/>
          </ac:spMkLst>
        </pc:spChg>
        <pc:spChg chg="mod">
          <ac:chgData name="Froduald Kabanza" userId="edf393d0-642b-4b9e-8c75-f62133241689" providerId="ADAL" clId="{AB09C514-6253-4CC0-8C7C-457416B9D1B5}" dt="2022-01-20T01:40:59.001" v="5483" actId="20577"/>
          <ac:spMkLst>
            <pc:docMk/>
            <pc:sldMk cId="4165763804" sldId="707"/>
            <ac:spMk id="81922" creationId="{19B44DD1-4599-4137-90CF-641B922E97A7}"/>
          </ac:spMkLst>
        </pc:spChg>
      </pc:sldChg>
      <pc:sldChg chg="addSp delSp modSp add mod ord modNotesTx">
        <pc:chgData name="Froduald Kabanza" userId="edf393d0-642b-4b9e-8c75-f62133241689" providerId="ADAL" clId="{AB09C514-6253-4CC0-8C7C-457416B9D1B5}" dt="2022-01-20T08:23:11.125" v="13116"/>
        <pc:sldMkLst>
          <pc:docMk/>
          <pc:sldMk cId="3327219017" sldId="708"/>
        </pc:sldMkLst>
        <pc:spChg chg="add mod">
          <ac:chgData name="Froduald Kabanza" userId="edf393d0-642b-4b9e-8c75-f62133241689" providerId="ADAL" clId="{AB09C514-6253-4CC0-8C7C-457416B9D1B5}" dt="2022-01-20T01:42:50.419" v="5554" actId="1076"/>
          <ac:spMkLst>
            <pc:docMk/>
            <pc:sldMk cId="3327219017" sldId="708"/>
            <ac:spMk id="4" creationId="{9C074535-1310-48B7-8B84-712557EC9EBE}"/>
          </ac:spMkLst>
        </pc:spChg>
        <pc:spChg chg="mod">
          <ac:chgData name="Froduald Kabanza" userId="edf393d0-642b-4b9e-8c75-f62133241689" providerId="ADAL" clId="{AB09C514-6253-4CC0-8C7C-457416B9D1B5}" dt="2022-01-20T01:42:08.944" v="5541" actId="20577"/>
          <ac:spMkLst>
            <pc:docMk/>
            <pc:sldMk cId="3327219017" sldId="708"/>
            <ac:spMk id="76801" creationId="{39C37DB8-5865-4410-A46C-EC7447DB3391}"/>
          </ac:spMkLst>
        </pc:spChg>
        <pc:picChg chg="add mod">
          <ac:chgData name="Froduald Kabanza" userId="edf393d0-642b-4b9e-8c75-f62133241689" providerId="ADAL" clId="{AB09C514-6253-4CC0-8C7C-457416B9D1B5}" dt="2022-01-20T01:42:33.916" v="5550" actId="1076"/>
          <ac:picMkLst>
            <pc:docMk/>
            <pc:sldMk cId="3327219017" sldId="708"/>
            <ac:picMk id="3" creationId="{C44EDA00-FC2B-4460-8097-758DB8FDC60E}"/>
          </ac:picMkLst>
        </pc:picChg>
        <pc:picChg chg="del">
          <ac:chgData name="Froduald Kabanza" userId="edf393d0-642b-4b9e-8c75-f62133241689" providerId="ADAL" clId="{AB09C514-6253-4CC0-8C7C-457416B9D1B5}" dt="2022-01-20T01:42:11.769" v="5542" actId="478"/>
          <ac:picMkLst>
            <pc:docMk/>
            <pc:sldMk cId="3327219017" sldId="708"/>
            <ac:picMk id="76805" creationId="{844253BB-F269-412A-A312-CEEB4582B62D}"/>
          </ac:picMkLst>
        </pc:picChg>
      </pc:sldChg>
      <pc:sldChg chg="modSp add mod ord modNotes modNotesTx">
        <pc:chgData name="Froduald Kabanza" userId="edf393d0-642b-4b9e-8c75-f62133241689" providerId="ADAL" clId="{AB09C514-6253-4CC0-8C7C-457416B9D1B5}" dt="2022-01-20T09:16:12.867" v="13381" actId="27636"/>
        <pc:sldMkLst>
          <pc:docMk/>
          <pc:sldMk cId="194286932" sldId="709"/>
        </pc:sldMkLst>
        <pc:spChg chg="mod">
          <ac:chgData name="Froduald Kabanza" userId="edf393d0-642b-4b9e-8c75-f62133241689" providerId="ADAL" clId="{AB09C514-6253-4CC0-8C7C-457416B9D1B5}" dt="2022-01-20T04:05:41.419" v="7898" actId="5793"/>
          <ac:spMkLst>
            <pc:docMk/>
            <pc:sldMk cId="194286932" sldId="709"/>
            <ac:spMk id="7" creationId="{134333D8-D4D7-401F-8301-4502BC944554}"/>
          </ac:spMkLst>
        </pc:spChg>
        <pc:spChg chg="mod">
          <ac:chgData name="Froduald Kabanza" userId="edf393d0-642b-4b9e-8c75-f62133241689" providerId="ADAL" clId="{AB09C514-6253-4CC0-8C7C-457416B9D1B5}" dt="2022-01-20T04:05:03.195" v="7896" actId="20577"/>
          <ac:spMkLst>
            <pc:docMk/>
            <pc:sldMk cId="194286932" sldId="709"/>
            <ac:spMk id="68609" creationId="{29F17E08-73BC-4AF4-8470-C2FCFA495859}"/>
          </ac:spMkLst>
        </pc:spChg>
      </pc:sldChg>
      <pc:sldChg chg="addSp delSp modSp add mod ord modAnim modNotesTx">
        <pc:chgData name="Froduald Kabanza" userId="edf393d0-642b-4b9e-8c75-f62133241689" providerId="ADAL" clId="{AB09C514-6253-4CC0-8C7C-457416B9D1B5}" dt="2022-01-20T07:30:00.212" v="12296" actId="1076"/>
        <pc:sldMkLst>
          <pc:docMk/>
          <pc:sldMk cId="3871340959" sldId="710"/>
        </pc:sldMkLst>
        <pc:spChg chg="del">
          <ac:chgData name="Froduald Kabanza" userId="edf393d0-642b-4b9e-8c75-f62133241689" providerId="ADAL" clId="{AB09C514-6253-4CC0-8C7C-457416B9D1B5}" dt="2022-01-20T04:49:13.291" v="8471" actId="478"/>
          <ac:spMkLst>
            <pc:docMk/>
            <pc:sldMk cId="3871340959" sldId="710"/>
            <ac:spMk id="25" creationId="{DCDAE443-AB99-4CE8-8004-1317136136B2}"/>
          </ac:spMkLst>
        </pc:spChg>
        <pc:spChg chg="mod">
          <ac:chgData name="Froduald Kabanza" userId="edf393d0-642b-4b9e-8c75-f62133241689" providerId="ADAL" clId="{AB09C514-6253-4CC0-8C7C-457416B9D1B5}" dt="2022-01-20T04:58:48.388" v="8689" actId="1076"/>
          <ac:spMkLst>
            <pc:docMk/>
            <pc:sldMk cId="3871340959" sldId="710"/>
            <ac:spMk id="28" creationId="{98736EAF-50F7-4990-BC07-028E4ABC463C}"/>
          </ac:spMkLst>
        </pc:spChg>
        <pc:spChg chg="mod">
          <ac:chgData name="Froduald Kabanza" userId="edf393d0-642b-4b9e-8c75-f62133241689" providerId="ADAL" clId="{AB09C514-6253-4CC0-8C7C-457416B9D1B5}" dt="2022-01-20T04:58:48.388" v="8689" actId="1076"/>
          <ac:spMkLst>
            <pc:docMk/>
            <pc:sldMk cId="3871340959" sldId="710"/>
            <ac:spMk id="29" creationId="{560B1E51-5647-4420-A85B-89A907D0CF57}"/>
          </ac:spMkLst>
        </pc:spChg>
        <pc:spChg chg="mod">
          <ac:chgData name="Froduald Kabanza" userId="edf393d0-642b-4b9e-8c75-f62133241689" providerId="ADAL" clId="{AB09C514-6253-4CC0-8C7C-457416B9D1B5}" dt="2022-01-20T04:58:48.388" v="8689" actId="1076"/>
          <ac:spMkLst>
            <pc:docMk/>
            <pc:sldMk cId="3871340959" sldId="710"/>
            <ac:spMk id="30" creationId="{54264FCB-4430-4594-97D7-2376C60A58E4}"/>
          </ac:spMkLst>
        </pc:spChg>
        <pc:spChg chg="mod">
          <ac:chgData name="Froduald Kabanza" userId="edf393d0-642b-4b9e-8c75-f62133241689" providerId="ADAL" clId="{AB09C514-6253-4CC0-8C7C-457416B9D1B5}" dt="2022-01-20T04:58:48.388" v="8689" actId="1076"/>
          <ac:spMkLst>
            <pc:docMk/>
            <pc:sldMk cId="3871340959" sldId="710"/>
            <ac:spMk id="32" creationId="{BBD84CBF-449D-4644-B7D5-053E04D70EE9}"/>
          </ac:spMkLst>
        </pc:spChg>
        <pc:spChg chg="mod">
          <ac:chgData name="Froduald Kabanza" userId="edf393d0-642b-4b9e-8c75-f62133241689" providerId="ADAL" clId="{AB09C514-6253-4CC0-8C7C-457416B9D1B5}" dt="2022-01-20T04:58:48.388" v="8689" actId="1076"/>
          <ac:spMkLst>
            <pc:docMk/>
            <pc:sldMk cId="3871340959" sldId="710"/>
            <ac:spMk id="33" creationId="{B338D3C8-6E82-497E-8E6B-550F8653FB1B}"/>
          </ac:spMkLst>
        </pc:spChg>
        <pc:spChg chg="mod">
          <ac:chgData name="Froduald Kabanza" userId="edf393d0-642b-4b9e-8c75-f62133241689" providerId="ADAL" clId="{AB09C514-6253-4CC0-8C7C-457416B9D1B5}" dt="2022-01-20T04:58:48.388" v="8689" actId="1076"/>
          <ac:spMkLst>
            <pc:docMk/>
            <pc:sldMk cId="3871340959" sldId="710"/>
            <ac:spMk id="34" creationId="{7E70A116-4DDE-4658-8AB5-71569A3B172B}"/>
          </ac:spMkLst>
        </pc:spChg>
        <pc:spChg chg="add mod">
          <ac:chgData name="Froduald Kabanza" userId="edf393d0-642b-4b9e-8c75-f62133241689" providerId="ADAL" clId="{AB09C514-6253-4CC0-8C7C-457416B9D1B5}" dt="2022-01-20T05:16:55.695" v="9317" actId="14100"/>
          <ac:spMkLst>
            <pc:docMk/>
            <pc:sldMk cId="3871340959" sldId="710"/>
            <ac:spMk id="35" creationId="{618BAA3C-D544-4243-AFE9-C0FA047577F4}"/>
          </ac:spMkLst>
        </pc:spChg>
        <pc:spChg chg="add mod">
          <ac:chgData name="Froduald Kabanza" userId="edf393d0-642b-4b9e-8c75-f62133241689" providerId="ADAL" clId="{AB09C514-6253-4CC0-8C7C-457416B9D1B5}" dt="2022-01-20T07:30:00.212" v="12296" actId="1076"/>
          <ac:spMkLst>
            <pc:docMk/>
            <pc:sldMk cId="3871340959" sldId="710"/>
            <ac:spMk id="36" creationId="{A439BB15-5E6A-4D6C-BF29-0B026F23D2F6}"/>
          </ac:spMkLst>
        </pc:spChg>
        <pc:spChg chg="mod">
          <ac:chgData name="Froduald Kabanza" userId="edf393d0-642b-4b9e-8c75-f62133241689" providerId="ADAL" clId="{AB09C514-6253-4CC0-8C7C-457416B9D1B5}" dt="2022-01-20T05:02:50.016" v="9222" actId="20577"/>
          <ac:spMkLst>
            <pc:docMk/>
            <pc:sldMk cId="3871340959" sldId="710"/>
            <ac:spMk id="50177" creationId="{487EC071-F2EF-4147-843A-F318BDDE1A4F}"/>
          </ac:spMkLst>
        </pc:spChg>
        <pc:spChg chg="mod">
          <ac:chgData name="Froduald Kabanza" userId="edf393d0-642b-4b9e-8c75-f62133241689" providerId="ADAL" clId="{AB09C514-6253-4CC0-8C7C-457416B9D1B5}" dt="2022-01-20T04:58:48.388" v="8689" actId="1076"/>
          <ac:spMkLst>
            <pc:docMk/>
            <pc:sldMk cId="3871340959" sldId="710"/>
            <ac:spMk id="50184" creationId="{043942E6-0188-4113-B683-A8DC5DD6E406}"/>
          </ac:spMkLst>
        </pc:spChg>
        <pc:spChg chg="mod">
          <ac:chgData name="Froduald Kabanza" userId="edf393d0-642b-4b9e-8c75-f62133241689" providerId="ADAL" clId="{AB09C514-6253-4CC0-8C7C-457416B9D1B5}" dt="2022-01-20T04:58:48.388" v="8689" actId="1076"/>
          <ac:spMkLst>
            <pc:docMk/>
            <pc:sldMk cId="3871340959" sldId="710"/>
            <ac:spMk id="50185" creationId="{94C24983-455B-4DD3-B463-048822E193C1}"/>
          </ac:spMkLst>
        </pc:spChg>
        <pc:grpChg chg="del">
          <ac:chgData name="Froduald Kabanza" userId="edf393d0-642b-4b9e-8c75-f62133241689" providerId="ADAL" clId="{AB09C514-6253-4CC0-8C7C-457416B9D1B5}" dt="2022-01-20T04:50:13.313" v="8473" actId="478"/>
          <ac:grpSpMkLst>
            <pc:docMk/>
            <pc:sldMk cId="3871340959" sldId="710"/>
            <ac:grpSpMk id="10" creationId="{C5684F2A-7CDF-47C3-B89D-9F7632CC24B7}"/>
          </ac:grpSpMkLst>
        </pc:grpChg>
        <pc:grpChg chg="del">
          <ac:chgData name="Froduald Kabanza" userId="edf393d0-642b-4b9e-8c75-f62133241689" providerId="ADAL" clId="{AB09C514-6253-4CC0-8C7C-457416B9D1B5}" dt="2022-01-20T04:50:15.197" v="8474" actId="478"/>
          <ac:grpSpMkLst>
            <pc:docMk/>
            <pc:sldMk cId="3871340959" sldId="710"/>
            <ac:grpSpMk id="15" creationId="{47CD5E4A-C5AF-408C-A0A9-FEF1C8E8D028}"/>
          </ac:grpSpMkLst>
        </pc:grpChg>
        <pc:grpChg chg="add mod">
          <ac:chgData name="Froduald Kabanza" userId="edf393d0-642b-4b9e-8c75-f62133241689" providerId="ADAL" clId="{AB09C514-6253-4CC0-8C7C-457416B9D1B5}" dt="2022-01-20T04:58:48.388" v="8689" actId="1076"/>
          <ac:grpSpMkLst>
            <pc:docMk/>
            <pc:sldMk cId="3871340959" sldId="710"/>
            <ac:grpSpMk id="27" creationId="{1169415E-32B7-4F5B-AD22-ECD26A0530A9}"/>
          </ac:grpSpMkLst>
        </pc:grpChg>
        <pc:grpChg chg="add mod">
          <ac:chgData name="Froduald Kabanza" userId="edf393d0-642b-4b9e-8c75-f62133241689" providerId="ADAL" clId="{AB09C514-6253-4CC0-8C7C-457416B9D1B5}" dt="2022-01-20T04:58:48.388" v="8689" actId="1076"/>
          <ac:grpSpMkLst>
            <pc:docMk/>
            <pc:sldMk cId="3871340959" sldId="710"/>
            <ac:grpSpMk id="31" creationId="{89BE3FE5-92D7-49A1-A2B1-11472396C0D7}"/>
          </ac:grpSpMkLst>
        </pc:grpChg>
        <pc:grpChg chg="del">
          <ac:chgData name="Froduald Kabanza" userId="edf393d0-642b-4b9e-8c75-f62133241689" providerId="ADAL" clId="{AB09C514-6253-4CC0-8C7C-457416B9D1B5}" dt="2022-01-20T04:50:12.178" v="8472" actId="478"/>
          <ac:grpSpMkLst>
            <pc:docMk/>
            <pc:sldMk cId="3871340959" sldId="710"/>
            <ac:grpSpMk id="50182" creationId="{7ECFD551-623B-42FB-BD5E-291A9F1235FC}"/>
          </ac:grpSpMkLst>
        </pc:grpChg>
        <pc:picChg chg="add del mod">
          <ac:chgData name="Froduald Kabanza" userId="edf393d0-642b-4b9e-8c75-f62133241689" providerId="ADAL" clId="{AB09C514-6253-4CC0-8C7C-457416B9D1B5}" dt="2022-01-20T04:50:53.095" v="8477" actId="478"/>
          <ac:picMkLst>
            <pc:docMk/>
            <pc:sldMk cId="3871340959" sldId="710"/>
            <ac:picMk id="3" creationId="{B2EC0B01-3B5B-4AB2-94F0-9AC777668F15}"/>
          </ac:picMkLst>
        </pc:picChg>
        <pc:picChg chg="add mod">
          <ac:chgData name="Froduald Kabanza" userId="edf393d0-642b-4b9e-8c75-f62133241689" providerId="ADAL" clId="{AB09C514-6253-4CC0-8C7C-457416B9D1B5}" dt="2022-01-20T04:58:48.388" v="8689" actId="1076"/>
          <ac:picMkLst>
            <pc:docMk/>
            <pc:sldMk cId="3871340959" sldId="710"/>
            <ac:picMk id="5" creationId="{A862C6F4-AFB2-40D3-BC2F-B7B7E728B0D5}"/>
          </ac:picMkLst>
        </pc:picChg>
      </pc:sldChg>
      <pc:sldChg chg="addSp delSp modSp add mod ord modAnim modNotesTx">
        <pc:chgData name="Froduald Kabanza" userId="edf393d0-642b-4b9e-8c75-f62133241689" providerId="ADAL" clId="{AB09C514-6253-4CC0-8C7C-457416B9D1B5}" dt="2022-01-20T07:41:26.445" v="12707" actId="20577"/>
        <pc:sldMkLst>
          <pc:docMk/>
          <pc:sldMk cId="709353636" sldId="711"/>
        </pc:sldMkLst>
        <pc:spChg chg="add del">
          <ac:chgData name="Froduald Kabanza" userId="edf393d0-642b-4b9e-8c75-f62133241689" providerId="ADAL" clId="{AB09C514-6253-4CC0-8C7C-457416B9D1B5}" dt="2022-01-20T05:34:28.595" v="9808" actId="478"/>
          <ac:spMkLst>
            <pc:docMk/>
            <pc:sldMk cId="709353636" sldId="711"/>
            <ac:spMk id="2" creationId="{91AD7248-47FF-4B7A-8B46-6C9CD0694AD0}"/>
          </ac:spMkLst>
        </pc:spChg>
        <pc:spChg chg="add del mod ord">
          <ac:chgData name="Froduald Kabanza" userId="edf393d0-642b-4b9e-8c75-f62133241689" providerId="ADAL" clId="{AB09C514-6253-4CC0-8C7C-457416B9D1B5}" dt="2022-01-20T05:49:49.530" v="9981" actId="478"/>
          <ac:spMkLst>
            <pc:docMk/>
            <pc:sldMk cId="709353636" sldId="711"/>
            <ac:spMk id="4" creationId="{E5E8CC91-F6BF-437C-804B-FBA267A639FA}"/>
          </ac:spMkLst>
        </pc:spChg>
        <pc:spChg chg="add del mod">
          <ac:chgData name="Froduald Kabanza" userId="edf393d0-642b-4b9e-8c75-f62133241689" providerId="ADAL" clId="{AB09C514-6253-4CC0-8C7C-457416B9D1B5}" dt="2022-01-20T07:00:07.629" v="11224"/>
          <ac:spMkLst>
            <pc:docMk/>
            <pc:sldMk cId="709353636" sldId="711"/>
            <ac:spMk id="5" creationId="{B969E385-A783-44C6-8B7C-CE0A9A5B2B56}"/>
          </ac:spMkLst>
        </pc:spChg>
        <pc:spChg chg="add del mod">
          <ac:chgData name="Froduald Kabanza" userId="edf393d0-642b-4b9e-8c75-f62133241689" providerId="ADAL" clId="{AB09C514-6253-4CC0-8C7C-457416B9D1B5}" dt="2022-01-20T06:03:54.252" v="10246"/>
          <ac:spMkLst>
            <pc:docMk/>
            <pc:sldMk cId="709353636" sldId="711"/>
            <ac:spMk id="10" creationId="{4FE17D32-0437-40C8-BEE6-B041178B78FD}"/>
          </ac:spMkLst>
        </pc:spChg>
        <pc:spChg chg="add del mod">
          <ac:chgData name="Froduald Kabanza" userId="edf393d0-642b-4b9e-8c75-f62133241689" providerId="ADAL" clId="{AB09C514-6253-4CC0-8C7C-457416B9D1B5}" dt="2022-01-20T06:06:36.709" v="10328"/>
          <ac:spMkLst>
            <pc:docMk/>
            <pc:sldMk cId="709353636" sldId="711"/>
            <ac:spMk id="13" creationId="{6E0428D0-7738-46FF-8B8E-9BA9CCB87639}"/>
          </ac:spMkLst>
        </pc:spChg>
        <pc:spChg chg="add mod">
          <ac:chgData name="Froduald Kabanza" userId="edf393d0-642b-4b9e-8c75-f62133241689" providerId="ADAL" clId="{AB09C514-6253-4CC0-8C7C-457416B9D1B5}" dt="2022-01-20T07:01:22.731" v="11262" actId="20577"/>
          <ac:spMkLst>
            <pc:docMk/>
            <pc:sldMk cId="709353636" sldId="711"/>
            <ac:spMk id="30" creationId="{B97ED532-423B-44B1-8968-88AA52178C8C}"/>
          </ac:spMkLst>
        </pc:spChg>
        <pc:spChg chg="add del mod">
          <ac:chgData name="Froduald Kabanza" userId="edf393d0-642b-4b9e-8c75-f62133241689" providerId="ADAL" clId="{AB09C514-6253-4CC0-8C7C-457416B9D1B5}" dt="2022-01-20T06:32:39.163" v="10792" actId="478"/>
          <ac:spMkLst>
            <pc:docMk/>
            <pc:sldMk cId="709353636" sldId="711"/>
            <ac:spMk id="31" creationId="{44D98300-BC7C-40F5-B42A-0E6E3449C999}"/>
          </ac:spMkLst>
        </pc:spChg>
        <pc:spChg chg="add mod">
          <ac:chgData name="Froduald Kabanza" userId="edf393d0-642b-4b9e-8c75-f62133241689" providerId="ADAL" clId="{AB09C514-6253-4CC0-8C7C-457416B9D1B5}" dt="2022-01-20T07:41:21.948" v="12705" actId="20577"/>
          <ac:spMkLst>
            <pc:docMk/>
            <pc:sldMk cId="709353636" sldId="711"/>
            <ac:spMk id="32" creationId="{F55E4528-9F1E-415B-9388-9BF9212141A7}"/>
          </ac:spMkLst>
        </pc:spChg>
        <pc:spChg chg="add mod">
          <ac:chgData name="Froduald Kabanza" userId="edf393d0-642b-4b9e-8c75-f62133241689" providerId="ADAL" clId="{AB09C514-6253-4CC0-8C7C-457416B9D1B5}" dt="2022-01-20T06:34:43.128" v="10856" actId="1076"/>
          <ac:spMkLst>
            <pc:docMk/>
            <pc:sldMk cId="709353636" sldId="711"/>
            <ac:spMk id="33" creationId="{99CDD3FC-CD61-4395-A5C6-2299ADBFA5DA}"/>
          </ac:spMkLst>
        </pc:spChg>
        <pc:spChg chg="add mod">
          <ac:chgData name="Froduald Kabanza" userId="edf393d0-642b-4b9e-8c75-f62133241689" providerId="ADAL" clId="{AB09C514-6253-4CC0-8C7C-457416B9D1B5}" dt="2022-01-20T07:41:26.445" v="12707" actId="20577"/>
          <ac:spMkLst>
            <pc:docMk/>
            <pc:sldMk cId="709353636" sldId="711"/>
            <ac:spMk id="37" creationId="{B0786C6F-607A-4361-BC71-F21DDD816254}"/>
          </ac:spMkLst>
        </pc:spChg>
        <pc:spChg chg="mod">
          <ac:chgData name="Froduald Kabanza" userId="edf393d0-642b-4b9e-8c75-f62133241689" providerId="ADAL" clId="{AB09C514-6253-4CC0-8C7C-457416B9D1B5}" dt="2022-01-20T06:59:48.079" v="11217" actId="1076"/>
          <ac:spMkLst>
            <pc:docMk/>
            <pc:sldMk cId="709353636" sldId="711"/>
            <ac:spMk id="40962" creationId="{0F908173-DC48-4ED6-88A0-49F7E4C6473E}"/>
          </ac:spMkLst>
        </pc:spChg>
        <pc:spChg chg="mod">
          <ac:chgData name="Froduald Kabanza" userId="edf393d0-642b-4b9e-8c75-f62133241689" providerId="ADAL" clId="{AB09C514-6253-4CC0-8C7C-457416B9D1B5}" dt="2022-01-20T05:24:00.197" v="9405" actId="20577"/>
          <ac:spMkLst>
            <pc:docMk/>
            <pc:sldMk cId="709353636" sldId="711"/>
            <ac:spMk id="51201" creationId="{93ED93B5-541C-4436-BB99-4A3EFB8C1EAD}"/>
          </ac:spMkLst>
        </pc:spChg>
        <pc:grpChg chg="del">
          <ac:chgData name="Froduald Kabanza" userId="edf393d0-642b-4b9e-8c75-f62133241689" providerId="ADAL" clId="{AB09C514-6253-4CC0-8C7C-457416B9D1B5}" dt="2022-01-20T05:23:48.689" v="9395" actId="478"/>
          <ac:grpSpMkLst>
            <pc:docMk/>
            <pc:sldMk cId="709353636" sldId="711"/>
            <ac:grpSpMk id="34" creationId="{702EDD40-C47E-48D2-B493-881B735A327B}"/>
          </ac:grpSpMkLst>
        </pc:grpChg>
        <pc:graphicFrameChg chg="add del mod modGraphic">
          <ac:chgData name="Froduald Kabanza" userId="edf393d0-642b-4b9e-8c75-f62133241689" providerId="ADAL" clId="{AB09C514-6253-4CC0-8C7C-457416B9D1B5}" dt="2022-01-20T05:49:49.530" v="9981" actId="478"/>
          <ac:graphicFrameMkLst>
            <pc:docMk/>
            <pc:sldMk cId="709353636" sldId="711"/>
            <ac:graphicFrameMk id="3" creationId="{22A3E017-5E6F-44BD-9536-13C46364CB7A}"/>
          </ac:graphicFrameMkLst>
        </pc:graphicFrameChg>
        <pc:graphicFrameChg chg="add del mod modGraphic">
          <ac:chgData name="Froduald Kabanza" userId="edf393d0-642b-4b9e-8c75-f62133241689" providerId="ADAL" clId="{AB09C514-6253-4CC0-8C7C-457416B9D1B5}" dt="2022-01-20T05:41:11.029" v="9851" actId="478"/>
          <ac:graphicFrameMkLst>
            <pc:docMk/>
            <pc:sldMk cId="709353636" sldId="711"/>
            <ac:graphicFrameMk id="18" creationId="{ED037EB1-EA8F-4BC4-875B-26D11199A95D}"/>
          </ac:graphicFrameMkLst>
        </pc:graphicFrameChg>
        <pc:graphicFrameChg chg="del mod">
          <ac:chgData name="Froduald Kabanza" userId="edf393d0-642b-4b9e-8c75-f62133241689" providerId="ADAL" clId="{AB09C514-6253-4CC0-8C7C-457416B9D1B5}" dt="2022-01-20T05:49:49.530" v="9981" actId="478"/>
          <ac:graphicFrameMkLst>
            <pc:docMk/>
            <pc:sldMk cId="709353636" sldId="711"/>
            <ac:graphicFrameMk id="25" creationId="{E0028C7A-7F8A-492A-87A4-9FEE8EB6A788}"/>
          </ac:graphicFrameMkLst>
        </pc:graphicFrameChg>
        <pc:graphicFrameChg chg="del">
          <ac:chgData name="Froduald Kabanza" userId="edf393d0-642b-4b9e-8c75-f62133241689" providerId="ADAL" clId="{AB09C514-6253-4CC0-8C7C-457416B9D1B5}" dt="2022-01-20T05:13:05.726" v="9289" actId="478"/>
          <ac:graphicFrameMkLst>
            <pc:docMk/>
            <pc:sldMk cId="709353636" sldId="711"/>
            <ac:graphicFrameMk id="27" creationId="{08C36408-855B-4AC8-97DF-64E56D343DE2}"/>
          </ac:graphicFrameMkLst>
        </pc:graphicFrameChg>
        <pc:graphicFrameChg chg="del">
          <ac:chgData name="Froduald Kabanza" userId="edf393d0-642b-4b9e-8c75-f62133241689" providerId="ADAL" clId="{AB09C514-6253-4CC0-8C7C-457416B9D1B5}" dt="2022-01-20T05:13:02.282" v="9288" actId="478"/>
          <ac:graphicFrameMkLst>
            <pc:docMk/>
            <pc:sldMk cId="709353636" sldId="711"/>
            <ac:graphicFrameMk id="28" creationId="{3A0EA12A-BF5D-4E50-AF92-483F5F2E6430}"/>
          </ac:graphicFrameMkLst>
        </pc:graphicFrameChg>
        <pc:picChg chg="add del">
          <ac:chgData name="Froduald Kabanza" userId="edf393d0-642b-4b9e-8c75-f62133241689" providerId="ADAL" clId="{AB09C514-6253-4CC0-8C7C-457416B9D1B5}" dt="2022-01-20T06:02:46.074" v="10231" actId="478"/>
          <ac:picMkLst>
            <pc:docMk/>
            <pc:sldMk cId="709353636" sldId="711"/>
            <ac:picMk id="7" creationId="{5F58A7B1-CA68-4771-9055-A7E5E7ECC41F}"/>
          </ac:picMkLst>
        </pc:picChg>
        <pc:picChg chg="add del mod ord">
          <ac:chgData name="Froduald Kabanza" userId="edf393d0-642b-4b9e-8c75-f62133241689" providerId="ADAL" clId="{AB09C514-6253-4CC0-8C7C-457416B9D1B5}" dt="2022-01-20T06:05:18.399" v="10254" actId="478"/>
          <ac:picMkLst>
            <pc:docMk/>
            <pc:sldMk cId="709353636" sldId="711"/>
            <ac:picMk id="9" creationId="{EB5CBB90-A035-4795-BD0F-6D075E44B06A}"/>
          </ac:picMkLst>
        </pc:picChg>
        <pc:picChg chg="add mod">
          <ac:chgData name="Froduald Kabanza" userId="edf393d0-642b-4b9e-8c75-f62133241689" providerId="ADAL" clId="{AB09C514-6253-4CC0-8C7C-457416B9D1B5}" dt="2022-01-20T06:59:52.086" v="11218" actId="1076"/>
          <ac:picMkLst>
            <pc:docMk/>
            <pc:sldMk cId="709353636" sldId="711"/>
            <ac:picMk id="12" creationId="{03C80A80-AA13-4972-A32F-A2FBC1B4D9D1}"/>
          </ac:picMkLst>
        </pc:picChg>
        <pc:picChg chg="del">
          <ac:chgData name="Froduald Kabanza" userId="edf393d0-642b-4b9e-8c75-f62133241689" providerId="ADAL" clId="{AB09C514-6253-4CC0-8C7C-457416B9D1B5}" dt="2022-01-20T05:13:06.785" v="9290" actId="478"/>
          <ac:picMkLst>
            <pc:docMk/>
            <pc:sldMk cId="709353636" sldId="711"/>
            <ac:picMk id="51207" creationId="{3EE42151-905D-4A36-8C91-80385EEC5B0A}"/>
          </ac:picMkLst>
        </pc:picChg>
        <pc:picChg chg="del">
          <ac:chgData name="Froduald Kabanza" userId="edf393d0-642b-4b9e-8c75-f62133241689" providerId="ADAL" clId="{AB09C514-6253-4CC0-8C7C-457416B9D1B5}" dt="2022-01-20T05:23:17.840" v="9392" actId="478"/>
          <ac:picMkLst>
            <pc:docMk/>
            <pc:sldMk cId="709353636" sldId="711"/>
            <ac:picMk id="51210" creationId="{9C5A5B76-A2EC-47E2-8548-938A05228037}"/>
          </ac:picMkLst>
        </pc:picChg>
        <pc:cxnChg chg="del">
          <ac:chgData name="Froduald Kabanza" userId="edf393d0-642b-4b9e-8c75-f62133241689" providerId="ADAL" clId="{AB09C514-6253-4CC0-8C7C-457416B9D1B5}" dt="2022-01-20T05:23:51.503" v="9396" actId="478"/>
          <ac:cxnSpMkLst>
            <pc:docMk/>
            <pc:sldMk cId="709353636" sldId="711"/>
            <ac:cxnSpMk id="17" creationId="{9326A435-6DB3-4858-9E63-EE2BF2DDA61E}"/>
          </ac:cxnSpMkLst>
        </pc:cxnChg>
      </pc:sldChg>
      <pc:sldChg chg="add del">
        <pc:chgData name="Froduald Kabanza" userId="edf393d0-642b-4b9e-8c75-f62133241689" providerId="ADAL" clId="{AB09C514-6253-4CC0-8C7C-457416B9D1B5}" dt="2022-01-18T18:11:23.770" v="38" actId="2696"/>
        <pc:sldMkLst>
          <pc:docMk/>
          <pc:sldMk cId="918217908" sldId="711"/>
        </pc:sldMkLst>
      </pc:sldChg>
      <pc:sldChg chg="addSp delSp modSp add mod ord modNotesTx">
        <pc:chgData name="Froduald Kabanza" userId="edf393d0-642b-4b9e-8c75-f62133241689" providerId="ADAL" clId="{AB09C514-6253-4CC0-8C7C-457416B9D1B5}" dt="2022-01-20T07:15:37.588" v="11725" actId="20577"/>
        <pc:sldMkLst>
          <pc:docMk/>
          <pc:sldMk cId="3879330187" sldId="712"/>
        </pc:sldMkLst>
        <pc:spChg chg="add del mod">
          <ac:chgData name="Froduald Kabanza" userId="edf393d0-642b-4b9e-8c75-f62133241689" providerId="ADAL" clId="{AB09C514-6253-4CC0-8C7C-457416B9D1B5}" dt="2022-01-20T06:44:40.020" v="11078" actId="478"/>
          <ac:spMkLst>
            <pc:docMk/>
            <pc:sldMk cId="3879330187" sldId="712"/>
            <ac:spMk id="2" creationId="{2C550C59-333E-4C80-BDB0-BF5734DEABC7}"/>
          </ac:spMkLst>
        </pc:spChg>
        <pc:spChg chg="mod">
          <ac:chgData name="Froduald Kabanza" userId="edf393d0-642b-4b9e-8c75-f62133241689" providerId="ADAL" clId="{AB09C514-6253-4CC0-8C7C-457416B9D1B5}" dt="2022-01-20T06:54:04.096" v="11181" actId="1076"/>
          <ac:spMkLst>
            <pc:docMk/>
            <pc:sldMk cId="3879330187" sldId="712"/>
            <ac:spMk id="4" creationId="{E5E8CC91-F6BF-437C-804B-FBA267A639FA}"/>
          </ac:spMkLst>
        </pc:spChg>
        <pc:spChg chg="add del mod">
          <ac:chgData name="Froduald Kabanza" userId="edf393d0-642b-4b9e-8c75-f62133241689" providerId="ADAL" clId="{AB09C514-6253-4CC0-8C7C-457416B9D1B5}" dt="2022-01-20T06:46:45.014" v="11091"/>
          <ac:spMkLst>
            <pc:docMk/>
            <pc:sldMk cId="3879330187" sldId="712"/>
            <ac:spMk id="5" creationId="{AECEE22D-BCA4-49D3-9C58-E9F5F4943648}"/>
          </ac:spMkLst>
        </pc:spChg>
        <pc:spChg chg="add mod">
          <ac:chgData name="Froduald Kabanza" userId="edf393d0-642b-4b9e-8c75-f62133241689" providerId="ADAL" clId="{AB09C514-6253-4CC0-8C7C-457416B9D1B5}" dt="2022-01-20T06:52:47.056" v="11170" actId="164"/>
          <ac:spMkLst>
            <pc:docMk/>
            <pc:sldMk cId="3879330187" sldId="712"/>
            <ac:spMk id="6" creationId="{BDF1662D-EF79-40C5-BA35-EA3615BD1A30}"/>
          </ac:spMkLst>
        </pc:spChg>
        <pc:spChg chg="add del mod">
          <ac:chgData name="Froduald Kabanza" userId="edf393d0-642b-4b9e-8c75-f62133241689" providerId="ADAL" clId="{AB09C514-6253-4CC0-8C7C-457416B9D1B5}" dt="2022-01-20T06:49:10.001" v="11113" actId="478"/>
          <ac:spMkLst>
            <pc:docMk/>
            <pc:sldMk cId="3879330187" sldId="712"/>
            <ac:spMk id="7" creationId="{C59716BE-CF7A-4C34-8BC7-DA92D6AF92D0}"/>
          </ac:spMkLst>
        </pc:spChg>
        <pc:spChg chg="add mod">
          <ac:chgData name="Froduald Kabanza" userId="edf393d0-642b-4b9e-8c75-f62133241689" providerId="ADAL" clId="{AB09C514-6253-4CC0-8C7C-457416B9D1B5}" dt="2022-01-20T06:54:04.096" v="11181" actId="1076"/>
          <ac:spMkLst>
            <pc:docMk/>
            <pc:sldMk cId="3879330187" sldId="712"/>
            <ac:spMk id="8" creationId="{1FCF3D99-84E5-452E-A4A0-7C0F6D711662}"/>
          </ac:spMkLst>
        </pc:spChg>
        <pc:spChg chg="add del mod">
          <ac:chgData name="Froduald Kabanza" userId="edf393d0-642b-4b9e-8c75-f62133241689" providerId="ADAL" clId="{AB09C514-6253-4CC0-8C7C-457416B9D1B5}" dt="2022-01-20T06:53:56.291" v="11180" actId="478"/>
          <ac:spMkLst>
            <pc:docMk/>
            <pc:sldMk cId="3879330187" sldId="712"/>
            <ac:spMk id="11" creationId="{658CD27A-1FFC-4B52-8EAA-997E4380AD39}"/>
          </ac:spMkLst>
        </pc:spChg>
        <pc:spChg chg="add mod">
          <ac:chgData name="Froduald Kabanza" userId="edf393d0-642b-4b9e-8c75-f62133241689" providerId="ADAL" clId="{AB09C514-6253-4CC0-8C7C-457416B9D1B5}" dt="2022-01-20T07:01:49.814" v="11265" actId="20577"/>
          <ac:spMkLst>
            <pc:docMk/>
            <pc:sldMk cId="3879330187" sldId="712"/>
            <ac:spMk id="12" creationId="{ABBF74B9-EE2C-4025-A781-1B9ECD358537}"/>
          </ac:spMkLst>
        </pc:spChg>
        <pc:spChg chg="add mod">
          <ac:chgData name="Froduald Kabanza" userId="edf393d0-642b-4b9e-8c75-f62133241689" providerId="ADAL" clId="{AB09C514-6253-4CC0-8C7C-457416B9D1B5}" dt="2022-01-20T06:54:04.096" v="11181" actId="1076"/>
          <ac:spMkLst>
            <pc:docMk/>
            <pc:sldMk cId="3879330187" sldId="712"/>
            <ac:spMk id="18" creationId="{84B00466-DEE2-4CD4-ACA2-38EB5C283292}"/>
          </ac:spMkLst>
        </pc:spChg>
        <pc:spChg chg="del">
          <ac:chgData name="Froduald Kabanza" userId="edf393d0-642b-4b9e-8c75-f62133241689" providerId="ADAL" clId="{AB09C514-6253-4CC0-8C7C-457416B9D1B5}" dt="2022-01-20T06:44:37.766" v="11077" actId="478"/>
          <ac:spMkLst>
            <pc:docMk/>
            <pc:sldMk cId="3879330187" sldId="712"/>
            <ac:spMk id="40962" creationId="{0F908173-DC48-4ED6-88A0-49F7E4C6473E}"/>
          </ac:spMkLst>
        </pc:spChg>
        <pc:spChg chg="mod">
          <ac:chgData name="Froduald Kabanza" userId="edf393d0-642b-4b9e-8c75-f62133241689" providerId="ADAL" clId="{AB09C514-6253-4CC0-8C7C-457416B9D1B5}" dt="2022-01-20T06:48:52.673" v="11111" actId="1076"/>
          <ac:spMkLst>
            <pc:docMk/>
            <pc:sldMk cId="3879330187" sldId="712"/>
            <ac:spMk id="51203" creationId="{9EC24F27-F4C4-4738-8F17-247A9F098BF1}"/>
          </ac:spMkLst>
        </pc:spChg>
        <pc:grpChg chg="add mod">
          <ac:chgData name="Froduald Kabanza" userId="edf393d0-642b-4b9e-8c75-f62133241689" providerId="ADAL" clId="{AB09C514-6253-4CC0-8C7C-457416B9D1B5}" dt="2022-01-20T06:58:44.936" v="11208" actId="1076"/>
          <ac:grpSpMkLst>
            <pc:docMk/>
            <pc:sldMk cId="3879330187" sldId="712"/>
            <ac:grpSpMk id="9" creationId="{DB5EA4D7-2F5F-442F-80F8-DCD82D5F3D9D}"/>
          </ac:grpSpMkLst>
        </pc:grpChg>
        <pc:graphicFrameChg chg="mod modGraphic">
          <ac:chgData name="Froduald Kabanza" userId="edf393d0-642b-4b9e-8c75-f62133241689" providerId="ADAL" clId="{AB09C514-6253-4CC0-8C7C-457416B9D1B5}" dt="2022-01-20T06:54:04.096" v="11181" actId="1076"/>
          <ac:graphicFrameMkLst>
            <pc:docMk/>
            <pc:sldMk cId="3879330187" sldId="712"/>
            <ac:graphicFrameMk id="3" creationId="{22A3E017-5E6F-44BD-9536-13C46364CB7A}"/>
          </ac:graphicFrameMkLst>
        </pc:graphicFrameChg>
        <pc:graphicFrameChg chg="mod">
          <ac:chgData name="Froduald Kabanza" userId="edf393d0-642b-4b9e-8c75-f62133241689" providerId="ADAL" clId="{AB09C514-6253-4CC0-8C7C-457416B9D1B5}" dt="2022-01-20T06:54:04.096" v="11181" actId="1076"/>
          <ac:graphicFrameMkLst>
            <pc:docMk/>
            <pc:sldMk cId="3879330187" sldId="712"/>
            <ac:graphicFrameMk id="25" creationId="{E0028C7A-7F8A-492A-87A4-9FEE8EB6A788}"/>
          </ac:graphicFrameMkLst>
        </pc:graphicFrameChg>
        <pc:picChg chg="add mod">
          <ac:chgData name="Froduald Kabanza" userId="edf393d0-642b-4b9e-8c75-f62133241689" providerId="ADAL" clId="{AB09C514-6253-4CC0-8C7C-457416B9D1B5}" dt="2022-01-20T06:52:47.056" v="11170" actId="164"/>
          <ac:picMkLst>
            <pc:docMk/>
            <pc:sldMk cId="3879330187" sldId="712"/>
            <ac:picMk id="15" creationId="{33A83DE8-B608-49B2-8FA3-122709B97A47}"/>
          </ac:picMkLst>
        </pc:picChg>
      </pc:sldChg>
      <pc:sldChg chg="modSp add del mod">
        <pc:chgData name="Froduald Kabanza" userId="edf393d0-642b-4b9e-8c75-f62133241689" providerId="ADAL" clId="{AB09C514-6253-4CC0-8C7C-457416B9D1B5}" dt="2022-01-20T06:55:38.847" v="11191" actId="2696"/>
        <pc:sldMkLst>
          <pc:docMk/>
          <pc:sldMk cId="1923967172" sldId="713"/>
        </pc:sldMkLst>
        <pc:spChg chg="mod">
          <ac:chgData name="Froduald Kabanza" userId="edf393d0-642b-4b9e-8c75-f62133241689" providerId="ADAL" clId="{AB09C514-6253-4CC0-8C7C-457416B9D1B5}" dt="2022-01-20T06:55:10.190" v="11188" actId="20577"/>
          <ac:spMkLst>
            <pc:docMk/>
            <pc:sldMk cId="1923967172" sldId="713"/>
            <ac:spMk id="5" creationId="{B969E385-A783-44C6-8B7C-CE0A9A5B2B56}"/>
          </ac:spMkLst>
        </pc:spChg>
        <pc:spChg chg="mod">
          <ac:chgData name="Froduald Kabanza" userId="edf393d0-642b-4b9e-8c75-f62133241689" providerId="ADAL" clId="{AB09C514-6253-4CC0-8C7C-457416B9D1B5}" dt="2022-01-20T06:55:20.990" v="11190" actId="1076"/>
          <ac:spMkLst>
            <pc:docMk/>
            <pc:sldMk cId="1923967172" sldId="713"/>
            <ac:spMk id="30" creationId="{B97ED532-423B-44B1-8968-88AA52178C8C}"/>
          </ac:spMkLst>
        </pc:spChg>
        <pc:picChg chg="mod">
          <ac:chgData name="Froduald Kabanza" userId="edf393d0-642b-4b9e-8c75-f62133241689" providerId="ADAL" clId="{AB09C514-6253-4CC0-8C7C-457416B9D1B5}" dt="2022-01-20T06:55:14.256" v="11189" actId="1076"/>
          <ac:picMkLst>
            <pc:docMk/>
            <pc:sldMk cId="1923967172" sldId="713"/>
            <ac:picMk id="12" creationId="{03C80A80-AA13-4972-A32F-A2FBC1B4D9D1}"/>
          </ac:picMkLst>
        </pc:picChg>
      </pc:sldChg>
      <pc:sldChg chg="addSp delSp modSp add mod ord modNotesTx">
        <pc:chgData name="Froduald Kabanza" userId="edf393d0-642b-4b9e-8c75-f62133241689" providerId="ADAL" clId="{AB09C514-6253-4CC0-8C7C-457416B9D1B5}" dt="2022-01-20T07:41:13.323" v="12703" actId="20577"/>
        <pc:sldMkLst>
          <pc:docMk/>
          <pc:sldMk cId="3175463291" sldId="714"/>
        </pc:sldMkLst>
        <pc:spChg chg="add mod">
          <ac:chgData name="Froduald Kabanza" userId="edf393d0-642b-4b9e-8c75-f62133241689" providerId="ADAL" clId="{AB09C514-6253-4CC0-8C7C-457416B9D1B5}" dt="2022-01-20T07:41:13.323" v="12703" actId="20577"/>
          <ac:spMkLst>
            <pc:docMk/>
            <pc:sldMk cId="3175463291" sldId="714"/>
            <ac:spMk id="2" creationId="{3537BEB8-536F-4995-9859-A11D91C170A0}"/>
          </ac:spMkLst>
        </pc:spChg>
        <pc:spChg chg="del mod">
          <ac:chgData name="Froduald Kabanza" userId="edf393d0-642b-4b9e-8c75-f62133241689" providerId="ADAL" clId="{AB09C514-6253-4CC0-8C7C-457416B9D1B5}" dt="2022-01-20T07:02:27.300" v="11266" actId="478"/>
          <ac:spMkLst>
            <pc:docMk/>
            <pc:sldMk cId="3175463291" sldId="714"/>
            <ac:spMk id="5" creationId="{B969E385-A783-44C6-8B7C-CE0A9A5B2B56}"/>
          </ac:spMkLst>
        </pc:spChg>
        <pc:spChg chg="add del mod">
          <ac:chgData name="Froduald Kabanza" userId="edf393d0-642b-4b9e-8c75-f62133241689" providerId="ADAL" clId="{AB09C514-6253-4CC0-8C7C-457416B9D1B5}" dt="2022-01-20T07:02:31.323" v="11268" actId="478"/>
          <ac:spMkLst>
            <pc:docMk/>
            <pc:sldMk cId="3175463291" sldId="714"/>
            <ac:spMk id="8" creationId="{53E6F937-886D-4716-B053-CC9079A4D614}"/>
          </ac:spMkLst>
        </pc:spChg>
        <pc:spChg chg="add mod">
          <ac:chgData name="Froduald Kabanza" userId="edf393d0-642b-4b9e-8c75-f62133241689" providerId="ADAL" clId="{AB09C514-6253-4CC0-8C7C-457416B9D1B5}" dt="2022-01-20T07:03:59.655" v="11280" actId="1076"/>
          <ac:spMkLst>
            <pc:docMk/>
            <pc:sldMk cId="3175463291" sldId="714"/>
            <ac:spMk id="13" creationId="{DE9B4E3B-54BD-4147-9B43-50ED030385F3}"/>
          </ac:spMkLst>
        </pc:spChg>
        <pc:spChg chg="add mod">
          <ac:chgData name="Froduald Kabanza" userId="edf393d0-642b-4b9e-8c75-f62133241689" providerId="ADAL" clId="{AB09C514-6253-4CC0-8C7C-457416B9D1B5}" dt="2022-01-20T07:08:13.172" v="11490" actId="113"/>
          <ac:spMkLst>
            <pc:docMk/>
            <pc:sldMk cId="3175463291" sldId="714"/>
            <ac:spMk id="14" creationId="{E5B48B42-239E-455B-B1DB-81D5AFD41F81}"/>
          </ac:spMkLst>
        </pc:spChg>
        <pc:spChg chg="add mod">
          <ac:chgData name="Froduald Kabanza" userId="edf393d0-642b-4b9e-8c75-f62133241689" providerId="ADAL" clId="{AB09C514-6253-4CC0-8C7C-457416B9D1B5}" dt="2022-01-20T07:03:04.068" v="11270" actId="1076"/>
          <ac:spMkLst>
            <pc:docMk/>
            <pc:sldMk cId="3175463291" sldId="714"/>
            <ac:spMk id="21" creationId="{EDE83F4A-A0D9-43FE-998D-5C373564DB6A}"/>
          </ac:spMkLst>
        </pc:spChg>
        <pc:spChg chg="mod">
          <ac:chgData name="Froduald Kabanza" userId="edf393d0-642b-4b9e-8c75-f62133241689" providerId="ADAL" clId="{AB09C514-6253-4CC0-8C7C-457416B9D1B5}" dt="2022-01-20T07:03:04.068" v="11270" actId="1076"/>
          <ac:spMkLst>
            <pc:docMk/>
            <pc:sldMk cId="3175463291" sldId="714"/>
            <ac:spMk id="23" creationId="{7FCBC439-5B81-4184-920A-C942D097E14B}"/>
          </ac:spMkLst>
        </pc:spChg>
        <pc:spChg chg="add mod">
          <ac:chgData name="Froduald Kabanza" userId="edf393d0-642b-4b9e-8c75-f62133241689" providerId="ADAL" clId="{AB09C514-6253-4CC0-8C7C-457416B9D1B5}" dt="2022-01-20T07:10:33.583" v="11625" actId="20577"/>
          <ac:spMkLst>
            <pc:docMk/>
            <pc:sldMk cId="3175463291" sldId="714"/>
            <ac:spMk id="25" creationId="{73A42356-A101-4BF7-BB54-B71C8C00C1F8}"/>
          </ac:spMkLst>
        </pc:spChg>
        <pc:spChg chg="add mod">
          <ac:chgData name="Froduald Kabanza" userId="edf393d0-642b-4b9e-8c75-f62133241689" providerId="ADAL" clId="{AB09C514-6253-4CC0-8C7C-457416B9D1B5}" dt="2022-01-20T07:10:53.204" v="11632" actId="14100"/>
          <ac:spMkLst>
            <pc:docMk/>
            <pc:sldMk cId="3175463291" sldId="714"/>
            <ac:spMk id="26" creationId="{1F408DCF-8E6D-49DE-A732-B3E45A0468F6}"/>
          </ac:spMkLst>
        </pc:spChg>
        <pc:spChg chg="del mod">
          <ac:chgData name="Froduald Kabanza" userId="edf393d0-642b-4b9e-8c75-f62133241689" providerId="ADAL" clId="{AB09C514-6253-4CC0-8C7C-457416B9D1B5}" dt="2022-01-20T07:02:27.300" v="11266" actId="478"/>
          <ac:spMkLst>
            <pc:docMk/>
            <pc:sldMk cId="3175463291" sldId="714"/>
            <ac:spMk id="30" creationId="{B97ED532-423B-44B1-8968-88AA52178C8C}"/>
          </ac:spMkLst>
        </pc:spChg>
        <pc:spChg chg="del mod">
          <ac:chgData name="Froduald Kabanza" userId="edf393d0-642b-4b9e-8c75-f62133241689" providerId="ADAL" clId="{AB09C514-6253-4CC0-8C7C-457416B9D1B5}" dt="2022-01-20T07:02:27.300" v="11266" actId="478"/>
          <ac:spMkLst>
            <pc:docMk/>
            <pc:sldMk cId="3175463291" sldId="714"/>
            <ac:spMk id="32" creationId="{F55E4528-9F1E-415B-9388-9BF9212141A7}"/>
          </ac:spMkLst>
        </pc:spChg>
        <pc:spChg chg="del">
          <ac:chgData name="Froduald Kabanza" userId="edf393d0-642b-4b9e-8c75-f62133241689" providerId="ADAL" clId="{AB09C514-6253-4CC0-8C7C-457416B9D1B5}" dt="2022-01-20T06:35:08.783" v="10862" actId="478"/>
          <ac:spMkLst>
            <pc:docMk/>
            <pc:sldMk cId="3175463291" sldId="714"/>
            <ac:spMk id="33" creationId="{99CDD3FC-CD61-4395-A5C6-2299ADBFA5DA}"/>
          </ac:spMkLst>
        </pc:spChg>
        <pc:spChg chg="del mod">
          <ac:chgData name="Froduald Kabanza" userId="edf393d0-642b-4b9e-8c75-f62133241689" providerId="ADAL" clId="{AB09C514-6253-4CC0-8C7C-457416B9D1B5}" dt="2022-01-20T07:02:27.300" v="11266" actId="478"/>
          <ac:spMkLst>
            <pc:docMk/>
            <pc:sldMk cId="3175463291" sldId="714"/>
            <ac:spMk id="40962" creationId="{0F908173-DC48-4ED6-88A0-49F7E4C6473E}"/>
          </ac:spMkLst>
        </pc:spChg>
        <pc:grpChg chg="add mod">
          <ac:chgData name="Froduald Kabanza" userId="edf393d0-642b-4b9e-8c75-f62133241689" providerId="ADAL" clId="{AB09C514-6253-4CC0-8C7C-457416B9D1B5}" dt="2022-01-20T07:03:04.068" v="11270" actId="1076"/>
          <ac:grpSpMkLst>
            <pc:docMk/>
            <pc:sldMk cId="3175463291" sldId="714"/>
            <ac:grpSpMk id="22" creationId="{3DDB4F12-4805-4A99-96AC-B471C549072F}"/>
          </ac:grpSpMkLst>
        </pc:grpChg>
        <pc:picChg chg="add del mod">
          <ac:chgData name="Froduald Kabanza" userId="edf393d0-642b-4b9e-8c75-f62133241689" providerId="ADAL" clId="{AB09C514-6253-4CC0-8C7C-457416B9D1B5}" dt="2022-01-20T06:42:28.801" v="11068" actId="478"/>
          <ac:picMkLst>
            <pc:docMk/>
            <pc:sldMk cId="3175463291" sldId="714"/>
            <ac:picMk id="4" creationId="{4FECE2AB-772C-4238-8120-7F13D706ACD8}"/>
          </ac:picMkLst>
        </pc:picChg>
        <pc:picChg chg="add mod">
          <ac:chgData name="Froduald Kabanza" userId="edf393d0-642b-4b9e-8c75-f62133241689" providerId="ADAL" clId="{AB09C514-6253-4CC0-8C7C-457416B9D1B5}" dt="2022-01-20T07:03:59.655" v="11280" actId="1076"/>
          <ac:picMkLst>
            <pc:docMk/>
            <pc:sldMk cId="3175463291" sldId="714"/>
            <ac:picMk id="7" creationId="{3B1116A5-8449-4B24-8428-B8B404810BEB}"/>
          </ac:picMkLst>
        </pc:picChg>
        <pc:picChg chg="del mod">
          <ac:chgData name="Froduald Kabanza" userId="edf393d0-642b-4b9e-8c75-f62133241689" providerId="ADAL" clId="{AB09C514-6253-4CC0-8C7C-457416B9D1B5}" dt="2022-01-20T07:02:27.300" v="11266" actId="478"/>
          <ac:picMkLst>
            <pc:docMk/>
            <pc:sldMk cId="3175463291" sldId="714"/>
            <ac:picMk id="12" creationId="{03C80A80-AA13-4972-A32F-A2FBC1B4D9D1}"/>
          </ac:picMkLst>
        </pc:picChg>
        <pc:picChg chg="add mod">
          <ac:chgData name="Froduald Kabanza" userId="edf393d0-642b-4b9e-8c75-f62133241689" providerId="ADAL" clId="{AB09C514-6253-4CC0-8C7C-457416B9D1B5}" dt="2022-01-20T07:08:07.827" v="11489" actId="1076"/>
          <ac:picMkLst>
            <pc:docMk/>
            <pc:sldMk cId="3175463291" sldId="714"/>
            <ac:picMk id="15" creationId="{02D43ACE-7473-4ED8-B2E5-5971924737EC}"/>
          </ac:picMkLst>
        </pc:picChg>
        <pc:picChg chg="mod">
          <ac:chgData name="Froduald Kabanza" userId="edf393d0-642b-4b9e-8c75-f62133241689" providerId="ADAL" clId="{AB09C514-6253-4CC0-8C7C-457416B9D1B5}" dt="2022-01-20T07:03:04.068" v="11270" actId="1076"/>
          <ac:picMkLst>
            <pc:docMk/>
            <pc:sldMk cId="3175463291" sldId="714"/>
            <ac:picMk id="24" creationId="{AB253CA3-C23B-4A7C-B96F-5EBEEF2188AA}"/>
          </ac:picMkLst>
        </pc:picChg>
      </pc:sldChg>
      <pc:sldChg chg="addSp modSp add mod modNotesTx">
        <pc:chgData name="Froduald Kabanza" userId="edf393d0-642b-4b9e-8c75-f62133241689" providerId="ADAL" clId="{AB09C514-6253-4CC0-8C7C-457416B9D1B5}" dt="2022-01-20T07:41:43.209" v="12711" actId="20577"/>
        <pc:sldMkLst>
          <pc:docMk/>
          <pc:sldMk cId="2596125750" sldId="715"/>
        </pc:sldMkLst>
        <pc:spChg chg="add mod">
          <ac:chgData name="Froduald Kabanza" userId="edf393d0-642b-4b9e-8c75-f62133241689" providerId="ADAL" clId="{AB09C514-6253-4CC0-8C7C-457416B9D1B5}" dt="2022-01-20T07:15:17.923" v="11723" actId="255"/>
          <ac:spMkLst>
            <pc:docMk/>
            <pc:sldMk cId="2596125750" sldId="715"/>
            <ac:spMk id="2" creationId="{84A25FE8-1BE3-4663-BE18-4D0D2325D74B}"/>
          </ac:spMkLst>
        </pc:spChg>
        <pc:spChg chg="mod">
          <ac:chgData name="Froduald Kabanza" userId="edf393d0-642b-4b9e-8c75-f62133241689" providerId="ADAL" clId="{AB09C514-6253-4CC0-8C7C-457416B9D1B5}" dt="2022-01-20T07:15:11.025" v="11722" actId="1076"/>
          <ac:spMkLst>
            <pc:docMk/>
            <pc:sldMk cId="2596125750" sldId="715"/>
            <ac:spMk id="6" creationId="{BDF1662D-EF79-40C5-BA35-EA3615BD1A30}"/>
          </ac:spMkLst>
        </pc:spChg>
        <pc:spChg chg="mod">
          <ac:chgData name="Froduald Kabanza" userId="edf393d0-642b-4b9e-8c75-f62133241689" providerId="ADAL" clId="{AB09C514-6253-4CC0-8C7C-457416B9D1B5}" dt="2022-01-20T07:41:35.185" v="12709" actId="20577"/>
          <ac:spMkLst>
            <pc:docMk/>
            <pc:sldMk cId="2596125750" sldId="715"/>
            <ac:spMk id="12" creationId="{ABBF74B9-EE2C-4025-A781-1B9ECD358537}"/>
          </ac:spMkLst>
        </pc:spChg>
        <pc:spChg chg="mod">
          <ac:chgData name="Froduald Kabanza" userId="edf393d0-642b-4b9e-8c75-f62133241689" providerId="ADAL" clId="{AB09C514-6253-4CC0-8C7C-457416B9D1B5}" dt="2022-01-20T07:41:43.209" v="12711" actId="20577"/>
          <ac:spMkLst>
            <pc:docMk/>
            <pc:sldMk cId="2596125750" sldId="715"/>
            <ac:spMk id="18" creationId="{84B00466-DEE2-4CD4-ACA2-38EB5C283292}"/>
          </ac:spMkLst>
        </pc:spChg>
        <pc:grpChg chg="mod">
          <ac:chgData name="Froduald Kabanza" userId="edf393d0-642b-4b9e-8c75-f62133241689" providerId="ADAL" clId="{AB09C514-6253-4CC0-8C7C-457416B9D1B5}" dt="2022-01-20T07:15:11.025" v="11722" actId="1076"/>
          <ac:grpSpMkLst>
            <pc:docMk/>
            <pc:sldMk cId="2596125750" sldId="715"/>
            <ac:grpSpMk id="9" creationId="{DB5EA4D7-2F5F-442F-80F8-DCD82D5F3D9D}"/>
          </ac:grpSpMkLst>
        </pc:grpChg>
        <pc:picChg chg="mod">
          <ac:chgData name="Froduald Kabanza" userId="edf393d0-642b-4b9e-8c75-f62133241689" providerId="ADAL" clId="{AB09C514-6253-4CC0-8C7C-457416B9D1B5}" dt="2022-01-20T07:15:11.025" v="11722" actId="1076"/>
          <ac:picMkLst>
            <pc:docMk/>
            <pc:sldMk cId="2596125750" sldId="715"/>
            <ac:picMk id="15" creationId="{33A83DE8-B608-49B2-8FA3-122709B97A47}"/>
          </ac:picMkLst>
        </pc:picChg>
      </pc:sldChg>
      <pc:sldChg chg="add del">
        <pc:chgData name="Froduald Kabanza" userId="edf393d0-642b-4b9e-8c75-f62133241689" providerId="ADAL" clId="{AB09C514-6253-4CC0-8C7C-457416B9D1B5}" dt="2022-01-20T07:12:43.883" v="11634" actId="2696"/>
        <pc:sldMkLst>
          <pc:docMk/>
          <pc:sldMk cId="2741022315" sldId="715"/>
        </pc:sldMkLst>
      </pc:sldChg>
      <pc:sldChg chg="delSp modSp add mod modNotesTx">
        <pc:chgData name="Froduald Kabanza" userId="edf393d0-642b-4b9e-8c75-f62133241689" providerId="ADAL" clId="{AB09C514-6253-4CC0-8C7C-457416B9D1B5}" dt="2022-01-20T09:17:50.078" v="13399" actId="20577"/>
        <pc:sldMkLst>
          <pc:docMk/>
          <pc:sldMk cId="324724254" sldId="716"/>
        </pc:sldMkLst>
        <pc:spChg chg="mod">
          <ac:chgData name="Froduald Kabanza" userId="edf393d0-642b-4b9e-8c75-f62133241689" providerId="ADAL" clId="{AB09C514-6253-4CC0-8C7C-457416B9D1B5}" dt="2022-01-20T09:15:58.836" v="13357"/>
          <ac:spMkLst>
            <pc:docMk/>
            <pc:sldMk cId="324724254" sldId="716"/>
            <ac:spMk id="5" creationId="{C37DEE60-A719-47B0-BCE0-15E8D2919BC4}"/>
          </ac:spMkLst>
        </pc:spChg>
        <pc:spChg chg="mod">
          <ac:chgData name="Froduald Kabanza" userId="edf393d0-642b-4b9e-8c75-f62133241689" providerId="ADAL" clId="{AB09C514-6253-4CC0-8C7C-457416B9D1B5}" dt="2022-01-20T09:16:08.095" v="13379" actId="20577"/>
          <ac:spMkLst>
            <pc:docMk/>
            <pc:sldMk cId="324724254" sldId="716"/>
            <ac:spMk id="29698" creationId="{921C408D-CC23-41DB-B791-F54E9DE80EC4}"/>
          </ac:spMkLst>
        </pc:spChg>
        <pc:spChg chg="mod">
          <ac:chgData name="Froduald Kabanza" userId="edf393d0-642b-4b9e-8c75-f62133241689" providerId="ADAL" clId="{AB09C514-6253-4CC0-8C7C-457416B9D1B5}" dt="2022-01-20T09:17:50.078" v="13399" actId="20577"/>
          <ac:spMkLst>
            <pc:docMk/>
            <pc:sldMk cId="324724254" sldId="716"/>
            <ac:spMk id="29702" creationId="{5D9BCDBA-92A1-48FC-ADE1-E3511EEFD355}"/>
          </ac:spMkLst>
        </pc:spChg>
        <pc:picChg chg="del">
          <ac:chgData name="Froduald Kabanza" userId="edf393d0-642b-4b9e-8c75-f62133241689" providerId="ADAL" clId="{AB09C514-6253-4CC0-8C7C-457416B9D1B5}" dt="2022-01-20T09:16:12.765" v="13380" actId="478"/>
          <ac:picMkLst>
            <pc:docMk/>
            <pc:sldMk cId="324724254" sldId="716"/>
            <ac:picMk id="29703" creationId="{E9362959-53B3-4DE2-8805-D27DC7261ADE}"/>
          </ac:picMkLst>
        </pc:picChg>
      </pc:sldChg>
      <pc:sldChg chg="modSp add mod">
        <pc:chgData name="Froduald Kabanza" userId="edf393d0-642b-4b9e-8c75-f62133241689" providerId="ADAL" clId="{AB09C514-6253-4CC0-8C7C-457416B9D1B5}" dt="2022-01-20T09:18:13.030" v="13425" actId="20577"/>
        <pc:sldMkLst>
          <pc:docMk/>
          <pc:sldMk cId="2717736005" sldId="717"/>
        </pc:sldMkLst>
        <pc:spChg chg="mod">
          <ac:chgData name="Froduald Kabanza" userId="edf393d0-642b-4b9e-8c75-f62133241689" providerId="ADAL" clId="{AB09C514-6253-4CC0-8C7C-457416B9D1B5}" dt="2022-01-20T09:18:13.030" v="13425" actId="20577"/>
          <ac:spMkLst>
            <pc:docMk/>
            <pc:sldMk cId="2717736005" sldId="717"/>
            <ac:spMk id="29702" creationId="{5D9BCDBA-92A1-48FC-ADE1-E3511EEFD355}"/>
          </ac:spMkLst>
        </pc:spChg>
      </pc:sldChg>
      <pc:sldChg chg="del">
        <pc:chgData name="Froduald Kabanza" userId="edf393d0-642b-4b9e-8c75-f62133241689" providerId="ADAL" clId="{AB09C514-6253-4CC0-8C7C-457416B9D1B5}" dt="2022-01-18T18:07:46.334" v="34" actId="2696"/>
        <pc:sldMkLst>
          <pc:docMk/>
          <pc:sldMk cId="1649721066" sldId="4507"/>
        </pc:sldMkLst>
      </pc:sldChg>
      <pc:sldChg chg="del">
        <pc:chgData name="Froduald Kabanza" userId="edf393d0-642b-4b9e-8c75-f62133241689" providerId="ADAL" clId="{AB09C514-6253-4CC0-8C7C-457416B9D1B5}" dt="2022-01-18T18:07:46.334" v="34" actId="2696"/>
        <pc:sldMkLst>
          <pc:docMk/>
          <pc:sldMk cId="773646227" sldId="4509"/>
        </pc:sldMkLst>
      </pc:sldChg>
      <pc:sldChg chg="del">
        <pc:chgData name="Froduald Kabanza" userId="edf393d0-642b-4b9e-8c75-f62133241689" providerId="ADAL" clId="{AB09C514-6253-4CC0-8C7C-457416B9D1B5}" dt="2022-01-18T18:07:46.334" v="34" actId="2696"/>
        <pc:sldMkLst>
          <pc:docMk/>
          <pc:sldMk cId="1696488560" sldId="4515"/>
        </pc:sldMkLst>
      </pc:sldChg>
      <pc:sldChg chg="del">
        <pc:chgData name="Froduald Kabanza" userId="edf393d0-642b-4b9e-8c75-f62133241689" providerId="ADAL" clId="{AB09C514-6253-4CC0-8C7C-457416B9D1B5}" dt="2022-01-18T18:07:46.334" v="34" actId="2696"/>
        <pc:sldMkLst>
          <pc:docMk/>
          <pc:sldMk cId="3963301562" sldId="4516"/>
        </pc:sldMkLst>
      </pc:sldChg>
      <pc:sldChg chg="del">
        <pc:chgData name="Froduald Kabanza" userId="edf393d0-642b-4b9e-8c75-f62133241689" providerId="ADAL" clId="{AB09C514-6253-4CC0-8C7C-457416B9D1B5}" dt="2022-01-18T18:07:46.334" v="34" actId="2696"/>
        <pc:sldMkLst>
          <pc:docMk/>
          <pc:sldMk cId="513111251" sldId="4518"/>
        </pc:sldMkLst>
      </pc:sldChg>
      <pc:sldChg chg="del">
        <pc:chgData name="Froduald Kabanza" userId="edf393d0-642b-4b9e-8c75-f62133241689" providerId="ADAL" clId="{AB09C514-6253-4CC0-8C7C-457416B9D1B5}" dt="2022-01-18T18:07:46.334" v="34" actId="2696"/>
        <pc:sldMkLst>
          <pc:docMk/>
          <pc:sldMk cId="3897314829" sldId="4519"/>
        </pc:sldMkLst>
      </pc:sldChg>
      <pc:sldChg chg="del">
        <pc:chgData name="Froduald Kabanza" userId="edf393d0-642b-4b9e-8c75-f62133241689" providerId="ADAL" clId="{AB09C514-6253-4CC0-8C7C-457416B9D1B5}" dt="2022-01-18T18:07:46.334" v="34" actId="2696"/>
        <pc:sldMkLst>
          <pc:docMk/>
          <pc:sldMk cId="3057729708" sldId="4520"/>
        </pc:sldMkLst>
      </pc:sldChg>
      <pc:sldChg chg="del">
        <pc:chgData name="Froduald Kabanza" userId="edf393d0-642b-4b9e-8c75-f62133241689" providerId="ADAL" clId="{AB09C514-6253-4CC0-8C7C-457416B9D1B5}" dt="2022-01-18T18:07:46.334" v="34" actId="2696"/>
        <pc:sldMkLst>
          <pc:docMk/>
          <pc:sldMk cId="3667664881" sldId="4522"/>
        </pc:sldMkLst>
      </pc:sldChg>
      <pc:sldChg chg="del">
        <pc:chgData name="Froduald Kabanza" userId="edf393d0-642b-4b9e-8c75-f62133241689" providerId="ADAL" clId="{AB09C514-6253-4CC0-8C7C-457416B9D1B5}" dt="2022-01-18T18:07:46.334" v="34" actId="2696"/>
        <pc:sldMkLst>
          <pc:docMk/>
          <pc:sldMk cId="2774597851" sldId="4524"/>
        </pc:sldMkLst>
      </pc:sldChg>
      <pc:sldChg chg="del">
        <pc:chgData name="Froduald Kabanza" userId="edf393d0-642b-4b9e-8c75-f62133241689" providerId="ADAL" clId="{AB09C514-6253-4CC0-8C7C-457416B9D1B5}" dt="2022-01-18T18:07:46.334" v="34" actId="2696"/>
        <pc:sldMkLst>
          <pc:docMk/>
          <pc:sldMk cId="1346268480" sldId="4525"/>
        </pc:sldMkLst>
      </pc:sldChg>
      <pc:sldChg chg="del">
        <pc:chgData name="Froduald Kabanza" userId="edf393d0-642b-4b9e-8c75-f62133241689" providerId="ADAL" clId="{AB09C514-6253-4CC0-8C7C-457416B9D1B5}" dt="2022-01-18T18:07:46.334" v="34" actId="2696"/>
        <pc:sldMkLst>
          <pc:docMk/>
          <pc:sldMk cId="3961813144" sldId="4526"/>
        </pc:sldMkLst>
      </pc:sldChg>
      <pc:sldChg chg="del">
        <pc:chgData name="Froduald Kabanza" userId="edf393d0-642b-4b9e-8c75-f62133241689" providerId="ADAL" clId="{AB09C514-6253-4CC0-8C7C-457416B9D1B5}" dt="2022-01-18T18:07:46.334" v="34" actId="2696"/>
        <pc:sldMkLst>
          <pc:docMk/>
          <pc:sldMk cId="2973499226" sldId="4527"/>
        </pc:sldMkLst>
      </pc:sldChg>
      <pc:sldChg chg="del">
        <pc:chgData name="Froduald Kabanza" userId="edf393d0-642b-4b9e-8c75-f62133241689" providerId="ADAL" clId="{AB09C514-6253-4CC0-8C7C-457416B9D1B5}" dt="2022-01-18T18:07:46.334" v="34" actId="2696"/>
        <pc:sldMkLst>
          <pc:docMk/>
          <pc:sldMk cId="2266241534" sldId="4528"/>
        </pc:sldMkLst>
      </pc:sldChg>
      <pc:sldChg chg="del">
        <pc:chgData name="Froduald Kabanza" userId="edf393d0-642b-4b9e-8c75-f62133241689" providerId="ADAL" clId="{AB09C514-6253-4CC0-8C7C-457416B9D1B5}" dt="2022-01-18T18:07:46.334" v="34" actId="2696"/>
        <pc:sldMkLst>
          <pc:docMk/>
          <pc:sldMk cId="1329600981" sldId="4529"/>
        </pc:sldMkLst>
      </pc:sldChg>
      <pc:sldChg chg="del">
        <pc:chgData name="Froduald Kabanza" userId="edf393d0-642b-4b9e-8c75-f62133241689" providerId="ADAL" clId="{AB09C514-6253-4CC0-8C7C-457416B9D1B5}" dt="2022-01-18T18:07:46.334" v="34" actId="2696"/>
        <pc:sldMkLst>
          <pc:docMk/>
          <pc:sldMk cId="3375036596" sldId="4530"/>
        </pc:sldMkLst>
      </pc:sldChg>
      <pc:sldMasterChg chg="modSp modSldLayout">
        <pc:chgData name="Froduald Kabanza" userId="edf393d0-642b-4b9e-8c75-f62133241689" providerId="ADAL" clId="{AB09C514-6253-4CC0-8C7C-457416B9D1B5}" dt="2022-01-18T18:20:47.632" v="165"/>
        <pc:sldMasterMkLst>
          <pc:docMk/>
          <pc:sldMasterMk cId="0" sldId="2147483684"/>
        </pc:sldMasterMkLst>
        <pc:spChg chg="mod">
          <ac:chgData name="Froduald Kabanza" userId="edf393d0-642b-4b9e-8c75-f62133241689" providerId="ADAL" clId="{AB09C514-6253-4CC0-8C7C-457416B9D1B5}" dt="2022-01-18T18:20:47.632" v="165"/>
          <ac:spMkLst>
            <pc:docMk/>
            <pc:sldMasterMk cId="0" sldId="2147483684"/>
            <ac:spMk id="5" creationId="{00000000-0000-0000-0000-000000000000}"/>
          </ac:spMkLst>
        </pc:spChg>
        <pc:sldLayoutChg chg="modSp">
          <pc:chgData name="Froduald Kabanza" userId="edf393d0-642b-4b9e-8c75-f62133241689" providerId="ADAL" clId="{AB09C514-6253-4CC0-8C7C-457416B9D1B5}" dt="2022-01-18T18:20:47.632" v="165"/>
          <pc:sldLayoutMkLst>
            <pc:docMk/>
            <pc:sldMasterMk cId="0" sldId="2147483675"/>
            <pc:sldLayoutMk cId="1877467656" sldId="2147483676"/>
          </pc:sldLayoutMkLst>
          <pc:spChg chg="mod">
            <ac:chgData name="Froduald Kabanza" userId="edf393d0-642b-4b9e-8c75-f62133241689" providerId="ADAL" clId="{AB09C514-6253-4CC0-8C7C-457416B9D1B5}" dt="2022-01-18T18:20:47.632" v="165"/>
            <ac:spMkLst>
              <pc:docMk/>
              <pc:sldMasterMk cId="0" sldId="2147483675"/>
              <pc:sldLayoutMk cId="1877467656" sldId="2147483676"/>
              <ac:spMk id="5" creationId="{00000000-0000-0000-0000-000000000000}"/>
            </ac:spMkLst>
          </pc:spChg>
        </pc:sldLayoutChg>
        <pc:sldLayoutChg chg="modSp">
          <pc:chgData name="Froduald Kabanza" userId="edf393d0-642b-4b9e-8c75-f62133241689" providerId="ADAL" clId="{AB09C514-6253-4CC0-8C7C-457416B9D1B5}" dt="2022-01-18T18:20:47.632" v="165"/>
          <pc:sldLayoutMkLst>
            <pc:docMk/>
            <pc:sldMasterMk cId="0" sldId="2147483675"/>
            <pc:sldLayoutMk cId="3378472747" sldId="2147483678"/>
          </pc:sldLayoutMkLst>
          <pc:spChg chg="mod">
            <ac:chgData name="Froduald Kabanza" userId="edf393d0-642b-4b9e-8c75-f62133241689" providerId="ADAL" clId="{AB09C514-6253-4CC0-8C7C-457416B9D1B5}" dt="2022-01-18T18:20:47.632" v="165"/>
            <ac:spMkLst>
              <pc:docMk/>
              <pc:sldMasterMk cId="0" sldId="2147483675"/>
              <pc:sldLayoutMk cId="3378472747" sldId="2147483678"/>
              <ac:spMk id="5" creationId="{00000000-0000-0000-0000-000000000000}"/>
            </ac:spMkLst>
          </pc:spChg>
        </pc:sldLayoutChg>
        <pc:sldLayoutChg chg="modSp">
          <pc:chgData name="Froduald Kabanza" userId="edf393d0-642b-4b9e-8c75-f62133241689" providerId="ADAL" clId="{AB09C514-6253-4CC0-8C7C-457416B9D1B5}" dt="2022-01-18T18:20:47.632" v="165"/>
          <pc:sldLayoutMkLst>
            <pc:docMk/>
            <pc:sldMasterMk cId="0" sldId="2147483675"/>
            <pc:sldLayoutMk cId="3265422769" sldId="2147483679"/>
          </pc:sldLayoutMkLst>
          <pc:spChg chg="mod">
            <ac:chgData name="Froduald Kabanza" userId="edf393d0-642b-4b9e-8c75-f62133241689" providerId="ADAL" clId="{AB09C514-6253-4CC0-8C7C-457416B9D1B5}" dt="2022-01-18T18:20:47.632" v="165"/>
            <ac:spMkLst>
              <pc:docMk/>
              <pc:sldMasterMk cId="0" sldId="2147483675"/>
              <pc:sldLayoutMk cId="3265422769" sldId="2147483679"/>
              <ac:spMk id="6" creationId="{00000000-0000-0000-0000-000000000000}"/>
            </ac:spMkLst>
          </pc:spChg>
        </pc:sldLayoutChg>
        <pc:sldLayoutChg chg="modSp">
          <pc:chgData name="Froduald Kabanza" userId="edf393d0-642b-4b9e-8c75-f62133241689" providerId="ADAL" clId="{AB09C514-6253-4CC0-8C7C-457416B9D1B5}" dt="2022-01-18T18:20:47.632" v="165"/>
          <pc:sldLayoutMkLst>
            <pc:docMk/>
            <pc:sldMasterMk cId="0" sldId="2147483675"/>
            <pc:sldLayoutMk cId="1945514815" sldId="2147483681"/>
          </pc:sldLayoutMkLst>
          <pc:spChg chg="mod">
            <ac:chgData name="Froduald Kabanza" userId="edf393d0-642b-4b9e-8c75-f62133241689" providerId="ADAL" clId="{AB09C514-6253-4CC0-8C7C-457416B9D1B5}" dt="2022-01-18T18:20:47.632" v="165"/>
            <ac:spMkLst>
              <pc:docMk/>
              <pc:sldMasterMk cId="0" sldId="2147483675"/>
              <pc:sldLayoutMk cId="1945514815" sldId="2147483681"/>
              <ac:spMk id="4" creationId="{00000000-0000-0000-0000-000000000000}"/>
            </ac:spMkLst>
          </pc:spChg>
        </pc:sldLayoutChg>
        <pc:sldLayoutChg chg="modSp">
          <pc:chgData name="Froduald Kabanza" userId="edf393d0-642b-4b9e-8c75-f62133241689" providerId="ADAL" clId="{AB09C514-6253-4CC0-8C7C-457416B9D1B5}" dt="2022-01-18T18:20:47.632" v="165"/>
          <pc:sldLayoutMkLst>
            <pc:docMk/>
            <pc:sldMasterMk cId="0" sldId="2147483675"/>
            <pc:sldLayoutMk cId="1921396545" sldId="2147483682"/>
          </pc:sldLayoutMkLst>
          <pc:spChg chg="mod">
            <ac:chgData name="Froduald Kabanza" userId="edf393d0-642b-4b9e-8c75-f62133241689" providerId="ADAL" clId="{AB09C514-6253-4CC0-8C7C-457416B9D1B5}" dt="2022-01-18T18:20:47.632" v="165"/>
            <ac:spMkLst>
              <pc:docMk/>
              <pc:sldMasterMk cId="0" sldId="2147483675"/>
              <pc:sldLayoutMk cId="1921396545" sldId="2147483682"/>
              <ac:spMk id="3" creationId="{00000000-0000-0000-0000-000000000000}"/>
            </ac:spMkLst>
          </pc:spChg>
        </pc:sldLayoutChg>
      </pc:sldMasterChg>
    </pc:docChg>
  </pc:docChgLst>
  <pc:docChgLst>
    <pc:chgData name="DJeff Kanda Nkashama" userId="S::nkad2101@usherbrooke.ca::c3c87171-fd8c-4e2b-8ca8-32e7de6ccf7b" providerId="AD" clId="Web-{B9962151-8073-4501-A1D7-50C78C2AAB03}"/>
    <pc:docChg chg="modSld">
      <pc:chgData name="DJeff Kanda Nkashama" userId="S::nkad2101@usherbrooke.ca::c3c87171-fd8c-4e2b-8ca8-32e7de6ccf7b" providerId="AD" clId="Web-{B9962151-8073-4501-A1D7-50C78C2AAB03}" dt="2022-01-13T01:08:01.308" v="177"/>
      <pc:docMkLst>
        <pc:docMk/>
      </pc:docMkLst>
      <pc:sldChg chg="addSp delSp modSp">
        <pc:chgData name="DJeff Kanda Nkashama" userId="S::nkad2101@usherbrooke.ca::c3c87171-fd8c-4e2b-8ca8-32e7de6ccf7b" providerId="AD" clId="Web-{B9962151-8073-4501-A1D7-50C78C2AAB03}" dt="2022-01-13T01:08:01.308" v="177"/>
        <pc:sldMkLst>
          <pc:docMk/>
          <pc:sldMk cId="436770665" sldId="281"/>
        </pc:sldMkLst>
        <pc:spChg chg="ord">
          <ac:chgData name="DJeff Kanda Nkashama" userId="S::nkad2101@usherbrooke.ca::c3c87171-fd8c-4e2b-8ca8-32e7de6ccf7b" providerId="AD" clId="Web-{B9962151-8073-4501-A1D7-50C78C2AAB03}" dt="2022-01-13T01:07:40.996" v="172"/>
          <ac:spMkLst>
            <pc:docMk/>
            <pc:sldMk cId="436770665" sldId="281"/>
            <ac:spMk id="2" creationId="{00000000-0000-0000-0000-000000000000}"/>
          </ac:spMkLst>
        </pc:spChg>
        <pc:spChg chg="ord">
          <ac:chgData name="DJeff Kanda Nkashama" userId="S::nkad2101@usherbrooke.ca::c3c87171-fd8c-4e2b-8ca8-32e7de6ccf7b" providerId="AD" clId="Web-{B9962151-8073-4501-A1D7-50C78C2AAB03}" dt="2022-01-13T01:07:47.074" v="174"/>
          <ac:spMkLst>
            <pc:docMk/>
            <pc:sldMk cId="436770665" sldId="281"/>
            <ac:spMk id="5" creationId="{00000000-0000-0000-0000-000000000000}"/>
          </ac:spMkLst>
        </pc:spChg>
        <pc:spChg chg="ord">
          <ac:chgData name="DJeff Kanda Nkashama" userId="S::nkad2101@usherbrooke.ca::c3c87171-fd8c-4e2b-8ca8-32e7de6ccf7b" providerId="AD" clId="Web-{B9962151-8073-4501-A1D7-50C78C2AAB03}" dt="2022-01-13T01:08:01.308" v="177"/>
          <ac:spMkLst>
            <pc:docMk/>
            <pc:sldMk cId="436770665" sldId="281"/>
            <ac:spMk id="6" creationId="{00000000-0000-0000-0000-000000000000}"/>
          </ac:spMkLst>
        </pc:spChg>
        <pc:spChg chg="mod">
          <ac:chgData name="DJeff Kanda Nkashama" userId="S::nkad2101@usherbrooke.ca::c3c87171-fd8c-4e2b-8ca8-32e7de6ccf7b" providerId="AD" clId="Web-{B9962151-8073-4501-A1D7-50C78C2AAB03}" dt="2022-01-13T01:07:08.073" v="167" actId="1076"/>
          <ac:spMkLst>
            <pc:docMk/>
            <pc:sldMk cId="436770665" sldId="281"/>
            <ac:spMk id="7" creationId="{00000000-0000-0000-0000-000000000000}"/>
          </ac:spMkLst>
        </pc:spChg>
        <pc:spChg chg="add mod">
          <ac:chgData name="DJeff Kanda Nkashama" userId="S::nkad2101@usherbrooke.ca::c3c87171-fd8c-4e2b-8ca8-32e7de6ccf7b" providerId="AD" clId="Web-{B9962151-8073-4501-A1D7-50C78C2AAB03}" dt="2022-01-13T00:59:14.522" v="119" actId="1076"/>
          <ac:spMkLst>
            <pc:docMk/>
            <pc:sldMk cId="436770665" sldId="281"/>
            <ac:spMk id="9" creationId="{601B2254-17E8-4F66-BF90-FF934237DCCC}"/>
          </ac:spMkLst>
        </pc:spChg>
        <pc:spChg chg="add del mod">
          <ac:chgData name="DJeff Kanda Nkashama" userId="S::nkad2101@usherbrooke.ca::c3c87171-fd8c-4e2b-8ca8-32e7de6ccf7b" providerId="AD" clId="Web-{B9962151-8073-4501-A1D7-50C78C2AAB03}" dt="2022-01-13T00:57:41.553" v="95"/>
          <ac:spMkLst>
            <pc:docMk/>
            <pc:sldMk cId="436770665" sldId="281"/>
            <ac:spMk id="10" creationId="{43018D5B-79A3-41D1-AD5E-37DA209F943B}"/>
          </ac:spMkLst>
        </pc:spChg>
        <pc:spChg chg="add del mod">
          <ac:chgData name="DJeff Kanda Nkashama" userId="S::nkad2101@usherbrooke.ca::c3c87171-fd8c-4e2b-8ca8-32e7de6ccf7b" providerId="AD" clId="Web-{B9962151-8073-4501-A1D7-50C78C2AAB03}" dt="2022-01-13T01:06:22.964" v="163"/>
          <ac:spMkLst>
            <pc:docMk/>
            <pc:sldMk cId="436770665" sldId="281"/>
            <ac:spMk id="11" creationId="{4C4CDC81-C8E2-46D3-A7B3-F324AB4DC2E1}"/>
          </ac:spMkLst>
        </pc:spChg>
        <pc:spChg chg="add mod ord">
          <ac:chgData name="DJeff Kanda Nkashama" userId="S::nkad2101@usherbrooke.ca::c3c87171-fd8c-4e2b-8ca8-32e7de6ccf7b" providerId="AD" clId="Web-{B9962151-8073-4501-A1D7-50C78C2AAB03}" dt="2022-01-13T01:07:49.855" v="175" actId="1076"/>
          <ac:spMkLst>
            <pc:docMk/>
            <pc:sldMk cId="436770665" sldId="281"/>
            <ac:spMk id="12" creationId="{C3C1CB57-B618-41E9-BC18-71D4D55CE323}"/>
          </ac:spMkLst>
        </pc:spChg>
        <pc:spChg chg="add mod">
          <ac:chgData name="DJeff Kanda Nkashama" userId="S::nkad2101@usherbrooke.ca::c3c87171-fd8c-4e2b-8ca8-32e7de6ccf7b" providerId="AD" clId="Web-{B9962151-8073-4501-A1D7-50C78C2AAB03}" dt="2022-01-13T00:59:14.538" v="120" actId="1076"/>
          <ac:spMkLst>
            <pc:docMk/>
            <pc:sldMk cId="436770665" sldId="281"/>
            <ac:spMk id="19" creationId="{55136E59-92EB-4274-B469-2A6A0DC417B0}"/>
          </ac:spMkLst>
        </pc:spChg>
        <pc:spChg chg="add mod">
          <ac:chgData name="DJeff Kanda Nkashama" userId="S::nkad2101@usherbrooke.ca::c3c87171-fd8c-4e2b-8ca8-32e7de6ccf7b" providerId="AD" clId="Web-{B9962151-8073-4501-A1D7-50C78C2AAB03}" dt="2022-01-13T00:59:14.538" v="121" actId="1076"/>
          <ac:spMkLst>
            <pc:docMk/>
            <pc:sldMk cId="436770665" sldId="281"/>
            <ac:spMk id="20" creationId="{575BA779-77C0-4EA8-B186-56551600A0E7}"/>
          </ac:spMkLst>
        </pc:spChg>
        <pc:spChg chg="add mod">
          <ac:chgData name="DJeff Kanda Nkashama" userId="S::nkad2101@usherbrooke.ca::c3c87171-fd8c-4e2b-8ca8-32e7de6ccf7b" providerId="AD" clId="Web-{B9962151-8073-4501-A1D7-50C78C2AAB03}" dt="2022-01-13T00:59:14.554" v="122" actId="1076"/>
          <ac:spMkLst>
            <pc:docMk/>
            <pc:sldMk cId="436770665" sldId="281"/>
            <ac:spMk id="21" creationId="{F2DF4EC5-9EA6-4AE8-A31A-BBF4E6A3C0E8}"/>
          </ac:spMkLst>
        </pc:spChg>
        <pc:spChg chg="add mod">
          <ac:chgData name="DJeff Kanda Nkashama" userId="S::nkad2101@usherbrooke.ca::c3c87171-fd8c-4e2b-8ca8-32e7de6ccf7b" providerId="AD" clId="Web-{B9962151-8073-4501-A1D7-50C78C2AAB03}" dt="2022-01-13T00:59:14.554" v="123" actId="1076"/>
          <ac:spMkLst>
            <pc:docMk/>
            <pc:sldMk cId="436770665" sldId="281"/>
            <ac:spMk id="22" creationId="{1CD58E65-4A83-4E67-B087-51703308588F}"/>
          </ac:spMkLst>
        </pc:spChg>
        <pc:spChg chg="add mod">
          <ac:chgData name="DJeff Kanda Nkashama" userId="S::nkad2101@usherbrooke.ca::c3c87171-fd8c-4e2b-8ca8-32e7de6ccf7b" providerId="AD" clId="Web-{B9962151-8073-4501-A1D7-50C78C2AAB03}" dt="2022-01-13T00:59:21.460" v="127" actId="1076"/>
          <ac:spMkLst>
            <pc:docMk/>
            <pc:sldMk cId="436770665" sldId="281"/>
            <ac:spMk id="23" creationId="{828CD79F-004A-448B-8C40-642362EA0764}"/>
          </ac:spMkLst>
        </pc:spChg>
        <pc:spChg chg="add mod">
          <ac:chgData name="DJeff Kanda Nkashama" userId="S::nkad2101@usherbrooke.ca::c3c87171-fd8c-4e2b-8ca8-32e7de6ccf7b" providerId="AD" clId="Web-{B9962151-8073-4501-A1D7-50C78C2AAB03}" dt="2022-01-13T00:59:14.569" v="125" actId="1076"/>
          <ac:spMkLst>
            <pc:docMk/>
            <pc:sldMk cId="436770665" sldId="281"/>
            <ac:spMk id="24" creationId="{F7E4BF57-C40C-4E9A-A9CF-D32353D3269F}"/>
          </ac:spMkLst>
        </pc:spChg>
        <pc:spChg chg="add mod">
          <ac:chgData name="DJeff Kanda Nkashama" userId="S::nkad2101@usherbrooke.ca::c3c87171-fd8c-4e2b-8ca8-32e7de6ccf7b" providerId="AD" clId="Web-{B9962151-8073-4501-A1D7-50C78C2AAB03}" dt="2022-01-13T00:59:24.241" v="128" actId="1076"/>
          <ac:spMkLst>
            <pc:docMk/>
            <pc:sldMk cId="436770665" sldId="281"/>
            <ac:spMk id="26" creationId="{846B4978-DA94-4624-A28C-38EC74C337BC}"/>
          </ac:spMkLst>
        </pc:spChg>
        <pc:spChg chg="add mod">
          <ac:chgData name="DJeff Kanda Nkashama" userId="S::nkad2101@usherbrooke.ca::c3c87171-fd8c-4e2b-8ca8-32e7de6ccf7b" providerId="AD" clId="Web-{B9962151-8073-4501-A1D7-50C78C2AAB03}" dt="2022-01-13T00:56:11.614" v="87" actId="1076"/>
          <ac:spMkLst>
            <pc:docMk/>
            <pc:sldMk cId="436770665" sldId="281"/>
            <ac:spMk id="28" creationId="{E8D12F97-8BC3-48AF-B860-844FE212F547}"/>
          </ac:spMkLst>
        </pc:spChg>
        <pc:spChg chg="add mod">
          <ac:chgData name="DJeff Kanda Nkashama" userId="S::nkad2101@usherbrooke.ca::c3c87171-fd8c-4e2b-8ca8-32e7de6ccf7b" providerId="AD" clId="Web-{B9962151-8073-4501-A1D7-50C78C2AAB03}" dt="2022-01-13T00:55:55.770" v="79"/>
          <ac:spMkLst>
            <pc:docMk/>
            <pc:sldMk cId="436770665" sldId="281"/>
            <ac:spMk id="29" creationId="{B45982FC-CA8F-4A31-A663-7687CE0715B7}"/>
          </ac:spMkLst>
        </pc:spChg>
        <pc:spChg chg="add mod">
          <ac:chgData name="DJeff Kanda Nkashama" userId="S::nkad2101@usherbrooke.ca::c3c87171-fd8c-4e2b-8ca8-32e7de6ccf7b" providerId="AD" clId="Web-{B9962151-8073-4501-A1D7-50C78C2AAB03}" dt="2022-01-13T00:55:55.786" v="80"/>
          <ac:spMkLst>
            <pc:docMk/>
            <pc:sldMk cId="436770665" sldId="281"/>
            <ac:spMk id="31" creationId="{E66D7DF6-CE23-43D0-866D-30EB29E3D45D}"/>
          </ac:spMkLst>
        </pc:spChg>
        <pc:spChg chg="add mod">
          <ac:chgData name="DJeff Kanda Nkashama" userId="S::nkad2101@usherbrooke.ca::c3c87171-fd8c-4e2b-8ca8-32e7de6ccf7b" providerId="AD" clId="Web-{B9962151-8073-4501-A1D7-50C78C2AAB03}" dt="2022-01-13T00:55:55.802" v="81"/>
          <ac:spMkLst>
            <pc:docMk/>
            <pc:sldMk cId="436770665" sldId="281"/>
            <ac:spMk id="32" creationId="{8E0DB2ED-4D66-4EF4-9B6D-F73F93EE642A}"/>
          </ac:spMkLst>
        </pc:spChg>
        <pc:spChg chg="add mod">
          <ac:chgData name="DJeff Kanda Nkashama" userId="S::nkad2101@usherbrooke.ca::c3c87171-fd8c-4e2b-8ca8-32e7de6ccf7b" providerId="AD" clId="Web-{B9962151-8073-4501-A1D7-50C78C2AAB03}" dt="2022-01-13T00:55:55.802" v="82"/>
          <ac:spMkLst>
            <pc:docMk/>
            <pc:sldMk cId="436770665" sldId="281"/>
            <ac:spMk id="33" creationId="{32CD6BD1-87A8-4718-A24F-2F915097D7D0}"/>
          </ac:spMkLst>
        </pc:spChg>
        <pc:spChg chg="add mod">
          <ac:chgData name="DJeff Kanda Nkashama" userId="S::nkad2101@usherbrooke.ca::c3c87171-fd8c-4e2b-8ca8-32e7de6ccf7b" providerId="AD" clId="Web-{B9962151-8073-4501-A1D7-50C78C2AAB03}" dt="2022-01-13T00:55:55.817" v="83"/>
          <ac:spMkLst>
            <pc:docMk/>
            <pc:sldMk cId="436770665" sldId="281"/>
            <ac:spMk id="34" creationId="{ABECA23B-93EA-4AC4-8E49-504F940F2FE1}"/>
          </ac:spMkLst>
        </pc:spChg>
        <pc:spChg chg="add mod">
          <ac:chgData name="DJeff Kanda Nkashama" userId="S::nkad2101@usherbrooke.ca::c3c87171-fd8c-4e2b-8ca8-32e7de6ccf7b" providerId="AD" clId="Web-{B9962151-8073-4501-A1D7-50C78C2AAB03}" dt="2022-01-13T00:55:55.833" v="84"/>
          <ac:spMkLst>
            <pc:docMk/>
            <pc:sldMk cId="436770665" sldId="281"/>
            <ac:spMk id="35" creationId="{C4A9877C-F368-4DF2-A10C-7FAB42D07EB5}"/>
          </ac:spMkLst>
        </pc:spChg>
        <pc:spChg chg="add mod">
          <ac:chgData name="DJeff Kanda Nkashama" userId="S::nkad2101@usherbrooke.ca::c3c87171-fd8c-4e2b-8ca8-32e7de6ccf7b" providerId="AD" clId="Web-{B9962151-8073-4501-A1D7-50C78C2AAB03}" dt="2022-01-13T00:56:07.224" v="86" actId="1076"/>
          <ac:spMkLst>
            <pc:docMk/>
            <pc:sldMk cId="436770665" sldId="281"/>
            <ac:spMk id="36" creationId="{EF81E761-F3FC-4321-8945-72E0F19F9DE1}"/>
          </ac:spMkLst>
        </pc:spChg>
        <pc:cxnChg chg="add mod">
          <ac:chgData name="DJeff Kanda Nkashama" userId="S::nkad2101@usherbrooke.ca::c3c87171-fd8c-4e2b-8ca8-32e7de6ccf7b" providerId="AD" clId="Web-{B9962151-8073-4501-A1D7-50C78C2AAB03}" dt="2022-01-13T00:56:20.880" v="88" actId="14100"/>
          <ac:cxnSpMkLst>
            <pc:docMk/>
            <pc:sldMk cId="436770665" sldId="281"/>
            <ac:cxnSpMk id="3" creationId="{E3926B5E-C120-46CC-8A3D-FD3224B14B3D}"/>
          </ac:cxnSpMkLst>
        </pc:cxnChg>
        <pc:cxnChg chg="add mod">
          <ac:chgData name="DJeff Kanda Nkashama" userId="S::nkad2101@usherbrooke.ca::c3c87171-fd8c-4e2b-8ca8-32e7de6ccf7b" providerId="AD" clId="Web-{B9962151-8073-4501-A1D7-50C78C2AAB03}" dt="2022-01-13T00:53:44.019" v="14" actId="1076"/>
          <ac:cxnSpMkLst>
            <pc:docMk/>
            <pc:sldMk cId="436770665" sldId="281"/>
            <ac:cxnSpMk id="15" creationId="{2B6D7380-16EA-45A0-B1A3-DA8D0196AB1B}"/>
          </ac:cxnSpMkLst>
        </pc:cxnChg>
        <pc:cxnChg chg="add mod">
          <ac:chgData name="DJeff Kanda Nkashama" userId="S::nkad2101@usherbrooke.ca::c3c87171-fd8c-4e2b-8ca8-32e7de6ccf7b" providerId="AD" clId="Web-{B9962151-8073-4501-A1D7-50C78C2AAB03}" dt="2022-01-13T00:54:09.660" v="18" actId="1076"/>
          <ac:cxnSpMkLst>
            <pc:docMk/>
            <pc:sldMk cId="436770665" sldId="281"/>
            <ac:cxnSpMk id="17" creationId="{18BDE2C9-6519-484B-AC25-3D03C6E89382}"/>
          </ac:cxnSpMkLst>
        </pc:cxnChg>
      </pc:sldChg>
    </pc:docChg>
  </pc:docChgLst>
  <pc:docChgLst>
    <pc:chgData name="DJeff Kanda Nkashama" userId="S::nkad2101@usherbrooke.ca::c3c87171-fd8c-4e2b-8ca8-32e7de6ccf7b" providerId="AD" clId="Web-{98D6D022-0ADA-4BB0-ACDD-AABB1D16C845}"/>
    <pc:docChg chg="modSld">
      <pc:chgData name="DJeff Kanda Nkashama" userId="S::nkad2101@usherbrooke.ca::c3c87171-fd8c-4e2b-8ca8-32e7de6ccf7b" providerId="AD" clId="Web-{98D6D022-0ADA-4BB0-ACDD-AABB1D16C845}" dt="2022-01-13T01:49:25.182" v="40" actId="1076"/>
      <pc:docMkLst>
        <pc:docMk/>
      </pc:docMkLst>
      <pc:sldChg chg="addSp modSp">
        <pc:chgData name="DJeff Kanda Nkashama" userId="S::nkad2101@usherbrooke.ca::c3c87171-fd8c-4e2b-8ca8-32e7de6ccf7b" providerId="AD" clId="Web-{98D6D022-0ADA-4BB0-ACDD-AABB1D16C845}" dt="2022-01-13T01:49:25.182" v="40" actId="1076"/>
        <pc:sldMkLst>
          <pc:docMk/>
          <pc:sldMk cId="436770665" sldId="281"/>
        </pc:sldMkLst>
        <pc:spChg chg="add mod">
          <ac:chgData name="DJeff Kanda Nkashama" userId="S::nkad2101@usherbrooke.ca::c3c87171-fd8c-4e2b-8ca8-32e7de6ccf7b" providerId="AD" clId="Web-{98D6D022-0ADA-4BB0-ACDD-AABB1D16C845}" dt="2022-01-13T01:49:25.182" v="40" actId="1076"/>
          <ac:spMkLst>
            <pc:docMk/>
            <pc:sldMk cId="436770665" sldId="281"/>
            <ac:spMk id="11" creationId="{A18F5F79-F8F9-4054-BCD7-18A845DE28A7}"/>
          </ac:spMkLst>
        </pc:spChg>
        <pc:spChg chg="add mod">
          <ac:chgData name="DJeff Kanda Nkashama" userId="S::nkad2101@usherbrooke.ca::c3c87171-fd8c-4e2b-8ca8-32e7de6ccf7b" providerId="AD" clId="Web-{98D6D022-0ADA-4BB0-ACDD-AABB1D16C845}" dt="2022-01-13T01:46:35.430" v="31" actId="20577"/>
          <ac:spMkLst>
            <pc:docMk/>
            <pc:sldMk cId="436770665" sldId="281"/>
            <ac:spMk id="37" creationId="{FAB44BBE-51A0-46A5-84BE-A6717A5241F3}"/>
          </ac:spMkLst>
        </pc:spChg>
        <pc:spChg chg="add mod">
          <ac:chgData name="DJeff Kanda Nkashama" userId="S::nkad2101@usherbrooke.ca::c3c87171-fd8c-4e2b-8ca8-32e7de6ccf7b" providerId="AD" clId="Web-{98D6D022-0ADA-4BB0-ACDD-AABB1D16C845}" dt="2022-01-13T01:46:46.477" v="34" actId="20577"/>
          <ac:spMkLst>
            <pc:docMk/>
            <pc:sldMk cId="436770665" sldId="281"/>
            <ac:spMk id="38" creationId="{B4C8F5B3-7FA5-4F92-AB85-029EB6DE269B}"/>
          </ac:spMkLst>
        </pc:spChg>
        <pc:cxnChg chg="add mod">
          <ac:chgData name="DJeff Kanda Nkashama" userId="S::nkad2101@usherbrooke.ca::c3c87171-fd8c-4e2b-8ca8-32e7de6ccf7b" providerId="AD" clId="Web-{98D6D022-0ADA-4BB0-ACDD-AABB1D16C845}" dt="2022-01-13T01:47:42.118" v="39" actId="14100"/>
          <ac:cxnSpMkLst>
            <pc:docMk/>
            <pc:sldMk cId="436770665" sldId="281"/>
            <ac:cxnSpMk id="39" creationId="{DA2FF6C9-E55B-4549-B22E-ECD9041FBAB7}"/>
          </ac:cxnSpMkLst>
        </pc:cxnChg>
      </pc:sldChg>
    </pc:docChg>
  </pc:docChgLst>
  <pc:docChgLst>
    <pc:chgData name="Froduald Kabanza" userId="edf393d0-642b-4b9e-8c75-f62133241689" providerId="ADAL" clId="{17A44A23-842A-45CD-96B7-638D3AE29590}"/>
    <pc:docChg chg="custSel modSld">
      <pc:chgData name="Froduald Kabanza" userId="edf393d0-642b-4b9e-8c75-f62133241689" providerId="ADAL" clId="{17A44A23-842A-45CD-96B7-638D3AE29590}" dt="2022-01-06T12:57:21.445" v="31" actId="5793"/>
      <pc:docMkLst>
        <pc:docMk/>
      </pc:docMkLst>
      <pc:sldChg chg="modSp mod">
        <pc:chgData name="Froduald Kabanza" userId="edf393d0-642b-4b9e-8c75-f62133241689" providerId="ADAL" clId="{17A44A23-842A-45CD-96B7-638D3AE29590}" dt="2022-01-06T12:57:21.445" v="31" actId="5793"/>
        <pc:sldMkLst>
          <pc:docMk/>
          <pc:sldMk cId="2174123187" sldId="333"/>
        </pc:sldMkLst>
        <pc:spChg chg="mod">
          <ac:chgData name="Froduald Kabanza" userId="edf393d0-642b-4b9e-8c75-f62133241689" providerId="ADAL" clId="{17A44A23-842A-45CD-96B7-638D3AE29590}" dt="2022-01-06T12:57:21.445" v="31" actId="5793"/>
          <ac:spMkLst>
            <pc:docMk/>
            <pc:sldMk cId="2174123187" sldId="333"/>
            <ac:spMk id="3" creationId="{00000000-0000-0000-0000-000000000000}"/>
          </ac:spMkLst>
        </pc:spChg>
      </pc:sldChg>
    </pc:docChg>
  </pc:docChgLst>
  <pc:docChgLst>
    <pc:chgData name="DJeff Kanda Nkashama" userId="c3c87171-fd8c-4e2b-8ca8-32e7de6ccf7b" providerId="ADAL" clId="{F849A0A8-EE22-744B-8177-1351EA56CF80}"/>
    <pc:docChg chg="modSld">
      <pc:chgData name="DJeff Kanda Nkashama" userId="c3c87171-fd8c-4e2b-8ca8-32e7de6ccf7b" providerId="ADAL" clId="{F849A0A8-EE22-744B-8177-1351EA56CF80}" dt="2022-01-13T01:41:52.400" v="51" actId="1036"/>
      <pc:docMkLst>
        <pc:docMk/>
      </pc:docMkLst>
      <pc:sldChg chg="addSp modSp mod">
        <pc:chgData name="DJeff Kanda Nkashama" userId="c3c87171-fd8c-4e2b-8ca8-32e7de6ccf7b" providerId="ADAL" clId="{F849A0A8-EE22-744B-8177-1351EA56CF80}" dt="2022-01-13T01:41:52.400" v="51" actId="1036"/>
        <pc:sldMkLst>
          <pc:docMk/>
          <pc:sldMk cId="436770665" sldId="281"/>
        </pc:sldMkLst>
        <pc:spChg chg="mod">
          <ac:chgData name="DJeff Kanda Nkashama" userId="c3c87171-fd8c-4e2b-8ca8-32e7de6ccf7b" providerId="ADAL" clId="{F849A0A8-EE22-744B-8177-1351EA56CF80}" dt="2022-01-13T01:40:40.737" v="32" actId="13822"/>
          <ac:spMkLst>
            <pc:docMk/>
            <pc:sldMk cId="436770665" sldId="281"/>
            <ac:spMk id="9" creationId="{601B2254-17E8-4F66-BF90-FF934237DCCC}"/>
          </ac:spMkLst>
        </pc:spChg>
        <pc:spChg chg="add mod">
          <ac:chgData name="DJeff Kanda Nkashama" userId="c3c87171-fd8c-4e2b-8ca8-32e7de6ccf7b" providerId="ADAL" clId="{F849A0A8-EE22-744B-8177-1351EA56CF80}" dt="2022-01-13T01:40:12.273" v="31" actId="1035"/>
          <ac:spMkLst>
            <pc:docMk/>
            <pc:sldMk cId="436770665" sldId="281"/>
            <ac:spMk id="10" creationId="{BF34E7D5-0073-5D49-9939-4C0F460B2045}"/>
          </ac:spMkLst>
        </pc:spChg>
        <pc:spChg chg="mod">
          <ac:chgData name="DJeff Kanda Nkashama" userId="c3c87171-fd8c-4e2b-8ca8-32e7de6ccf7b" providerId="ADAL" clId="{F849A0A8-EE22-744B-8177-1351EA56CF80}" dt="2022-01-13T01:40:40.737" v="32" actId="13822"/>
          <ac:spMkLst>
            <pc:docMk/>
            <pc:sldMk cId="436770665" sldId="281"/>
            <ac:spMk id="19" creationId="{55136E59-92EB-4274-B469-2A6A0DC417B0}"/>
          </ac:spMkLst>
        </pc:spChg>
        <pc:spChg chg="mod">
          <ac:chgData name="DJeff Kanda Nkashama" userId="c3c87171-fd8c-4e2b-8ca8-32e7de6ccf7b" providerId="ADAL" clId="{F849A0A8-EE22-744B-8177-1351EA56CF80}" dt="2022-01-13T01:41:47.111" v="48" actId="1035"/>
          <ac:spMkLst>
            <pc:docMk/>
            <pc:sldMk cId="436770665" sldId="281"/>
            <ac:spMk id="20" creationId="{575BA779-77C0-4EA8-B186-56551600A0E7}"/>
          </ac:spMkLst>
        </pc:spChg>
        <pc:spChg chg="mod">
          <ac:chgData name="DJeff Kanda Nkashama" userId="c3c87171-fd8c-4e2b-8ca8-32e7de6ccf7b" providerId="ADAL" clId="{F849A0A8-EE22-744B-8177-1351EA56CF80}" dt="2022-01-13T01:40:40.737" v="32" actId="13822"/>
          <ac:spMkLst>
            <pc:docMk/>
            <pc:sldMk cId="436770665" sldId="281"/>
            <ac:spMk id="21" creationId="{F2DF4EC5-9EA6-4AE8-A31A-BBF4E6A3C0E8}"/>
          </ac:spMkLst>
        </pc:spChg>
        <pc:spChg chg="mod">
          <ac:chgData name="DJeff Kanda Nkashama" userId="c3c87171-fd8c-4e2b-8ca8-32e7de6ccf7b" providerId="ADAL" clId="{F849A0A8-EE22-744B-8177-1351EA56CF80}" dt="2022-01-13T01:40:40.737" v="32" actId="13822"/>
          <ac:spMkLst>
            <pc:docMk/>
            <pc:sldMk cId="436770665" sldId="281"/>
            <ac:spMk id="22" creationId="{1CD58E65-4A83-4E67-B087-51703308588F}"/>
          </ac:spMkLst>
        </pc:spChg>
        <pc:spChg chg="mod">
          <ac:chgData name="DJeff Kanda Nkashama" userId="c3c87171-fd8c-4e2b-8ca8-32e7de6ccf7b" providerId="ADAL" clId="{F849A0A8-EE22-744B-8177-1351EA56CF80}" dt="2022-01-13T01:41:52.400" v="51" actId="1036"/>
          <ac:spMkLst>
            <pc:docMk/>
            <pc:sldMk cId="436770665" sldId="281"/>
            <ac:spMk id="23" creationId="{828CD79F-004A-448B-8C40-642362EA0764}"/>
          </ac:spMkLst>
        </pc:spChg>
        <pc:spChg chg="mod">
          <ac:chgData name="DJeff Kanda Nkashama" userId="c3c87171-fd8c-4e2b-8ca8-32e7de6ccf7b" providerId="ADAL" clId="{F849A0A8-EE22-744B-8177-1351EA56CF80}" dt="2022-01-13T01:40:40.737" v="32" actId="13822"/>
          <ac:spMkLst>
            <pc:docMk/>
            <pc:sldMk cId="436770665" sldId="281"/>
            <ac:spMk id="24" creationId="{F7E4BF57-C40C-4E9A-A9CF-D32353D3269F}"/>
          </ac:spMkLst>
        </pc:spChg>
        <pc:spChg chg="mod">
          <ac:chgData name="DJeff Kanda Nkashama" userId="c3c87171-fd8c-4e2b-8ca8-32e7de6ccf7b" providerId="ADAL" clId="{F849A0A8-EE22-744B-8177-1351EA56CF80}" dt="2022-01-13T01:40:40.737" v="32" actId="13822"/>
          <ac:spMkLst>
            <pc:docMk/>
            <pc:sldMk cId="436770665" sldId="281"/>
            <ac:spMk id="26" creationId="{846B4978-DA94-4624-A28C-38EC74C337BC}"/>
          </ac:spMkLst>
        </pc:spChg>
        <pc:spChg chg="mod">
          <ac:chgData name="DJeff Kanda Nkashama" userId="c3c87171-fd8c-4e2b-8ca8-32e7de6ccf7b" providerId="ADAL" clId="{F849A0A8-EE22-744B-8177-1351EA56CF80}" dt="2022-01-13T01:41:22.802" v="42" actId="1076"/>
          <ac:spMkLst>
            <pc:docMk/>
            <pc:sldMk cId="436770665" sldId="281"/>
            <ac:spMk id="28" creationId="{E8D12F97-8BC3-48AF-B860-844FE212F547}"/>
          </ac:spMkLst>
        </pc:spChg>
        <pc:spChg chg="mod">
          <ac:chgData name="DJeff Kanda Nkashama" userId="c3c87171-fd8c-4e2b-8ca8-32e7de6ccf7b" providerId="ADAL" clId="{F849A0A8-EE22-744B-8177-1351EA56CF80}" dt="2022-01-13T01:41:25.967" v="43" actId="1076"/>
          <ac:spMkLst>
            <pc:docMk/>
            <pc:sldMk cId="436770665" sldId="281"/>
            <ac:spMk id="29" creationId="{B45982FC-CA8F-4A31-A663-7687CE0715B7}"/>
          </ac:spMkLst>
        </pc:spChg>
        <pc:spChg chg="mod">
          <ac:chgData name="DJeff Kanda Nkashama" userId="c3c87171-fd8c-4e2b-8ca8-32e7de6ccf7b" providerId="ADAL" clId="{F849A0A8-EE22-744B-8177-1351EA56CF80}" dt="2022-01-13T01:41:28.236" v="44" actId="1076"/>
          <ac:spMkLst>
            <pc:docMk/>
            <pc:sldMk cId="436770665" sldId="281"/>
            <ac:spMk id="32" creationId="{8E0DB2ED-4D66-4EF4-9B6D-F73F93EE642A}"/>
          </ac:spMkLst>
        </pc:spChg>
        <pc:spChg chg="mod">
          <ac:chgData name="DJeff Kanda Nkashama" userId="c3c87171-fd8c-4e2b-8ca8-32e7de6ccf7b" providerId="ADAL" clId="{F849A0A8-EE22-744B-8177-1351EA56CF80}" dt="2022-01-13T01:41:06.067" v="38" actId="1076"/>
          <ac:spMkLst>
            <pc:docMk/>
            <pc:sldMk cId="436770665" sldId="281"/>
            <ac:spMk id="33" creationId="{32CD6BD1-87A8-4718-A24F-2F915097D7D0}"/>
          </ac:spMkLst>
        </pc:spChg>
        <pc:spChg chg="mod">
          <ac:chgData name="DJeff Kanda Nkashama" userId="c3c87171-fd8c-4e2b-8ca8-32e7de6ccf7b" providerId="ADAL" clId="{F849A0A8-EE22-744B-8177-1351EA56CF80}" dt="2022-01-13T01:41:20.687" v="41" actId="1076"/>
          <ac:spMkLst>
            <pc:docMk/>
            <pc:sldMk cId="436770665" sldId="281"/>
            <ac:spMk id="34" creationId="{ABECA23B-93EA-4AC4-8E49-504F940F2FE1}"/>
          </ac:spMkLst>
        </pc:spChg>
      </pc:sldChg>
    </pc:docChg>
  </pc:docChgLst>
  <pc:docChgLst>
    <pc:chgData name="Froduald Kabanza" userId="edf393d0-642b-4b9e-8c75-f62133241689" providerId="ADAL" clId="{7FC3092F-C307-4C13-9C65-618F9C543ADF}"/>
    <pc:docChg chg="undo custSel addSld delSld modSld sldOrd modMainMaster">
      <pc:chgData name="Froduald Kabanza" userId="edf393d0-642b-4b9e-8c75-f62133241689" providerId="ADAL" clId="{7FC3092F-C307-4C13-9C65-618F9C543ADF}" dt="2022-01-06T14:39:58.874" v="737" actId="1076"/>
      <pc:docMkLst>
        <pc:docMk/>
      </pc:docMkLst>
      <pc:sldChg chg="del">
        <pc:chgData name="Froduald Kabanza" userId="edf393d0-642b-4b9e-8c75-f62133241689" providerId="ADAL" clId="{7FC3092F-C307-4C13-9C65-618F9C543ADF}" dt="2022-01-06T13:05:13.970" v="81" actId="2696"/>
        <pc:sldMkLst>
          <pc:docMk/>
          <pc:sldMk cId="3900433490" sldId="261"/>
        </pc:sldMkLst>
      </pc:sldChg>
      <pc:sldChg chg="addSp modSp add mod modNotes">
        <pc:chgData name="Froduald Kabanza" userId="edf393d0-642b-4b9e-8c75-f62133241689" providerId="ADAL" clId="{7FC3092F-C307-4C13-9C65-618F9C543ADF}" dt="2022-01-06T14:38:44.282" v="696" actId="1076"/>
        <pc:sldMkLst>
          <pc:docMk/>
          <pc:sldMk cId="3233877371" sldId="292"/>
        </pc:sldMkLst>
        <pc:spChg chg="mod">
          <ac:chgData name="Froduald Kabanza" userId="edf393d0-642b-4b9e-8c75-f62133241689" providerId="ADAL" clId="{7FC3092F-C307-4C13-9C65-618F9C543ADF}" dt="2022-01-06T13:16:29.749" v="628" actId="1076"/>
          <ac:spMkLst>
            <pc:docMk/>
            <pc:sldMk cId="3233877371" sldId="292"/>
            <ac:spMk id="2" creationId="{A4DCF708-4755-44F8-8D0C-B1EAD83A4E7C}"/>
          </ac:spMkLst>
        </pc:spChg>
        <pc:spChg chg="mod">
          <ac:chgData name="Froduald Kabanza" userId="edf393d0-642b-4b9e-8c75-f62133241689" providerId="ADAL" clId="{7FC3092F-C307-4C13-9C65-618F9C543ADF}" dt="2022-01-06T14:38:40.130" v="695" actId="1076"/>
          <ac:spMkLst>
            <pc:docMk/>
            <pc:sldMk cId="3233877371" sldId="292"/>
            <ac:spMk id="4" creationId="{B258AA6F-0B92-4A07-845F-88EA165B39AE}"/>
          </ac:spMkLst>
        </pc:spChg>
        <pc:spChg chg="add mod">
          <ac:chgData name="Froduald Kabanza" userId="edf393d0-642b-4b9e-8c75-f62133241689" providerId="ADAL" clId="{7FC3092F-C307-4C13-9C65-618F9C543ADF}" dt="2022-01-06T14:38:44.282" v="696" actId="1076"/>
          <ac:spMkLst>
            <pc:docMk/>
            <pc:sldMk cId="3233877371" sldId="292"/>
            <ac:spMk id="53" creationId="{166BB1E6-2E15-4258-A1E4-87D4CCCBDA55}"/>
          </ac:spMkLst>
        </pc:spChg>
        <pc:spChg chg="mod">
          <ac:chgData name="Froduald Kabanza" userId="edf393d0-642b-4b9e-8c75-f62133241689" providerId="ADAL" clId="{7FC3092F-C307-4C13-9C65-618F9C543ADF}" dt="2022-01-06T13:14:28.147" v="601" actId="20577"/>
          <ac:spMkLst>
            <pc:docMk/>
            <pc:sldMk cId="3233877371" sldId="292"/>
            <ac:spMk id="58" creationId="{00000000-0000-0000-0000-000000000000}"/>
          </ac:spMkLst>
        </pc:spChg>
        <pc:spChg chg="mod">
          <ac:chgData name="Froduald Kabanza" userId="edf393d0-642b-4b9e-8c75-f62133241689" providerId="ADAL" clId="{7FC3092F-C307-4C13-9C65-618F9C543ADF}" dt="2022-01-06T13:16:29.749" v="628" actId="1076"/>
          <ac:spMkLst>
            <pc:docMk/>
            <pc:sldMk cId="3233877371" sldId="292"/>
            <ac:spMk id="138" creationId="{BAC28436-4332-45C9-87E7-A7FAF52DBFD0}"/>
          </ac:spMkLst>
        </pc:spChg>
        <pc:spChg chg="mod">
          <ac:chgData name="Froduald Kabanza" userId="edf393d0-642b-4b9e-8c75-f62133241689" providerId="ADAL" clId="{7FC3092F-C307-4C13-9C65-618F9C543ADF}" dt="2022-01-06T14:38:40.130" v="695" actId="1076"/>
          <ac:spMkLst>
            <pc:docMk/>
            <pc:sldMk cId="3233877371" sldId="292"/>
            <ac:spMk id="140" creationId="{C11AFCA0-CD57-4D26-AFA9-A59924E6BB66}"/>
          </ac:spMkLst>
        </pc:spChg>
        <pc:spChg chg="mod">
          <ac:chgData name="Froduald Kabanza" userId="edf393d0-642b-4b9e-8c75-f62133241689" providerId="ADAL" clId="{7FC3092F-C307-4C13-9C65-618F9C543ADF}" dt="2022-01-06T13:16:29.749" v="628" actId="1076"/>
          <ac:spMkLst>
            <pc:docMk/>
            <pc:sldMk cId="3233877371" sldId="292"/>
            <ac:spMk id="143" creationId="{8786E60E-2F80-4894-824A-089CA98B0D97}"/>
          </ac:spMkLst>
        </pc:spChg>
        <pc:spChg chg="mod">
          <ac:chgData name="Froduald Kabanza" userId="edf393d0-642b-4b9e-8c75-f62133241689" providerId="ADAL" clId="{7FC3092F-C307-4C13-9C65-618F9C543ADF}" dt="2022-01-06T14:38:40.130" v="695" actId="1076"/>
          <ac:spMkLst>
            <pc:docMk/>
            <pc:sldMk cId="3233877371" sldId="292"/>
            <ac:spMk id="144" creationId="{57FFC868-CED2-4EDE-8BB3-92E08A62A3B3}"/>
          </ac:spMkLst>
        </pc:spChg>
        <pc:grpChg chg="mod">
          <ac:chgData name="Froduald Kabanza" userId="edf393d0-642b-4b9e-8c75-f62133241689" providerId="ADAL" clId="{7FC3092F-C307-4C13-9C65-618F9C543ADF}" dt="2022-01-06T13:16:29.749" v="628" actId="1076"/>
          <ac:grpSpMkLst>
            <pc:docMk/>
            <pc:sldMk cId="3233877371" sldId="292"/>
            <ac:grpSpMk id="98" creationId="{4303211F-66C9-421F-AC74-CF40499F9088}"/>
          </ac:grpSpMkLst>
        </pc:grpChg>
        <pc:grpChg chg="mod">
          <ac:chgData name="Froduald Kabanza" userId="edf393d0-642b-4b9e-8c75-f62133241689" providerId="ADAL" clId="{7FC3092F-C307-4C13-9C65-618F9C543ADF}" dt="2022-01-06T14:38:40.130" v="695" actId="1076"/>
          <ac:grpSpMkLst>
            <pc:docMk/>
            <pc:sldMk cId="3233877371" sldId="292"/>
            <ac:grpSpMk id="99" creationId="{66264351-1349-483E-87FA-F509FCE1F433}"/>
          </ac:grpSpMkLst>
        </pc:grpChg>
        <pc:picChg chg="add mod">
          <ac:chgData name="Froduald Kabanza" userId="edf393d0-642b-4b9e-8c75-f62133241689" providerId="ADAL" clId="{7FC3092F-C307-4C13-9C65-618F9C543ADF}" dt="2022-01-06T14:38:44.282" v="696" actId="1076"/>
          <ac:picMkLst>
            <pc:docMk/>
            <pc:sldMk cId="3233877371" sldId="292"/>
            <ac:picMk id="52" creationId="{5930F938-0E33-4A0A-9FF9-1E2A8B4522BB}"/>
          </ac:picMkLst>
        </pc:picChg>
        <pc:cxnChg chg="mod">
          <ac:chgData name="Froduald Kabanza" userId="edf393d0-642b-4b9e-8c75-f62133241689" providerId="ADAL" clId="{7FC3092F-C307-4C13-9C65-618F9C543ADF}" dt="2022-01-06T13:16:16.977" v="625" actId="1076"/>
          <ac:cxnSpMkLst>
            <pc:docMk/>
            <pc:sldMk cId="3233877371" sldId="292"/>
            <ac:cxnSpMk id="135" creationId="{EA787536-7073-4D66-9031-A3E01D498CDB}"/>
          </ac:cxnSpMkLst>
        </pc:cxnChg>
        <pc:cxnChg chg="mod">
          <ac:chgData name="Froduald Kabanza" userId="edf393d0-642b-4b9e-8c75-f62133241689" providerId="ADAL" clId="{7FC3092F-C307-4C13-9C65-618F9C543ADF}" dt="2022-01-06T14:38:40.130" v="695" actId="1076"/>
          <ac:cxnSpMkLst>
            <pc:docMk/>
            <pc:sldMk cId="3233877371" sldId="292"/>
            <ac:cxnSpMk id="136" creationId="{77AAB168-16DB-4CC6-9346-7801F9F437EB}"/>
          </ac:cxnSpMkLst>
        </pc:cxnChg>
        <pc:cxnChg chg="mod">
          <ac:chgData name="Froduald Kabanza" userId="edf393d0-642b-4b9e-8c75-f62133241689" providerId="ADAL" clId="{7FC3092F-C307-4C13-9C65-618F9C543ADF}" dt="2022-01-06T13:16:16.977" v="625" actId="1076"/>
          <ac:cxnSpMkLst>
            <pc:docMk/>
            <pc:sldMk cId="3233877371" sldId="292"/>
            <ac:cxnSpMk id="141" creationId="{DA93E1C9-CEAB-46C1-AB5D-44D827EDF179}"/>
          </ac:cxnSpMkLst>
        </pc:cxnChg>
        <pc:cxnChg chg="mod">
          <ac:chgData name="Froduald Kabanza" userId="edf393d0-642b-4b9e-8c75-f62133241689" providerId="ADAL" clId="{7FC3092F-C307-4C13-9C65-618F9C543ADF}" dt="2022-01-06T14:38:40.130" v="695" actId="1076"/>
          <ac:cxnSpMkLst>
            <pc:docMk/>
            <pc:sldMk cId="3233877371" sldId="292"/>
            <ac:cxnSpMk id="142" creationId="{7505A25B-6E78-45EB-8740-9BD86EF3D50E}"/>
          </ac:cxnSpMkLst>
        </pc:cxnChg>
      </pc:sldChg>
      <pc:sldChg chg="del">
        <pc:chgData name="Froduald Kabanza" userId="edf393d0-642b-4b9e-8c75-f62133241689" providerId="ADAL" clId="{7FC3092F-C307-4C13-9C65-618F9C543ADF}" dt="2022-01-06T13:05:13.970" v="81" actId="2696"/>
        <pc:sldMkLst>
          <pc:docMk/>
          <pc:sldMk cId="2025082672" sldId="322"/>
        </pc:sldMkLst>
      </pc:sldChg>
      <pc:sldChg chg="del">
        <pc:chgData name="Froduald Kabanza" userId="edf393d0-642b-4b9e-8c75-f62133241689" providerId="ADAL" clId="{7FC3092F-C307-4C13-9C65-618F9C543ADF}" dt="2022-01-06T13:06:01.945" v="82" actId="2696"/>
        <pc:sldMkLst>
          <pc:docMk/>
          <pc:sldMk cId="729628377" sldId="323"/>
        </pc:sldMkLst>
      </pc:sldChg>
      <pc:sldChg chg="modSp mod modNotesTx">
        <pc:chgData name="Froduald Kabanza" userId="edf393d0-642b-4b9e-8c75-f62133241689" providerId="ADAL" clId="{7FC3092F-C307-4C13-9C65-618F9C543ADF}" dt="2022-01-06T13:06:52.170" v="134" actId="20577"/>
        <pc:sldMkLst>
          <pc:docMk/>
          <pc:sldMk cId="1691088075" sldId="324"/>
        </pc:sldMkLst>
        <pc:spChg chg="mod">
          <ac:chgData name="Froduald Kabanza" userId="edf393d0-642b-4b9e-8c75-f62133241689" providerId="ADAL" clId="{7FC3092F-C307-4C13-9C65-618F9C543ADF}" dt="2022-01-06T13:06:52.170" v="134" actId="20577"/>
          <ac:spMkLst>
            <pc:docMk/>
            <pc:sldMk cId="1691088075" sldId="324"/>
            <ac:spMk id="72705" creationId="{00000000-0000-0000-0000-000000000000}"/>
          </ac:spMkLst>
        </pc:spChg>
      </pc:sldChg>
      <pc:sldChg chg="del">
        <pc:chgData name="Froduald Kabanza" userId="edf393d0-642b-4b9e-8c75-f62133241689" providerId="ADAL" clId="{7FC3092F-C307-4C13-9C65-618F9C543ADF}" dt="2022-01-06T13:05:13.970" v="81" actId="2696"/>
        <pc:sldMkLst>
          <pc:docMk/>
          <pc:sldMk cId="2207916198" sldId="327"/>
        </pc:sldMkLst>
      </pc:sldChg>
      <pc:sldChg chg="del">
        <pc:chgData name="Froduald Kabanza" userId="edf393d0-642b-4b9e-8c75-f62133241689" providerId="ADAL" clId="{7FC3092F-C307-4C13-9C65-618F9C543ADF}" dt="2022-01-06T13:05:13.970" v="81" actId="2696"/>
        <pc:sldMkLst>
          <pc:docMk/>
          <pc:sldMk cId="3847258862" sldId="328"/>
        </pc:sldMkLst>
      </pc:sldChg>
      <pc:sldChg chg="addSp delSp modSp mod">
        <pc:chgData name="Froduald Kabanza" userId="edf393d0-642b-4b9e-8c75-f62133241689" providerId="ADAL" clId="{7FC3092F-C307-4C13-9C65-618F9C543ADF}" dt="2022-01-06T13:01:00.976" v="65" actId="1076"/>
        <pc:sldMkLst>
          <pc:docMk/>
          <pc:sldMk cId="154423500" sldId="332"/>
        </pc:sldMkLst>
        <pc:spChg chg="add del mod">
          <ac:chgData name="Froduald Kabanza" userId="edf393d0-642b-4b9e-8c75-f62133241689" providerId="ADAL" clId="{7FC3092F-C307-4C13-9C65-618F9C543ADF}" dt="2022-01-06T13:00:25.634" v="2" actId="478"/>
          <ac:spMkLst>
            <pc:docMk/>
            <pc:sldMk cId="154423500" sldId="332"/>
            <ac:spMk id="2" creationId="{59B1DA6C-44F1-41F4-BF20-AEB35022A593}"/>
          </ac:spMkLst>
        </pc:spChg>
        <pc:spChg chg="add del mod">
          <ac:chgData name="Froduald Kabanza" userId="edf393d0-642b-4b9e-8c75-f62133241689" providerId="ADAL" clId="{7FC3092F-C307-4C13-9C65-618F9C543ADF}" dt="2022-01-06T13:00:24.127" v="1" actId="478"/>
          <ac:spMkLst>
            <pc:docMk/>
            <pc:sldMk cId="154423500" sldId="332"/>
            <ac:spMk id="3" creationId="{C46772A5-551D-4B95-9153-C4A8EF7411A3}"/>
          </ac:spMkLst>
        </pc:spChg>
        <pc:spChg chg="add mod">
          <ac:chgData name="Froduald Kabanza" userId="edf393d0-642b-4b9e-8c75-f62133241689" providerId="ADAL" clId="{7FC3092F-C307-4C13-9C65-618F9C543ADF}" dt="2022-01-06T13:00:57.409" v="64" actId="20577"/>
          <ac:spMkLst>
            <pc:docMk/>
            <pc:sldMk cId="154423500" sldId="332"/>
            <ac:spMk id="6" creationId="{50B0FB34-D872-45C2-9416-85ECF442F569}"/>
          </ac:spMkLst>
        </pc:spChg>
        <pc:spChg chg="add mod">
          <ac:chgData name="Froduald Kabanza" userId="edf393d0-642b-4b9e-8c75-f62133241689" providerId="ADAL" clId="{7FC3092F-C307-4C13-9C65-618F9C543ADF}" dt="2022-01-06T13:01:00.976" v="65" actId="1076"/>
          <ac:spMkLst>
            <pc:docMk/>
            <pc:sldMk cId="154423500" sldId="332"/>
            <ac:spMk id="7" creationId="{9D9D7E22-6E14-4E34-957C-A91469454C2C}"/>
          </ac:spMkLst>
        </pc:spChg>
        <pc:spChg chg="del">
          <ac:chgData name="Froduald Kabanza" userId="edf393d0-642b-4b9e-8c75-f62133241689" providerId="ADAL" clId="{7FC3092F-C307-4C13-9C65-618F9C543ADF}" dt="2022-01-06T13:00:20.754" v="0" actId="478"/>
          <ac:spMkLst>
            <pc:docMk/>
            <pc:sldMk cId="154423500" sldId="332"/>
            <ac:spMk id="3074" creationId="{00000000-0000-0000-0000-000000000000}"/>
          </ac:spMkLst>
        </pc:spChg>
        <pc:spChg chg="del">
          <ac:chgData name="Froduald Kabanza" userId="edf393d0-642b-4b9e-8c75-f62133241689" providerId="ADAL" clId="{7FC3092F-C307-4C13-9C65-618F9C543ADF}" dt="2022-01-06T13:00:20.754" v="0" actId="478"/>
          <ac:spMkLst>
            <pc:docMk/>
            <pc:sldMk cId="154423500" sldId="332"/>
            <ac:spMk id="41985" creationId="{00000000-0000-0000-0000-000000000000}"/>
          </ac:spMkLst>
        </pc:spChg>
      </pc:sldChg>
      <pc:sldChg chg="modSp mod">
        <pc:chgData name="Froduald Kabanza" userId="edf393d0-642b-4b9e-8c75-f62133241689" providerId="ADAL" clId="{7FC3092F-C307-4C13-9C65-618F9C543ADF}" dt="2022-01-06T13:04:07.284" v="79" actId="20577"/>
        <pc:sldMkLst>
          <pc:docMk/>
          <pc:sldMk cId="2174123187" sldId="333"/>
        </pc:sldMkLst>
        <pc:spChg chg="mod">
          <ac:chgData name="Froduald Kabanza" userId="edf393d0-642b-4b9e-8c75-f62133241689" providerId="ADAL" clId="{7FC3092F-C307-4C13-9C65-618F9C543ADF}" dt="2022-01-06T13:03:42.990" v="77" actId="20577"/>
          <ac:spMkLst>
            <pc:docMk/>
            <pc:sldMk cId="2174123187" sldId="333"/>
            <ac:spMk id="3" creationId="{00000000-0000-0000-0000-000000000000}"/>
          </ac:spMkLst>
        </pc:spChg>
        <pc:spChg chg="mod">
          <ac:chgData name="Froduald Kabanza" userId="edf393d0-642b-4b9e-8c75-f62133241689" providerId="ADAL" clId="{7FC3092F-C307-4C13-9C65-618F9C543ADF}" dt="2022-01-06T13:04:07.284" v="79" actId="20577"/>
          <ac:spMkLst>
            <pc:docMk/>
            <pc:sldMk cId="2174123187" sldId="333"/>
            <ac:spMk id="5" creationId="{00000000-0000-0000-0000-000000000000}"/>
          </ac:spMkLst>
        </pc:spChg>
      </pc:sldChg>
      <pc:sldChg chg="modSp mod modShow">
        <pc:chgData name="Froduald Kabanza" userId="edf393d0-642b-4b9e-8c75-f62133241689" providerId="ADAL" clId="{7FC3092F-C307-4C13-9C65-618F9C543ADF}" dt="2022-01-06T13:17:51.498" v="633" actId="729"/>
        <pc:sldMkLst>
          <pc:docMk/>
          <pc:sldMk cId="1824756835" sldId="335"/>
        </pc:sldMkLst>
        <pc:spChg chg="mod">
          <ac:chgData name="Froduald Kabanza" userId="edf393d0-642b-4b9e-8c75-f62133241689" providerId="ADAL" clId="{7FC3092F-C307-4C13-9C65-618F9C543ADF}" dt="2022-01-06T13:17:41.518" v="632" actId="20577"/>
          <ac:spMkLst>
            <pc:docMk/>
            <pc:sldMk cId="1824756835" sldId="335"/>
            <ac:spMk id="5" creationId="{00000000-0000-0000-0000-000000000000}"/>
          </ac:spMkLst>
        </pc:spChg>
      </pc:sldChg>
      <pc:sldChg chg="modSp mod">
        <pc:chgData name="Froduald Kabanza" userId="edf393d0-642b-4b9e-8c75-f62133241689" providerId="ADAL" clId="{7FC3092F-C307-4C13-9C65-618F9C543ADF}" dt="2022-01-06T13:19:33.046" v="669" actId="20577"/>
        <pc:sldMkLst>
          <pc:docMk/>
          <pc:sldMk cId="2381963916" sldId="340"/>
        </pc:sldMkLst>
        <pc:spChg chg="mod">
          <ac:chgData name="Froduald Kabanza" userId="edf393d0-642b-4b9e-8c75-f62133241689" providerId="ADAL" clId="{7FC3092F-C307-4C13-9C65-618F9C543ADF}" dt="2022-01-06T13:19:33.046" v="669" actId="20577"/>
          <ac:spMkLst>
            <pc:docMk/>
            <pc:sldMk cId="2381963916" sldId="340"/>
            <ac:spMk id="14" creationId="{00000000-0000-0000-0000-000000000000}"/>
          </ac:spMkLst>
        </pc:spChg>
      </pc:sldChg>
      <pc:sldChg chg="del">
        <pc:chgData name="Froduald Kabanza" userId="edf393d0-642b-4b9e-8c75-f62133241689" providerId="ADAL" clId="{7FC3092F-C307-4C13-9C65-618F9C543ADF}" dt="2022-01-06T13:05:13.970" v="81" actId="2696"/>
        <pc:sldMkLst>
          <pc:docMk/>
          <pc:sldMk cId="577165631" sldId="353"/>
        </pc:sldMkLst>
      </pc:sldChg>
      <pc:sldChg chg="del">
        <pc:chgData name="Froduald Kabanza" userId="edf393d0-642b-4b9e-8c75-f62133241689" providerId="ADAL" clId="{7FC3092F-C307-4C13-9C65-618F9C543ADF}" dt="2022-01-06T13:05:13.970" v="81" actId="2696"/>
        <pc:sldMkLst>
          <pc:docMk/>
          <pc:sldMk cId="93141121" sldId="356"/>
        </pc:sldMkLst>
      </pc:sldChg>
      <pc:sldChg chg="del">
        <pc:chgData name="Froduald Kabanza" userId="edf393d0-642b-4b9e-8c75-f62133241689" providerId="ADAL" clId="{7FC3092F-C307-4C13-9C65-618F9C543ADF}" dt="2022-01-06T13:05:13.970" v="81" actId="2696"/>
        <pc:sldMkLst>
          <pc:docMk/>
          <pc:sldMk cId="1136940500" sldId="357"/>
        </pc:sldMkLst>
      </pc:sldChg>
      <pc:sldChg chg="del">
        <pc:chgData name="Froduald Kabanza" userId="edf393d0-642b-4b9e-8c75-f62133241689" providerId="ADAL" clId="{7FC3092F-C307-4C13-9C65-618F9C543ADF}" dt="2022-01-06T13:05:13.970" v="81" actId="2696"/>
        <pc:sldMkLst>
          <pc:docMk/>
          <pc:sldMk cId="1303548347" sldId="358"/>
        </pc:sldMkLst>
      </pc:sldChg>
      <pc:sldChg chg="del">
        <pc:chgData name="Froduald Kabanza" userId="edf393d0-642b-4b9e-8c75-f62133241689" providerId="ADAL" clId="{7FC3092F-C307-4C13-9C65-618F9C543ADF}" dt="2022-01-06T13:05:13.970" v="81" actId="2696"/>
        <pc:sldMkLst>
          <pc:docMk/>
          <pc:sldMk cId="3810155042" sldId="359"/>
        </pc:sldMkLst>
      </pc:sldChg>
      <pc:sldChg chg="del">
        <pc:chgData name="Froduald Kabanza" userId="edf393d0-642b-4b9e-8c75-f62133241689" providerId="ADAL" clId="{7FC3092F-C307-4C13-9C65-618F9C543ADF}" dt="2022-01-06T13:05:13.970" v="81" actId="2696"/>
        <pc:sldMkLst>
          <pc:docMk/>
          <pc:sldMk cId="4052054025" sldId="360"/>
        </pc:sldMkLst>
      </pc:sldChg>
      <pc:sldChg chg="del">
        <pc:chgData name="Froduald Kabanza" userId="edf393d0-642b-4b9e-8c75-f62133241689" providerId="ADAL" clId="{7FC3092F-C307-4C13-9C65-618F9C543ADF}" dt="2022-01-06T13:05:13.970" v="81" actId="2696"/>
        <pc:sldMkLst>
          <pc:docMk/>
          <pc:sldMk cId="3515946955" sldId="361"/>
        </pc:sldMkLst>
      </pc:sldChg>
      <pc:sldChg chg="del">
        <pc:chgData name="Froduald Kabanza" userId="edf393d0-642b-4b9e-8c75-f62133241689" providerId="ADAL" clId="{7FC3092F-C307-4C13-9C65-618F9C543ADF}" dt="2022-01-06T13:05:13.970" v="81" actId="2696"/>
        <pc:sldMkLst>
          <pc:docMk/>
          <pc:sldMk cId="789178091" sldId="362"/>
        </pc:sldMkLst>
      </pc:sldChg>
      <pc:sldChg chg="del">
        <pc:chgData name="Froduald Kabanza" userId="edf393d0-642b-4b9e-8c75-f62133241689" providerId="ADAL" clId="{7FC3092F-C307-4C13-9C65-618F9C543ADF}" dt="2022-01-06T13:05:13.970" v="81" actId="2696"/>
        <pc:sldMkLst>
          <pc:docMk/>
          <pc:sldMk cId="3305903888" sldId="363"/>
        </pc:sldMkLst>
      </pc:sldChg>
      <pc:sldChg chg="del">
        <pc:chgData name="Froduald Kabanza" userId="edf393d0-642b-4b9e-8c75-f62133241689" providerId="ADAL" clId="{7FC3092F-C307-4C13-9C65-618F9C543ADF}" dt="2022-01-06T13:05:13.970" v="81" actId="2696"/>
        <pc:sldMkLst>
          <pc:docMk/>
          <pc:sldMk cId="3110787380" sldId="364"/>
        </pc:sldMkLst>
      </pc:sldChg>
      <pc:sldChg chg="del">
        <pc:chgData name="Froduald Kabanza" userId="edf393d0-642b-4b9e-8c75-f62133241689" providerId="ADAL" clId="{7FC3092F-C307-4C13-9C65-618F9C543ADF}" dt="2022-01-06T13:05:13.970" v="81" actId="2696"/>
        <pc:sldMkLst>
          <pc:docMk/>
          <pc:sldMk cId="2527874042" sldId="365"/>
        </pc:sldMkLst>
      </pc:sldChg>
      <pc:sldChg chg="del">
        <pc:chgData name="Froduald Kabanza" userId="edf393d0-642b-4b9e-8c75-f62133241689" providerId="ADAL" clId="{7FC3092F-C307-4C13-9C65-618F9C543ADF}" dt="2022-01-06T13:05:13.970" v="81" actId="2696"/>
        <pc:sldMkLst>
          <pc:docMk/>
          <pc:sldMk cId="3629735721" sldId="366"/>
        </pc:sldMkLst>
      </pc:sldChg>
      <pc:sldChg chg="del">
        <pc:chgData name="Froduald Kabanza" userId="edf393d0-642b-4b9e-8c75-f62133241689" providerId="ADAL" clId="{7FC3092F-C307-4C13-9C65-618F9C543ADF}" dt="2022-01-06T13:05:13.970" v="81" actId="2696"/>
        <pc:sldMkLst>
          <pc:docMk/>
          <pc:sldMk cId="3967819306" sldId="367"/>
        </pc:sldMkLst>
      </pc:sldChg>
      <pc:sldChg chg="del">
        <pc:chgData name="Froduald Kabanza" userId="edf393d0-642b-4b9e-8c75-f62133241689" providerId="ADAL" clId="{7FC3092F-C307-4C13-9C65-618F9C543ADF}" dt="2022-01-06T13:05:13.970" v="81" actId="2696"/>
        <pc:sldMkLst>
          <pc:docMk/>
          <pc:sldMk cId="2836068796" sldId="369"/>
        </pc:sldMkLst>
      </pc:sldChg>
      <pc:sldChg chg="del">
        <pc:chgData name="Froduald Kabanza" userId="edf393d0-642b-4b9e-8c75-f62133241689" providerId="ADAL" clId="{7FC3092F-C307-4C13-9C65-618F9C543ADF}" dt="2022-01-06T13:05:13.970" v="81" actId="2696"/>
        <pc:sldMkLst>
          <pc:docMk/>
          <pc:sldMk cId="346777868" sldId="370"/>
        </pc:sldMkLst>
      </pc:sldChg>
      <pc:sldChg chg="del">
        <pc:chgData name="Froduald Kabanza" userId="edf393d0-642b-4b9e-8c75-f62133241689" providerId="ADAL" clId="{7FC3092F-C307-4C13-9C65-618F9C543ADF}" dt="2022-01-06T13:05:13.970" v="81" actId="2696"/>
        <pc:sldMkLst>
          <pc:docMk/>
          <pc:sldMk cId="643617455" sldId="371"/>
        </pc:sldMkLst>
      </pc:sldChg>
      <pc:sldChg chg="del">
        <pc:chgData name="Froduald Kabanza" userId="edf393d0-642b-4b9e-8c75-f62133241689" providerId="ADAL" clId="{7FC3092F-C307-4C13-9C65-618F9C543ADF}" dt="2022-01-06T13:05:13.970" v="81" actId="2696"/>
        <pc:sldMkLst>
          <pc:docMk/>
          <pc:sldMk cId="2440645864" sldId="373"/>
        </pc:sldMkLst>
      </pc:sldChg>
      <pc:sldChg chg="del">
        <pc:chgData name="Froduald Kabanza" userId="edf393d0-642b-4b9e-8c75-f62133241689" providerId="ADAL" clId="{7FC3092F-C307-4C13-9C65-618F9C543ADF}" dt="2022-01-06T13:05:13.970" v="81" actId="2696"/>
        <pc:sldMkLst>
          <pc:docMk/>
          <pc:sldMk cId="2492375401" sldId="374"/>
        </pc:sldMkLst>
      </pc:sldChg>
      <pc:sldChg chg="del">
        <pc:chgData name="Froduald Kabanza" userId="edf393d0-642b-4b9e-8c75-f62133241689" providerId="ADAL" clId="{7FC3092F-C307-4C13-9C65-618F9C543ADF}" dt="2022-01-06T13:05:13.970" v="81" actId="2696"/>
        <pc:sldMkLst>
          <pc:docMk/>
          <pc:sldMk cId="1762530695" sldId="375"/>
        </pc:sldMkLst>
      </pc:sldChg>
      <pc:sldChg chg="del">
        <pc:chgData name="Froduald Kabanza" userId="edf393d0-642b-4b9e-8c75-f62133241689" providerId="ADAL" clId="{7FC3092F-C307-4C13-9C65-618F9C543ADF}" dt="2022-01-06T13:05:13.970" v="81" actId="2696"/>
        <pc:sldMkLst>
          <pc:docMk/>
          <pc:sldMk cId="2727399003" sldId="380"/>
        </pc:sldMkLst>
      </pc:sldChg>
      <pc:sldChg chg="del">
        <pc:chgData name="Froduald Kabanza" userId="edf393d0-642b-4b9e-8c75-f62133241689" providerId="ADAL" clId="{7FC3092F-C307-4C13-9C65-618F9C543ADF}" dt="2022-01-06T13:05:13.970" v="81" actId="2696"/>
        <pc:sldMkLst>
          <pc:docMk/>
          <pc:sldMk cId="1038586336" sldId="381"/>
        </pc:sldMkLst>
      </pc:sldChg>
      <pc:sldChg chg="del">
        <pc:chgData name="Froduald Kabanza" userId="edf393d0-642b-4b9e-8c75-f62133241689" providerId="ADAL" clId="{7FC3092F-C307-4C13-9C65-618F9C543ADF}" dt="2022-01-06T13:05:13.970" v="81" actId="2696"/>
        <pc:sldMkLst>
          <pc:docMk/>
          <pc:sldMk cId="2710590881" sldId="382"/>
        </pc:sldMkLst>
      </pc:sldChg>
      <pc:sldChg chg="del">
        <pc:chgData name="Froduald Kabanza" userId="edf393d0-642b-4b9e-8c75-f62133241689" providerId="ADAL" clId="{7FC3092F-C307-4C13-9C65-618F9C543ADF}" dt="2022-01-06T13:05:13.970" v="81" actId="2696"/>
        <pc:sldMkLst>
          <pc:docMk/>
          <pc:sldMk cId="4198500377" sldId="383"/>
        </pc:sldMkLst>
      </pc:sldChg>
      <pc:sldChg chg="del">
        <pc:chgData name="Froduald Kabanza" userId="edf393d0-642b-4b9e-8c75-f62133241689" providerId="ADAL" clId="{7FC3092F-C307-4C13-9C65-618F9C543ADF}" dt="2022-01-06T13:05:13.970" v="81" actId="2696"/>
        <pc:sldMkLst>
          <pc:docMk/>
          <pc:sldMk cId="2568839530" sldId="384"/>
        </pc:sldMkLst>
      </pc:sldChg>
      <pc:sldChg chg="del">
        <pc:chgData name="Froduald Kabanza" userId="edf393d0-642b-4b9e-8c75-f62133241689" providerId="ADAL" clId="{7FC3092F-C307-4C13-9C65-618F9C543ADF}" dt="2022-01-06T13:05:13.970" v="81" actId="2696"/>
        <pc:sldMkLst>
          <pc:docMk/>
          <pc:sldMk cId="4166310323" sldId="385"/>
        </pc:sldMkLst>
      </pc:sldChg>
      <pc:sldChg chg="del">
        <pc:chgData name="Froduald Kabanza" userId="edf393d0-642b-4b9e-8c75-f62133241689" providerId="ADAL" clId="{7FC3092F-C307-4C13-9C65-618F9C543ADF}" dt="2022-01-06T13:05:13.970" v="81" actId="2696"/>
        <pc:sldMkLst>
          <pc:docMk/>
          <pc:sldMk cId="1451049922" sldId="386"/>
        </pc:sldMkLst>
      </pc:sldChg>
      <pc:sldChg chg="del">
        <pc:chgData name="Froduald Kabanza" userId="edf393d0-642b-4b9e-8c75-f62133241689" providerId="ADAL" clId="{7FC3092F-C307-4C13-9C65-618F9C543ADF}" dt="2022-01-06T13:05:13.970" v="81" actId="2696"/>
        <pc:sldMkLst>
          <pc:docMk/>
          <pc:sldMk cId="3379468699" sldId="387"/>
        </pc:sldMkLst>
      </pc:sldChg>
      <pc:sldChg chg="del">
        <pc:chgData name="Froduald Kabanza" userId="edf393d0-642b-4b9e-8c75-f62133241689" providerId="ADAL" clId="{7FC3092F-C307-4C13-9C65-618F9C543ADF}" dt="2022-01-06T13:05:13.970" v="81" actId="2696"/>
        <pc:sldMkLst>
          <pc:docMk/>
          <pc:sldMk cId="3246229253" sldId="388"/>
        </pc:sldMkLst>
      </pc:sldChg>
      <pc:sldChg chg="del">
        <pc:chgData name="Froduald Kabanza" userId="edf393d0-642b-4b9e-8c75-f62133241689" providerId="ADAL" clId="{7FC3092F-C307-4C13-9C65-618F9C543ADF}" dt="2022-01-06T13:05:13.970" v="81" actId="2696"/>
        <pc:sldMkLst>
          <pc:docMk/>
          <pc:sldMk cId="161902575" sldId="389"/>
        </pc:sldMkLst>
      </pc:sldChg>
      <pc:sldChg chg="del">
        <pc:chgData name="Froduald Kabanza" userId="edf393d0-642b-4b9e-8c75-f62133241689" providerId="ADAL" clId="{7FC3092F-C307-4C13-9C65-618F9C543ADF}" dt="2022-01-06T13:05:13.970" v="81" actId="2696"/>
        <pc:sldMkLst>
          <pc:docMk/>
          <pc:sldMk cId="2260866511" sldId="390"/>
        </pc:sldMkLst>
      </pc:sldChg>
      <pc:sldChg chg="del">
        <pc:chgData name="Froduald Kabanza" userId="edf393d0-642b-4b9e-8c75-f62133241689" providerId="ADAL" clId="{7FC3092F-C307-4C13-9C65-618F9C543ADF}" dt="2022-01-06T13:05:13.970" v="81" actId="2696"/>
        <pc:sldMkLst>
          <pc:docMk/>
          <pc:sldMk cId="1224668854" sldId="391"/>
        </pc:sldMkLst>
      </pc:sldChg>
      <pc:sldChg chg="del">
        <pc:chgData name="Froduald Kabanza" userId="edf393d0-642b-4b9e-8c75-f62133241689" providerId="ADAL" clId="{7FC3092F-C307-4C13-9C65-618F9C543ADF}" dt="2022-01-06T13:05:13.970" v="81" actId="2696"/>
        <pc:sldMkLst>
          <pc:docMk/>
          <pc:sldMk cId="1459901601" sldId="392"/>
        </pc:sldMkLst>
      </pc:sldChg>
      <pc:sldChg chg="del">
        <pc:chgData name="Froduald Kabanza" userId="edf393d0-642b-4b9e-8c75-f62133241689" providerId="ADAL" clId="{7FC3092F-C307-4C13-9C65-618F9C543ADF}" dt="2022-01-06T13:05:13.970" v="81" actId="2696"/>
        <pc:sldMkLst>
          <pc:docMk/>
          <pc:sldMk cId="1059160002" sldId="393"/>
        </pc:sldMkLst>
      </pc:sldChg>
      <pc:sldChg chg="del">
        <pc:chgData name="Froduald Kabanza" userId="edf393d0-642b-4b9e-8c75-f62133241689" providerId="ADAL" clId="{7FC3092F-C307-4C13-9C65-618F9C543ADF}" dt="2022-01-06T13:05:13.970" v="81" actId="2696"/>
        <pc:sldMkLst>
          <pc:docMk/>
          <pc:sldMk cId="3835141610" sldId="394"/>
        </pc:sldMkLst>
      </pc:sldChg>
      <pc:sldChg chg="del">
        <pc:chgData name="Froduald Kabanza" userId="edf393d0-642b-4b9e-8c75-f62133241689" providerId="ADAL" clId="{7FC3092F-C307-4C13-9C65-618F9C543ADF}" dt="2022-01-06T13:05:13.970" v="81" actId="2696"/>
        <pc:sldMkLst>
          <pc:docMk/>
          <pc:sldMk cId="1492767746" sldId="395"/>
        </pc:sldMkLst>
      </pc:sldChg>
      <pc:sldChg chg="del">
        <pc:chgData name="Froduald Kabanza" userId="edf393d0-642b-4b9e-8c75-f62133241689" providerId="ADAL" clId="{7FC3092F-C307-4C13-9C65-618F9C543ADF}" dt="2022-01-06T13:05:13.970" v="81" actId="2696"/>
        <pc:sldMkLst>
          <pc:docMk/>
          <pc:sldMk cId="2487111815" sldId="396"/>
        </pc:sldMkLst>
      </pc:sldChg>
      <pc:sldChg chg="del">
        <pc:chgData name="Froduald Kabanza" userId="edf393d0-642b-4b9e-8c75-f62133241689" providerId="ADAL" clId="{7FC3092F-C307-4C13-9C65-618F9C543ADF}" dt="2022-01-06T13:05:13.970" v="81" actId="2696"/>
        <pc:sldMkLst>
          <pc:docMk/>
          <pc:sldMk cId="2047645405" sldId="397"/>
        </pc:sldMkLst>
      </pc:sldChg>
      <pc:sldChg chg="del">
        <pc:chgData name="Froduald Kabanza" userId="edf393d0-642b-4b9e-8c75-f62133241689" providerId="ADAL" clId="{7FC3092F-C307-4C13-9C65-618F9C543ADF}" dt="2022-01-06T13:05:13.970" v="81" actId="2696"/>
        <pc:sldMkLst>
          <pc:docMk/>
          <pc:sldMk cId="3489392472" sldId="399"/>
        </pc:sldMkLst>
      </pc:sldChg>
      <pc:sldChg chg="del">
        <pc:chgData name="Froduald Kabanza" userId="edf393d0-642b-4b9e-8c75-f62133241689" providerId="ADAL" clId="{7FC3092F-C307-4C13-9C65-618F9C543ADF}" dt="2022-01-06T13:05:13.970" v="81" actId="2696"/>
        <pc:sldMkLst>
          <pc:docMk/>
          <pc:sldMk cId="428850334" sldId="401"/>
        </pc:sldMkLst>
      </pc:sldChg>
      <pc:sldChg chg="del">
        <pc:chgData name="Froduald Kabanza" userId="edf393d0-642b-4b9e-8c75-f62133241689" providerId="ADAL" clId="{7FC3092F-C307-4C13-9C65-618F9C543ADF}" dt="2022-01-06T13:05:13.970" v="81" actId="2696"/>
        <pc:sldMkLst>
          <pc:docMk/>
          <pc:sldMk cId="2160659519" sldId="402"/>
        </pc:sldMkLst>
      </pc:sldChg>
      <pc:sldChg chg="modSp mod">
        <pc:chgData name="Froduald Kabanza" userId="edf393d0-642b-4b9e-8c75-f62133241689" providerId="ADAL" clId="{7FC3092F-C307-4C13-9C65-618F9C543ADF}" dt="2022-01-06T13:09:50.575" v="502" actId="20577"/>
        <pc:sldMkLst>
          <pc:docMk/>
          <pc:sldMk cId="1784342540" sldId="404"/>
        </pc:sldMkLst>
        <pc:spChg chg="mod">
          <ac:chgData name="Froduald Kabanza" userId="edf393d0-642b-4b9e-8c75-f62133241689" providerId="ADAL" clId="{7FC3092F-C307-4C13-9C65-618F9C543ADF}" dt="2022-01-06T13:09:50.575" v="502" actId="20577"/>
          <ac:spMkLst>
            <pc:docMk/>
            <pc:sldMk cId="1784342540" sldId="404"/>
            <ac:spMk id="73730" creationId="{00000000-0000-0000-0000-000000000000}"/>
          </ac:spMkLst>
        </pc:spChg>
      </pc:sldChg>
      <pc:sldChg chg="del">
        <pc:chgData name="Froduald Kabanza" userId="edf393d0-642b-4b9e-8c75-f62133241689" providerId="ADAL" clId="{7FC3092F-C307-4C13-9C65-618F9C543ADF}" dt="2022-01-06T13:05:13.970" v="81" actId="2696"/>
        <pc:sldMkLst>
          <pc:docMk/>
          <pc:sldMk cId="1703923606" sldId="435"/>
        </pc:sldMkLst>
      </pc:sldChg>
      <pc:sldChg chg="del">
        <pc:chgData name="Froduald Kabanza" userId="edf393d0-642b-4b9e-8c75-f62133241689" providerId="ADAL" clId="{7FC3092F-C307-4C13-9C65-618F9C543ADF}" dt="2022-01-06T13:11:38.380" v="503" actId="2696"/>
        <pc:sldMkLst>
          <pc:docMk/>
          <pc:sldMk cId="1195770199" sldId="437"/>
        </pc:sldMkLst>
      </pc:sldChg>
      <pc:sldChg chg="mod modShow">
        <pc:chgData name="Froduald Kabanza" userId="edf393d0-642b-4b9e-8c75-f62133241689" providerId="ADAL" clId="{7FC3092F-C307-4C13-9C65-618F9C543ADF}" dt="2022-01-06T13:12:29.329" v="504" actId="729"/>
        <pc:sldMkLst>
          <pc:docMk/>
          <pc:sldMk cId="4107579451" sldId="438"/>
        </pc:sldMkLst>
      </pc:sldChg>
      <pc:sldChg chg="mod modShow">
        <pc:chgData name="Froduald Kabanza" userId="edf393d0-642b-4b9e-8c75-f62133241689" providerId="ADAL" clId="{7FC3092F-C307-4C13-9C65-618F9C543ADF}" dt="2022-01-06T13:12:29.329" v="504" actId="729"/>
        <pc:sldMkLst>
          <pc:docMk/>
          <pc:sldMk cId="2526814027" sldId="439"/>
        </pc:sldMkLst>
      </pc:sldChg>
      <pc:sldChg chg="mod modShow">
        <pc:chgData name="Froduald Kabanza" userId="edf393d0-642b-4b9e-8c75-f62133241689" providerId="ADAL" clId="{7FC3092F-C307-4C13-9C65-618F9C543ADF}" dt="2022-01-06T13:12:29.329" v="504" actId="729"/>
        <pc:sldMkLst>
          <pc:docMk/>
          <pc:sldMk cId="3735234146" sldId="440"/>
        </pc:sldMkLst>
      </pc:sldChg>
      <pc:sldChg chg="del">
        <pc:chgData name="Froduald Kabanza" userId="edf393d0-642b-4b9e-8c75-f62133241689" providerId="ADAL" clId="{7FC3092F-C307-4C13-9C65-618F9C543ADF}" dt="2022-01-06T13:05:13.970" v="81" actId="2696"/>
        <pc:sldMkLst>
          <pc:docMk/>
          <pc:sldMk cId="1965552575" sldId="445"/>
        </pc:sldMkLst>
      </pc:sldChg>
      <pc:sldChg chg="del">
        <pc:chgData name="Froduald Kabanza" userId="edf393d0-642b-4b9e-8c75-f62133241689" providerId="ADAL" clId="{7FC3092F-C307-4C13-9C65-618F9C543ADF}" dt="2022-01-06T13:05:13.970" v="81" actId="2696"/>
        <pc:sldMkLst>
          <pc:docMk/>
          <pc:sldMk cId="540477382" sldId="446"/>
        </pc:sldMkLst>
      </pc:sldChg>
      <pc:sldChg chg="del">
        <pc:chgData name="Froduald Kabanza" userId="edf393d0-642b-4b9e-8c75-f62133241689" providerId="ADAL" clId="{7FC3092F-C307-4C13-9C65-618F9C543ADF}" dt="2022-01-06T13:05:13.970" v="81" actId="2696"/>
        <pc:sldMkLst>
          <pc:docMk/>
          <pc:sldMk cId="1149615836" sldId="447"/>
        </pc:sldMkLst>
      </pc:sldChg>
      <pc:sldChg chg="modSp mod ord">
        <pc:chgData name="Froduald Kabanza" userId="edf393d0-642b-4b9e-8c75-f62133241689" providerId="ADAL" clId="{7FC3092F-C307-4C13-9C65-618F9C543ADF}" dt="2022-01-06T14:39:58.874" v="737" actId="1076"/>
        <pc:sldMkLst>
          <pc:docMk/>
          <pc:sldMk cId="2285799096" sldId="448"/>
        </pc:sldMkLst>
        <pc:spChg chg="mod">
          <ac:chgData name="Froduald Kabanza" userId="edf393d0-642b-4b9e-8c75-f62133241689" providerId="ADAL" clId="{7FC3092F-C307-4C13-9C65-618F9C543ADF}" dt="2022-01-06T14:39:58.874" v="737" actId="1076"/>
          <ac:spMkLst>
            <pc:docMk/>
            <pc:sldMk cId="2285799096" sldId="448"/>
            <ac:spMk id="2" creationId="{00000000-0000-0000-0000-000000000000}"/>
          </ac:spMkLst>
        </pc:spChg>
      </pc:sldChg>
      <pc:sldChg chg="modSp mod modShow">
        <pc:chgData name="Froduald Kabanza" userId="edf393d0-642b-4b9e-8c75-f62133241689" providerId="ADAL" clId="{7FC3092F-C307-4C13-9C65-618F9C543ADF}" dt="2022-01-06T13:12:29.329" v="504" actId="729"/>
        <pc:sldMkLst>
          <pc:docMk/>
          <pc:sldMk cId="3128973846" sldId="449"/>
        </pc:sldMkLst>
        <pc:spChg chg="mod">
          <ac:chgData name="Froduald Kabanza" userId="edf393d0-642b-4b9e-8c75-f62133241689" providerId="ADAL" clId="{7FC3092F-C307-4C13-9C65-618F9C543ADF}" dt="2022-01-06T13:04:12.581" v="80" actId="20577"/>
          <ac:spMkLst>
            <pc:docMk/>
            <pc:sldMk cId="3128973846" sldId="449"/>
            <ac:spMk id="5" creationId="{00000000-0000-0000-0000-000000000000}"/>
          </ac:spMkLst>
        </pc:spChg>
      </pc:sldChg>
      <pc:sldChg chg="del">
        <pc:chgData name="Froduald Kabanza" userId="edf393d0-642b-4b9e-8c75-f62133241689" providerId="ADAL" clId="{7FC3092F-C307-4C13-9C65-618F9C543ADF}" dt="2022-01-06T13:05:13.970" v="81" actId="2696"/>
        <pc:sldMkLst>
          <pc:docMk/>
          <pc:sldMk cId="1249704254" sldId="462"/>
        </pc:sldMkLst>
      </pc:sldChg>
      <pc:sldChg chg="del">
        <pc:chgData name="Froduald Kabanza" userId="edf393d0-642b-4b9e-8c75-f62133241689" providerId="ADAL" clId="{7FC3092F-C307-4C13-9C65-618F9C543ADF}" dt="2022-01-06T13:05:13.970" v="81" actId="2696"/>
        <pc:sldMkLst>
          <pc:docMk/>
          <pc:sldMk cId="1079142198" sldId="463"/>
        </pc:sldMkLst>
      </pc:sldChg>
      <pc:sldChg chg="del">
        <pc:chgData name="Froduald Kabanza" userId="edf393d0-642b-4b9e-8c75-f62133241689" providerId="ADAL" clId="{7FC3092F-C307-4C13-9C65-618F9C543ADF}" dt="2022-01-06T13:05:13.970" v="81" actId="2696"/>
        <pc:sldMkLst>
          <pc:docMk/>
          <pc:sldMk cId="620998056" sldId="464"/>
        </pc:sldMkLst>
      </pc:sldChg>
      <pc:sldChg chg="del">
        <pc:chgData name="Froduald Kabanza" userId="edf393d0-642b-4b9e-8c75-f62133241689" providerId="ADAL" clId="{7FC3092F-C307-4C13-9C65-618F9C543ADF}" dt="2022-01-06T13:05:13.970" v="81" actId="2696"/>
        <pc:sldMkLst>
          <pc:docMk/>
          <pc:sldMk cId="1650232221" sldId="465"/>
        </pc:sldMkLst>
      </pc:sldChg>
      <pc:sldChg chg="del">
        <pc:chgData name="Froduald Kabanza" userId="edf393d0-642b-4b9e-8c75-f62133241689" providerId="ADAL" clId="{7FC3092F-C307-4C13-9C65-618F9C543ADF}" dt="2022-01-06T13:05:13.970" v="81" actId="2696"/>
        <pc:sldMkLst>
          <pc:docMk/>
          <pc:sldMk cId="4214544585" sldId="466"/>
        </pc:sldMkLst>
      </pc:sldChg>
      <pc:sldChg chg="del">
        <pc:chgData name="Froduald Kabanza" userId="edf393d0-642b-4b9e-8c75-f62133241689" providerId="ADAL" clId="{7FC3092F-C307-4C13-9C65-618F9C543ADF}" dt="2022-01-06T13:05:13.970" v="81" actId="2696"/>
        <pc:sldMkLst>
          <pc:docMk/>
          <pc:sldMk cId="4091162088" sldId="467"/>
        </pc:sldMkLst>
      </pc:sldChg>
      <pc:sldChg chg="del">
        <pc:chgData name="Froduald Kabanza" userId="edf393d0-642b-4b9e-8c75-f62133241689" providerId="ADAL" clId="{7FC3092F-C307-4C13-9C65-618F9C543ADF}" dt="2022-01-06T13:05:13.970" v="81" actId="2696"/>
        <pc:sldMkLst>
          <pc:docMk/>
          <pc:sldMk cId="2866248008" sldId="468"/>
        </pc:sldMkLst>
      </pc:sldChg>
      <pc:sldChg chg="del">
        <pc:chgData name="Froduald Kabanza" userId="edf393d0-642b-4b9e-8c75-f62133241689" providerId="ADAL" clId="{7FC3092F-C307-4C13-9C65-618F9C543ADF}" dt="2022-01-06T13:05:13.970" v="81" actId="2696"/>
        <pc:sldMkLst>
          <pc:docMk/>
          <pc:sldMk cId="2290072904" sldId="469"/>
        </pc:sldMkLst>
      </pc:sldChg>
      <pc:sldChg chg="del">
        <pc:chgData name="Froduald Kabanza" userId="edf393d0-642b-4b9e-8c75-f62133241689" providerId="ADAL" clId="{7FC3092F-C307-4C13-9C65-618F9C543ADF}" dt="2022-01-06T13:05:13.970" v="81" actId="2696"/>
        <pc:sldMkLst>
          <pc:docMk/>
          <pc:sldMk cId="1526501547" sldId="470"/>
        </pc:sldMkLst>
      </pc:sldChg>
      <pc:sldChg chg="del">
        <pc:chgData name="Froduald Kabanza" userId="edf393d0-642b-4b9e-8c75-f62133241689" providerId="ADAL" clId="{7FC3092F-C307-4C13-9C65-618F9C543ADF}" dt="2022-01-06T13:05:13.970" v="81" actId="2696"/>
        <pc:sldMkLst>
          <pc:docMk/>
          <pc:sldMk cId="3537001353" sldId="471"/>
        </pc:sldMkLst>
      </pc:sldChg>
      <pc:sldChg chg="del">
        <pc:chgData name="Froduald Kabanza" userId="edf393d0-642b-4b9e-8c75-f62133241689" providerId="ADAL" clId="{7FC3092F-C307-4C13-9C65-618F9C543ADF}" dt="2022-01-06T13:05:13.970" v="81" actId="2696"/>
        <pc:sldMkLst>
          <pc:docMk/>
          <pc:sldMk cId="2862387533" sldId="472"/>
        </pc:sldMkLst>
      </pc:sldChg>
      <pc:sldChg chg="del">
        <pc:chgData name="Froduald Kabanza" userId="edf393d0-642b-4b9e-8c75-f62133241689" providerId="ADAL" clId="{7FC3092F-C307-4C13-9C65-618F9C543ADF}" dt="2022-01-06T13:05:13.970" v="81" actId="2696"/>
        <pc:sldMkLst>
          <pc:docMk/>
          <pc:sldMk cId="603178162" sldId="473"/>
        </pc:sldMkLst>
      </pc:sldChg>
      <pc:sldChg chg="del">
        <pc:chgData name="Froduald Kabanza" userId="edf393d0-642b-4b9e-8c75-f62133241689" providerId="ADAL" clId="{7FC3092F-C307-4C13-9C65-618F9C543ADF}" dt="2022-01-06T13:05:13.970" v="81" actId="2696"/>
        <pc:sldMkLst>
          <pc:docMk/>
          <pc:sldMk cId="2034609870" sldId="474"/>
        </pc:sldMkLst>
      </pc:sldChg>
      <pc:sldChg chg="del">
        <pc:chgData name="Froduald Kabanza" userId="edf393d0-642b-4b9e-8c75-f62133241689" providerId="ADAL" clId="{7FC3092F-C307-4C13-9C65-618F9C543ADF}" dt="2022-01-06T13:05:13.970" v="81" actId="2696"/>
        <pc:sldMkLst>
          <pc:docMk/>
          <pc:sldMk cId="3321423517" sldId="475"/>
        </pc:sldMkLst>
      </pc:sldChg>
      <pc:sldChg chg="del">
        <pc:chgData name="Froduald Kabanza" userId="edf393d0-642b-4b9e-8c75-f62133241689" providerId="ADAL" clId="{7FC3092F-C307-4C13-9C65-618F9C543ADF}" dt="2022-01-06T13:05:13.970" v="81" actId="2696"/>
        <pc:sldMkLst>
          <pc:docMk/>
          <pc:sldMk cId="3034949484" sldId="476"/>
        </pc:sldMkLst>
      </pc:sldChg>
      <pc:sldChg chg="del">
        <pc:chgData name="Froduald Kabanza" userId="edf393d0-642b-4b9e-8c75-f62133241689" providerId="ADAL" clId="{7FC3092F-C307-4C13-9C65-618F9C543ADF}" dt="2022-01-06T13:05:13.970" v="81" actId="2696"/>
        <pc:sldMkLst>
          <pc:docMk/>
          <pc:sldMk cId="365512005" sldId="477"/>
        </pc:sldMkLst>
      </pc:sldChg>
      <pc:sldChg chg="del">
        <pc:chgData name="Froduald Kabanza" userId="edf393d0-642b-4b9e-8c75-f62133241689" providerId="ADAL" clId="{7FC3092F-C307-4C13-9C65-618F9C543ADF}" dt="2022-01-06T13:05:13.970" v="81" actId="2696"/>
        <pc:sldMkLst>
          <pc:docMk/>
          <pc:sldMk cId="389420734" sldId="478"/>
        </pc:sldMkLst>
      </pc:sldChg>
      <pc:sldChg chg="del">
        <pc:chgData name="Froduald Kabanza" userId="edf393d0-642b-4b9e-8c75-f62133241689" providerId="ADAL" clId="{7FC3092F-C307-4C13-9C65-618F9C543ADF}" dt="2022-01-06T13:05:13.970" v="81" actId="2696"/>
        <pc:sldMkLst>
          <pc:docMk/>
          <pc:sldMk cId="592271390" sldId="479"/>
        </pc:sldMkLst>
      </pc:sldChg>
      <pc:sldChg chg="del">
        <pc:chgData name="Froduald Kabanza" userId="edf393d0-642b-4b9e-8c75-f62133241689" providerId="ADAL" clId="{7FC3092F-C307-4C13-9C65-618F9C543ADF}" dt="2022-01-06T13:05:13.970" v="81" actId="2696"/>
        <pc:sldMkLst>
          <pc:docMk/>
          <pc:sldMk cId="1830421175" sldId="480"/>
        </pc:sldMkLst>
      </pc:sldChg>
      <pc:sldChg chg="del">
        <pc:chgData name="Froduald Kabanza" userId="edf393d0-642b-4b9e-8c75-f62133241689" providerId="ADAL" clId="{7FC3092F-C307-4C13-9C65-618F9C543ADF}" dt="2022-01-06T13:05:13.970" v="81" actId="2696"/>
        <pc:sldMkLst>
          <pc:docMk/>
          <pc:sldMk cId="2219896714" sldId="481"/>
        </pc:sldMkLst>
      </pc:sldChg>
      <pc:sldChg chg="del">
        <pc:chgData name="Froduald Kabanza" userId="edf393d0-642b-4b9e-8c75-f62133241689" providerId="ADAL" clId="{7FC3092F-C307-4C13-9C65-618F9C543ADF}" dt="2022-01-06T13:05:13.970" v="81" actId="2696"/>
        <pc:sldMkLst>
          <pc:docMk/>
          <pc:sldMk cId="3101759473" sldId="482"/>
        </pc:sldMkLst>
      </pc:sldChg>
      <pc:sldChg chg="del">
        <pc:chgData name="Froduald Kabanza" userId="edf393d0-642b-4b9e-8c75-f62133241689" providerId="ADAL" clId="{7FC3092F-C307-4C13-9C65-618F9C543ADF}" dt="2022-01-06T13:05:13.970" v="81" actId="2696"/>
        <pc:sldMkLst>
          <pc:docMk/>
          <pc:sldMk cId="859599525" sldId="483"/>
        </pc:sldMkLst>
      </pc:sldChg>
      <pc:sldChg chg="del">
        <pc:chgData name="Froduald Kabanza" userId="edf393d0-642b-4b9e-8c75-f62133241689" providerId="ADAL" clId="{7FC3092F-C307-4C13-9C65-618F9C543ADF}" dt="2022-01-06T13:05:13.970" v="81" actId="2696"/>
        <pc:sldMkLst>
          <pc:docMk/>
          <pc:sldMk cId="1047034509" sldId="484"/>
        </pc:sldMkLst>
      </pc:sldChg>
      <pc:sldChg chg="del">
        <pc:chgData name="Froduald Kabanza" userId="edf393d0-642b-4b9e-8c75-f62133241689" providerId="ADAL" clId="{7FC3092F-C307-4C13-9C65-618F9C543ADF}" dt="2022-01-06T13:05:13.970" v="81" actId="2696"/>
        <pc:sldMkLst>
          <pc:docMk/>
          <pc:sldMk cId="289383461" sldId="485"/>
        </pc:sldMkLst>
      </pc:sldChg>
      <pc:sldChg chg="del">
        <pc:chgData name="Froduald Kabanza" userId="edf393d0-642b-4b9e-8c75-f62133241689" providerId="ADAL" clId="{7FC3092F-C307-4C13-9C65-618F9C543ADF}" dt="2022-01-06T13:05:13.970" v="81" actId="2696"/>
        <pc:sldMkLst>
          <pc:docMk/>
          <pc:sldMk cId="4206890917" sldId="486"/>
        </pc:sldMkLst>
      </pc:sldChg>
      <pc:sldChg chg="del">
        <pc:chgData name="Froduald Kabanza" userId="edf393d0-642b-4b9e-8c75-f62133241689" providerId="ADAL" clId="{7FC3092F-C307-4C13-9C65-618F9C543ADF}" dt="2022-01-06T13:05:13.970" v="81" actId="2696"/>
        <pc:sldMkLst>
          <pc:docMk/>
          <pc:sldMk cId="3246084894" sldId="487"/>
        </pc:sldMkLst>
      </pc:sldChg>
      <pc:sldChg chg="del">
        <pc:chgData name="Froduald Kabanza" userId="edf393d0-642b-4b9e-8c75-f62133241689" providerId="ADAL" clId="{7FC3092F-C307-4C13-9C65-618F9C543ADF}" dt="2022-01-06T13:05:13.970" v="81" actId="2696"/>
        <pc:sldMkLst>
          <pc:docMk/>
          <pc:sldMk cId="725209509" sldId="488"/>
        </pc:sldMkLst>
      </pc:sldChg>
      <pc:sldChg chg="del">
        <pc:chgData name="Froduald Kabanza" userId="edf393d0-642b-4b9e-8c75-f62133241689" providerId="ADAL" clId="{7FC3092F-C307-4C13-9C65-618F9C543ADF}" dt="2022-01-06T13:05:13.970" v="81" actId="2696"/>
        <pc:sldMkLst>
          <pc:docMk/>
          <pc:sldMk cId="2197227344" sldId="489"/>
        </pc:sldMkLst>
      </pc:sldChg>
      <pc:sldChg chg="del">
        <pc:chgData name="Froduald Kabanza" userId="edf393d0-642b-4b9e-8c75-f62133241689" providerId="ADAL" clId="{7FC3092F-C307-4C13-9C65-618F9C543ADF}" dt="2022-01-06T13:05:13.970" v="81" actId="2696"/>
        <pc:sldMkLst>
          <pc:docMk/>
          <pc:sldMk cId="3329293302" sldId="490"/>
        </pc:sldMkLst>
      </pc:sldChg>
      <pc:sldChg chg="del">
        <pc:chgData name="Froduald Kabanza" userId="edf393d0-642b-4b9e-8c75-f62133241689" providerId="ADAL" clId="{7FC3092F-C307-4C13-9C65-618F9C543ADF}" dt="2022-01-06T13:05:13.970" v="81" actId="2696"/>
        <pc:sldMkLst>
          <pc:docMk/>
          <pc:sldMk cId="2673762443" sldId="491"/>
        </pc:sldMkLst>
      </pc:sldChg>
      <pc:sldChg chg="del">
        <pc:chgData name="Froduald Kabanza" userId="edf393d0-642b-4b9e-8c75-f62133241689" providerId="ADAL" clId="{7FC3092F-C307-4C13-9C65-618F9C543ADF}" dt="2022-01-06T13:05:13.970" v="81" actId="2696"/>
        <pc:sldMkLst>
          <pc:docMk/>
          <pc:sldMk cId="734325805" sldId="492"/>
        </pc:sldMkLst>
      </pc:sldChg>
      <pc:sldChg chg="del">
        <pc:chgData name="Froduald Kabanza" userId="edf393d0-642b-4b9e-8c75-f62133241689" providerId="ADAL" clId="{7FC3092F-C307-4C13-9C65-618F9C543ADF}" dt="2022-01-06T13:05:13.970" v="81" actId="2696"/>
        <pc:sldMkLst>
          <pc:docMk/>
          <pc:sldMk cId="2468285429" sldId="493"/>
        </pc:sldMkLst>
      </pc:sldChg>
      <pc:sldChg chg="del">
        <pc:chgData name="Froduald Kabanza" userId="edf393d0-642b-4b9e-8c75-f62133241689" providerId="ADAL" clId="{7FC3092F-C307-4C13-9C65-618F9C543ADF}" dt="2022-01-06T13:05:13.970" v="81" actId="2696"/>
        <pc:sldMkLst>
          <pc:docMk/>
          <pc:sldMk cId="4005869672" sldId="494"/>
        </pc:sldMkLst>
      </pc:sldChg>
      <pc:sldChg chg="del">
        <pc:chgData name="Froduald Kabanza" userId="edf393d0-642b-4b9e-8c75-f62133241689" providerId="ADAL" clId="{7FC3092F-C307-4C13-9C65-618F9C543ADF}" dt="2022-01-06T13:05:13.970" v="81" actId="2696"/>
        <pc:sldMkLst>
          <pc:docMk/>
          <pc:sldMk cId="4152324276" sldId="495"/>
        </pc:sldMkLst>
      </pc:sldChg>
      <pc:sldChg chg="del">
        <pc:chgData name="Froduald Kabanza" userId="edf393d0-642b-4b9e-8c75-f62133241689" providerId="ADAL" clId="{7FC3092F-C307-4C13-9C65-618F9C543ADF}" dt="2022-01-06T13:05:13.970" v="81" actId="2696"/>
        <pc:sldMkLst>
          <pc:docMk/>
          <pc:sldMk cId="1687000245" sldId="496"/>
        </pc:sldMkLst>
      </pc:sldChg>
      <pc:sldChg chg="del">
        <pc:chgData name="Froduald Kabanza" userId="edf393d0-642b-4b9e-8c75-f62133241689" providerId="ADAL" clId="{7FC3092F-C307-4C13-9C65-618F9C543ADF}" dt="2022-01-06T13:05:13.970" v="81" actId="2696"/>
        <pc:sldMkLst>
          <pc:docMk/>
          <pc:sldMk cId="2038583367" sldId="497"/>
        </pc:sldMkLst>
      </pc:sldChg>
      <pc:sldChg chg="del">
        <pc:chgData name="Froduald Kabanza" userId="edf393d0-642b-4b9e-8c75-f62133241689" providerId="ADAL" clId="{7FC3092F-C307-4C13-9C65-618F9C543ADF}" dt="2022-01-06T13:05:13.970" v="81" actId="2696"/>
        <pc:sldMkLst>
          <pc:docMk/>
          <pc:sldMk cId="1701973589" sldId="498"/>
        </pc:sldMkLst>
      </pc:sldChg>
      <pc:sldChg chg="del">
        <pc:chgData name="Froduald Kabanza" userId="edf393d0-642b-4b9e-8c75-f62133241689" providerId="ADAL" clId="{7FC3092F-C307-4C13-9C65-618F9C543ADF}" dt="2022-01-06T13:05:13.970" v="81" actId="2696"/>
        <pc:sldMkLst>
          <pc:docMk/>
          <pc:sldMk cId="707980064" sldId="499"/>
        </pc:sldMkLst>
      </pc:sldChg>
      <pc:sldChg chg="del">
        <pc:chgData name="Froduald Kabanza" userId="edf393d0-642b-4b9e-8c75-f62133241689" providerId="ADAL" clId="{7FC3092F-C307-4C13-9C65-618F9C543ADF}" dt="2022-01-06T13:05:13.970" v="81" actId="2696"/>
        <pc:sldMkLst>
          <pc:docMk/>
          <pc:sldMk cId="1747828573" sldId="500"/>
        </pc:sldMkLst>
      </pc:sldChg>
      <pc:sldChg chg="del">
        <pc:chgData name="Froduald Kabanza" userId="edf393d0-642b-4b9e-8c75-f62133241689" providerId="ADAL" clId="{7FC3092F-C307-4C13-9C65-618F9C543ADF}" dt="2022-01-06T13:05:13.970" v="81" actId="2696"/>
        <pc:sldMkLst>
          <pc:docMk/>
          <pc:sldMk cId="3648410270" sldId="501"/>
        </pc:sldMkLst>
      </pc:sldChg>
      <pc:sldChg chg="del">
        <pc:chgData name="Froduald Kabanza" userId="edf393d0-642b-4b9e-8c75-f62133241689" providerId="ADAL" clId="{7FC3092F-C307-4C13-9C65-618F9C543ADF}" dt="2022-01-06T13:05:13.970" v="81" actId="2696"/>
        <pc:sldMkLst>
          <pc:docMk/>
          <pc:sldMk cId="2891646269" sldId="502"/>
        </pc:sldMkLst>
      </pc:sldChg>
      <pc:sldMasterChg chg="modSp delSldLayout modSldLayout">
        <pc:chgData name="Froduald Kabanza" userId="edf393d0-642b-4b9e-8c75-f62133241689" providerId="ADAL" clId="{7FC3092F-C307-4C13-9C65-618F9C543ADF}" dt="2022-01-06T13:05:13.970" v="81" actId="2696"/>
        <pc:sldMasterMkLst>
          <pc:docMk/>
          <pc:sldMasterMk cId="0" sldId="2147483684"/>
        </pc:sldMasterMkLst>
        <pc:spChg chg="mod">
          <ac:chgData name="Froduald Kabanza" userId="edf393d0-642b-4b9e-8c75-f62133241689" providerId="ADAL" clId="{7FC3092F-C307-4C13-9C65-618F9C543ADF}" dt="2022-01-06T13:02:53.542" v="72" actId="207"/>
          <ac:spMkLst>
            <pc:docMk/>
            <pc:sldMasterMk cId="0" sldId="2147483684"/>
            <ac:spMk id="83970" creationId="{00000000-0000-0000-0000-000000000000}"/>
          </ac:spMkLst>
        </pc:spChg>
        <pc:sldLayoutChg chg="addSp modSp mod">
          <pc:chgData name="Froduald Kabanza" userId="edf393d0-642b-4b9e-8c75-f62133241689" providerId="ADAL" clId="{7FC3092F-C307-4C13-9C65-618F9C543ADF}" dt="2022-01-06T13:02:07.746" v="67" actId="14100"/>
          <pc:sldLayoutMkLst>
            <pc:docMk/>
            <pc:sldMasterMk cId="0" sldId="2147483675"/>
            <pc:sldLayoutMk cId="1877467656" sldId="2147483676"/>
          </pc:sldLayoutMkLst>
          <pc:picChg chg="add mod">
            <ac:chgData name="Froduald Kabanza" userId="edf393d0-642b-4b9e-8c75-f62133241689" providerId="ADAL" clId="{7FC3092F-C307-4C13-9C65-618F9C543ADF}" dt="2022-01-06T13:02:07.746" v="67" actId="14100"/>
            <ac:picMkLst>
              <pc:docMk/>
              <pc:sldMasterMk cId="0" sldId="2147483675"/>
              <pc:sldLayoutMk cId="1877467656" sldId="2147483676"/>
              <ac:picMk id="7" creationId="{E6C35373-7272-4165-962A-1CA037CFFB1C}"/>
            </ac:picMkLst>
          </pc:picChg>
        </pc:sldLayoutChg>
        <pc:sldLayoutChg chg="modSp mod">
          <pc:chgData name="Froduald Kabanza" userId="edf393d0-642b-4b9e-8c75-f62133241689" providerId="ADAL" clId="{7FC3092F-C307-4C13-9C65-618F9C543ADF}" dt="2022-01-06T13:03:57.555" v="78" actId="20577"/>
          <pc:sldLayoutMkLst>
            <pc:docMk/>
            <pc:sldMasterMk cId="0" sldId="2147483675"/>
            <pc:sldLayoutMk cId="1057143383" sldId="2147483677"/>
          </pc:sldLayoutMkLst>
          <pc:spChg chg="mod">
            <ac:chgData name="Froduald Kabanza" userId="edf393d0-642b-4b9e-8c75-f62133241689" providerId="ADAL" clId="{7FC3092F-C307-4C13-9C65-618F9C543ADF}" dt="2022-01-06T13:03:57.555" v="78" actId="20577"/>
            <ac:spMkLst>
              <pc:docMk/>
              <pc:sldMasterMk cId="0" sldId="2147483675"/>
              <pc:sldLayoutMk cId="1057143383" sldId="2147483677"/>
              <ac:spMk id="5" creationId="{00000000-0000-0000-0000-000000000000}"/>
            </ac:spMkLst>
          </pc:spChg>
        </pc:sldLayoutChg>
        <pc:sldLayoutChg chg="del">
          <pc:chgData name="Froduald Kabanza" userId="edf393d0-642b-4b9e-8c75-f62133241689" providerId="ADAL" clId="{7FC3092F-C307-4C13-9C65-618F9C543ADF}" dt="2022-01-06T13:03:02.526" v="73" actId="2696"/>
          <pc:sldLayoutMkLst>
            <pc:docMk/>
            <pc:sldMasterMk cId="0" sldId="2147483684"/>
            <pc:sldLayoutMk cId="1506589762" sldId="2147483680"/>
          </pc:sldLayoutMkLst>
        </pc:sldLayoutChg>
        <pc:sldLayoutChg chg="del">
          <pc:chgData name="Froduald Kabanza" userId="edf393d0-642b-4b9e-8c75-f62133241689" providerId="ADAL" clId="{7FC3092F-C307-4C13-9C65-618F9C543ADF}" dt="2022-01-06T13:02:19.109" v="68" actId="2696"/>
          <pc:sldLayoutMkLst>
            <pc:docMk/>
            <pc:sldMasterMk cId="0" sldId="2147483684"/>
            <pc:sldLayoutMk cId="73248521" sldId="2147483683"/>
          </pc:sldLayoutMkLst>
        </pc:sldLayoutChg>
        <pc:sldLayoutChg chg="del">
          <pc:chgData name="Froduald Kabanza" userId="edf393d0-642b-4b9e-8c75-f62133241689" providerId="ADAL" clId="{7FC3092F-C307-4C13-9C65-618F9C543ADF}" dt="2022-01-06T13:02:19.136" v="69" actId="2696"/>
          <pc:sldLayoutMkLst>
            <pc:docMk/>
            <pc:sldMasterMk cId="0" sldId="2147483684"/>
            <pc:sldLayoutMk cId="4087826793" sldId="2147483684"/>
          </pc:sldLayoutMkLst>
        </pc:sldLayoutChg>
        <pc:sldLayoutChg chg="del">
          <pc:chgData name="Froduald Kabanza" userId="edf393d0-642b-4b9e-8c75-f62133241689" providerId="ADAL" clId="{7FC3092F-C307-4C13-9C65-618F9C543ADF}" dt="2022-01-06T13:02:19.142" v="70" actId="2696"/>
          <pc:sldLayoutMkLst>
            <pc:docMk/>
            <pc:sldMasterMk cId="0" sldId="2147483684"/>
            <pc:sldLayoutMk cId="1947669632" sldId="2147483685"/>
          </pc:sldLayoutMkLst>
        </pc:sldLayoutChg>
        <pc:sldLayoutChg chg="del">
          <pc:chgData name="Froduald Kabanza" userId="edf393d0-642b-4b9e-8c75-f62133241689" providerId="ADAL" clId="{7FC3092F-C307-4C13-9C65-618F9C543ADF}" dt="2022-01-06T13:02:19.142" v="71" actId="2696"/>
          <pc:sldLayoutMkLst>
            <pc:docMk/>
            <pc:sldMasterMk cId="0" sldId="2147483684"/>
            <pc:sldLayoutMk cId="312424625" sldId="2147483686"/>
          </pc:sldLayoutMkLst>
        </pc:sldLayoutChg>
        <pc:sldLayoutChg chg="del">
          <pc:chgData name="Froduald Kabanza" userId="edf393d0-642b-4b9e-8c75-f62133241689" providerId="ADAL" clId="{7FC3092F-C307-4C13-9C65-618F9C543ADF}" dt="2022-01-06T13:03:09.185" v="74" actId="2696"/>
          <pc:sldLayoutMkLst>
            <pc:docMk/>
            <pc:sldMasterMk cId="0" sldId="2147483684"/>
            <pc:sldLayoutMk cId="1595422640" sldId="2147483688"/>
          </pc:sldLayoutMkLst>
        </pc:sldLayoutChg>
        <pc:sldLayoutChg chg="del">
          <pc:chgData name="Froduald Kabanza" userId="edf393d0-642b-4b9e-8c75-f62133241689" providerId="ADAL" clId="{7FC3092F-C307-4C13-9C65-618F9C543ADF}" dt="2022-01-06T13:05:13.970" v="81" actId="2696"/>
          <pc:sldLayoutMkLst>
            <pc:docMk/>
            <pc:sldMasterMk cId="0" sldId="2147483684"/>
            <pc:sldLayoutMk cId="3782662822" sldId="2147483689"/>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fr-CA"/>
          </a:p>
        </p:txBody>
      </p:sp>
      <p:sp>
        <p:nvSpPr>
          <p:cNvPr id="3" name="Espace réservé de la date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418B900B-4E04-444A-912F-CE20CE57486D}" type="datetimeFigureOut">
              <a:rPr lang="fr-CA" smtClean="0"/>
              <a:t>2024-01-23</a:t>
            </a:fld>
            <a:endParaRPr lang="fr-CA"/>
          </a:p>
        </p:txBody>
      </p:sp>
      <p:sp>
        <p:nvSpPr>
          <p:cNvPr id="4" name="Espace réservé du pied de page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fr-CA"/>
          </a:p>
        </p:txBody>
      </p:sp>
      <p:sp>
        <p:nvSpPr>
          <p:cNvPr id="5" name="Espace réservé du numéro de diapositive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4CFF992E-8896-854D-954B-B0D7E7EAD04C}" type="slidenum">
              <a:rPr lang="fr-CA" smtClean="0"/>
              <a:t>‹#›</a:t>
            </a:fld>
            <a:endParaRPr lang="fr-CA"/>
          </a:p>
        </p:txBody>
      </p:sp>
    </p:spTree>
    <p:extLst>
      <p:ext uri="{BB962C8B-B14F-4D97-AF65-F5344CB8AC3E}">
        <p14:creationId xmlns:p14="http://schemas.microsoft.com/office/powerpoint/2010/main" val="799428076"/>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32767" units="dev"/>
          <inkml:channel name="T" type="integer" max="2.14748E9" units="dev"/>
        </inkml:traceFormat>
        <inkml:channelProperties>
          <inkml:channelProperty channel="X" name="resolution" value="1057" units="1/cm"/>
          <inkml:channelProperty channel="Y" name="resolution" value="1820.38892" units="1/cm"/>
          <inkml:channelProperty channel="F" name="resolution" value="0" units="1/dev"/>
          <inkml:channelProperty channel="T" name="resolution" value="1" units="1/dev"/>
        </inkml:channelProperties>
      </inkml:inkSource>
      <inkml:timestamp xml:id="ts0" timeString="2022-01-20T18:13:35.669"/>
    </inkml:context>
    <inkml:brush xml:id="br0">
      <inkml:brushProperty name="width" value="0.05292" units="cm"/>
      <inkml:brushProperty name="height" value="0.05292" units="cm"/>
      <inkml:brushProperty name="color" value="#FF0000"/>
    </inkml:brush>
  </inkml:definitions>
  <inkml:trace contextRef="#ctx0" brushRef="#br0">4535 10983 32767 0,'0'0'0'31,"0"0"0"-31,0 0 0 32,0 0 0-17,94-11 0 17,-69 13 0-32,3 1 0 31,3-3 0-16,10 1 0 1,9-3 0 0,0-3 0 15,-5 3 0-31,1 2 0 31,-3 2 0-15,-1 1 0-1,2 2 0 1,4-2 0 15,-2 2 0-15,7-2 0 0,-3 0 0-1,-1 2 0 16,2 2 0-31,-2 0 0 32,4-1 0-17,-2 2 0 17,0-1 0-32,2 2 0 31,1-1 0-16,2-2 0 1,-6 2 0 0,0 0 0 15,-3 3 0-31,-2 3 0 31,-5 3 0-15,-2-1 0 15,-7 1 0-31,-4 0 0 31,-7-3 0-15,-5 1 0 0,-3 0 0-1,-5 3 0 16,-2 6 0-31,-1 1 0 32,0-8 0-17,2-2 0 17,-2 1 0-32,1-2 0 31,0 3 0-16,0 1 0 1,-4 0 0 0,-6-1 0 15,0-1 0-31,-1-1 0 31,-2 0 0-15,-5 3 0 15,-1-1 0-31,0 1 0 31,0-2 0-15,-3-5 0 0,3 4 0-1,-3-2 0 16,-2-2 0-31,-4 3 0 32,1 4 0-17,-4 3 0 17,1-3 0-32,-2-5 0 31,-2 0 0-16,4 2 0 1,2-2 0 0,2 2 0 15,3 3 0-31,-6-3 0 31,2 0 0-15,-2 1 0 15,0-3 0-31,0 5 0 31,-1 0 0-15,0 3 0 0,3-3 0-1,-5-2 0 16,-2 5 0-31,-6 0 0 32,-6 7 0-17,4-5 0 17,-6 0 0-32,-2 2 0 31,4 7 0-16,1-2 0 1,3-5 0 0,3 2 0 15,3 1 0-31,-3 5 0 31,-1-3 0-15,-3-2 0 15,-5 10 0-31,3-3 0 31,1-1 0-15,6 1 0 0,4 2 0-1,0-5 0 16,6 0 0-31,3 4 0 32,0-4 0-17,2-2 0 17,6-2 0-32,4 2 0 31,-3 2 0-16,1-2 0 1,0-1 0 0,4 1 0 15,-2 0 0-31,1 0 0 31,3-1 0-15,3 0 0 15,1-1 0-31,-2 8 0 31,4-3 0-15,0-6 0 0,2 2 0-1,4 2 0 16,-4 0 0-15,1-2 0 0,0-5 0-1,-5 6 0 17,2 3 0-32,5-5 0 31,-1-6 0-16,5-6 0 17,-1-5 0-32,-1 3 0 47,7-2 0-47,2 3 0 15,2 1 0 1,6 3 0 15,-5 2 0-31,5 3 0 31,3-5 0-15,-3 6 0 15,3-2 0-31,-2-2 0 31,3 4 0-31,-4-3 0 32,3 1 0-17,-3-2 0 17,3-2 0-32,1 2 0 31,-2-3 0-16,8 4 0 17,-9 0 0-32,6-1 0 31,0-9 0-15,-1 5 0-1,-1-1 0 1,2-1 0 15,-1-3 0-31,1 6 0 31,-3-2 0-15,-6 3 0 15,3-2 0-31,0 1 0 31,0 1 0-15,-3 0 0 0,2 0 0-1,-1 0 0 17,0 4 0-32,0 2 0 31,0 9 0-16,2-4 0 17,1 1 0-32,0 1 0 31,-1 2 0-15,-5 5 0-1,0-9 0 1,-5-2 0 15,-2 1 0-31,-3-3 0 31,-3 8 0-15,-4-8 0 15,0-4 0-31,-6 1 0 31,-6-4 0-15,-1-5 0 0,-4-3 0-1,-3-4 0 17,-6 1 0-32,3-3 0 31,3 0 0-16,-10-1 0 17,-6 2 0-32,0-6 0 31,-4 8 0-15,6-11 0-1,-5 8 0 1,1-4 0 15,-2-4 0-31,-5 5 0 31,-2-4 0-15,-4 1 0 15,-4-3 0-31,-1-3 0 31,-3 1 0-15,-5-3 0 0,-2 1 0-1,-12-2 0 17,-9-3 0-32,-5 1 0 31,-8-4 0-16,-1 4 0 17,-7-1 0-32,3 1 0 31,-3 2 0-15,2 3 0-1,3 0 0 1,1 1 0 15,12 1 0-31,17-1 0 31,39 2 0-15,21 2 0 15,7 3 0-31,2-2 0 31,1 1 0-15,-5 6 0 0,2 0 0-1,-9 12 0 17,-3 7 0-32,4 8 0 31,-4 5 0-16,6 9 0 17,-1 0 0-32,4 0 0 31,-4 9 0-15,4-1 0-1,1 4 0 1,-1 7 0 15,-3-7 0-31,-2 12 0 31,0-1 0-15,2-6 0 15,-1 6 0-31,2-12 0 31,-3 3 0-15,3-5 0 0,3-8 0-1,1 2 0 17,-1-7 0-32,3-12 0 31,6-10 0-16,-1-9 0 17,3 0 0-32,5 2 0 31,3-8 0-15,0 5 0 15,3-4 0-31,5 2 0 31,2 2 0-15,6 3 0-1,16-16 0 1,-11 24 0 15,8-6 0-31,5-2 0 31,11-4 0-15,1 0 0 0,4 0 0-1,6 0 0 17,-1 1 0-32,6-10 0 31,5 2 0-16,5-6 0 17,-9 17 0-32,2 1 0 31,5-15 0-15,-10 21 0-1,10-24 0 1,-8 8 0 15,7-13 0-31,-3 12 0 31,4-16 0-15,-9 10 0 15,-8 4 0-31,1-22 0 31,-18 15 0-15,-1 2 0 15,-6-11 0-31,4-19 0 32,1-23 0-17,-42 92 0 1,21-57 0-1,-2 3 0 17,-7-3 0-32,-5-7 0 31,2-11 0-15,-7-6 0 15,-4 12 0-31,-4 18 0 31,-3 10 0-15,-1-2 0-1,3 3 0 1,3-4 0 15,-3 7 0-31,10-14 0 31,0 1 0-15,6 2 0 15,7-4 0-31,9-7 0 32,-10 23 0-17,4-8 0 1,2 8 0-1,-2 15 0 17,8-15 0-32,5 5 0 31,5-2 0-15,7-4 0 15,-7-1 0-31,2 0 0 31,-1-2 0-15,-13 6 0-1,-6 0 0 1,5-1 0 15,-6 2 0-31,-5-5 0 31,-8 2 0-15,-8-3 0 15,-2-5 0-31,-7 8 0 32,2-15 0-17,-2-6 0 1,0-6 0-1,4 3 0 17,1 12 0-32,0 4 0 31,2 0 0-15,3-1 0 15,-1 4 0-31,2 0 0 31,-2-3 0-15,-3 8 0-1,4-5 0 1,7-2 0 15,12-6 0-31,9-2 0 31,5-3 0-15,8-1 0 15,6-7 0-31,4 9 0 32,-20 8 0-17,-22 8 0 1,-9-3 0-1,-5-4 0 17,1 0 0-32,-2 2 0 31,3 3 0-15,3-10 0 15,5-2 0-31,5-13 0 31,8-21 0-15,-5 0 0-1,3-12 0 1,-4-8 0 15,-3 12 0-31,-8 6 0 31,-1 6 0-15,-1-15 0 15,3-15 0-31,2-10 0 32,2-12 0-17,-1 4 0 16,-6 4 0-31,-2-5 0 32,-1 10 0-17,3-1 0 1,-4 5 0 0,-2 19 0 15,5 1 0-31,0 4 0 31,0 7 0-15,2-3 0-1,-5 24 0 1,0 10 0 15,-1 18 0-15,-6 13 0-1,-1-8 0 1,0 1 0 15,-6 5 0-31,-2-3 0 32,-5-4 0-17,-5-5 0 1,-10-2 0-1,2-8 0 17,-3-2 0-32,4 1 0 31,-1-1 0-15,8 5 0 15,4-3 0-31,-1 0 0 31,-1 3 0-15,-4-4 0 15,5 3 0-31,0-4 0 31,4 2 0-31,7-1 0 31,2 1 0-15,1-1 0 15,2-1 0-31,-6 0 0 32,-8-5 0-17,-5-1 0 16,-3-1 0-31,2-1 0 32,-12 4 0-17,-2 0 0 1,-13 3 0 0,12 3 0 15,2 0 0-31,9-1 0 31,24 3 0-15,9-2 0 15,0 1 0-31,3-4 0 31,1-3 0-15,-1-3 0-1,-2-24 0 1,-2-5 0 15,3-7 0-31,0 6 0 32,0 19 0-17,-2 5 0 16,-2 4 0-31,-2-6 0 32,-2-10 0-17,2 11 0 1,3 9 0 0,-1-8 0 15,8 2 0-31,-1 1 0 31,5 4 0-15,4-8 0 15,4 4 0-31,-7 12 0 31,-9 8 0-15,-2 3 0-1,1 4 0 1,4 8 0 15,12 3 0-31,2 5 0 32,1-4 0-17,-1-6 0 16,-3-9 0-31,-1-8 0 32,-8-7 0-17,-7-3 0 1,-4-5 0 0,-3-2 0 15,4-1 0-31,1 9 0 31,8-8 0-15,11-6 0 15,0 8 0-31,3 2 0 31,8 3 0-15,0 1 0-1,7-9 0 1,8-4 0 15,2 2 0-31,2 0 0 32,4-15 0-17,-9 3 0 16,-8 4 0-31,-8-5 0 32,-6 2 0-17,-7 1 0 1,-4-10 0 0,0-3 0 15,-5-5 0-31,0-4 0 31,-1 0 0-15,-3-11 0 15,5 0 0-31,-3 8 0 31,3-13 0-15,-5 11 0-1,7-21 0 1,-2 14 0 15,-2 2 0-15,2-11 0 0,-12 23 0-1,4-3 0 16,-3 11 0-31,-3-23 0 32,4 27 0-17,7-16 0 17,-5 28 0-32,1 1 0 31,-1-1 0-16,-1 14 0 1,-3 14 0 0,2 8 0 15,-4 5 0-31,-3 3 0 31,-6 6 0-15,-5 1 0-1,1 0 0 1,6-8 0 15,7-7 0-31,-2-4 0 32,-2-4 0-17,-2-6 0 16,0-2 0-31,-3-11 0 32,3-2 0-17,-1 3 0 17,5 3 0-32,-3 5 0 31,-1-9 0-31,-2-1 0 31,-7-1 0-15,-2 4 0 15,-3 1 0-31,-10-6 0 31,-3-13 0-15,-6-2 0 15,-2 7 0-31,2-8 0 31,1-6 0-31,3 14 0 32,-2-3 0-17,-8-5 0 16,-1 11 0-31,-11 10 0 32,3 3 0-17,-4 2 0 17,-2 1 0-32,0 2 0 31,-1 0 0-16,-10 0 0 1,-3 1 0 0,-3 3 0 15,-5 2 0-31,5 0 0 31,4 0 0-15,0-1 0 15,-4 3 0-31,-5 1 0 31,-5 2 0-31,-2 3 0 32,7 2 0-17,8-4 0 16,9 0 0-31,5-4 0 32,-2 1 0-17,-10 0 0 17,1 4 0-32,1 1 0 31,17-3 0-16,37 3 0 1,20 2 0 0,4-1 0 15,5 0 0-31,-3 4 0 31,3 16 0-15,-5 24 0 15,1 11 0-15,2 24 0-1,-4 7 0 1,7 14 0 0,-3 9 0-1,5-1 0 16,-5 4 0-31,4-2 0 32,4-15 0-17,-1-29 0 17,3-34 0-32,-2-25 0 31,-5-12 0-16,0 0 0 1,-5 6 0 0,-2 1 0 15,-5-5 0-31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fr-CA"/>
          </a:p>
        </p:txBody>
      </p:sp>
      <p:sp>
        <p:nvSpPr>
          <p:cNvPr id="3" name="Espace réservé de la date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244EA38E-80BD-3344-8C29-F9C1736B78D2}" type="datetimeFigureOut">
              <a:rPr lang="fr-CA" smtClean="0"/>
              <a:t>2024-01-23</a:t>
            </a:fld>
            <a:endParaRPr lang="fr-CA"/>
          </a:p>
        </p:txBody>
      </p:sp>
      <p:sp>
        <p:nvSpPr>
          <p:cNvPr id="4" name="Espace réservé de l'image des diapositives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fr-CA"/>
          </a:p>
        </p:txBody>
      </p:sp>
      <p:sp>
        <p:nvSpPr>
          <p:cNvPr id="5" name="Espace réservé des commentaires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p>
        </p:txBody>
      </p:sp>
      <p:sp>
        <p:nvSpPr>
          <p:cNvPr id="6" name="Espace réservé du pied de page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fr-CA"/>
          </a:p>
        </p:txBody>
      </p:sp>
      <p:sp>
        <p:nvSpPr>
          <p:cNvPr id="7" name="Espace réservé du numéro de diapositive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23CAEC78-AE16-A645-AA19-9BF2035CFA6B}" type="slidenum">
              <a:rPr lang="fr-CA" smtClean="0"/>
              <a:t>‹#›</a:t>
            </a:fld>
            <a:endParaRPr lang="fr-CA"/>
          </a:p>
        </p:txBody>
      </p:sp>
    </p:spTree>
    <p:extLst>
      <p:ext uri="{BB962C8B-B14F-4D97-AF65-F5344CB8AC3E}">
        <p14:creationId xmlns:p14="http://schemas.microsoft.com/office/powerpoint/2010/main" val="224337197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en.wikipedia.org/wiki/David_H._Hubel" TargetMode="External"/><Relationship Id="rId2" Type="http://schemas.openxmlformats.org/officeDocument/2006/relationships/slide" Target="../slides/slide61.xml"/><Relationship Id="rId1" Type="http://schemas.openxmlformats.org/officeDocument/2006/relationships/notesMaster" Target="../notesMasters/notesMaster1.xml"/><Relationship Id="rId6" Type="http://schemas.openxmlformats.org/officeDocument/2006/relationships/hyperlink" Target="https://en.wikipedia.org/wiki/Complex_cell" TargetMode="External"/><Relationship Id="rId5" Type="http://schemas.openxmlformats.org/officeDocument/2006/relationships/hyperlink" Target="https://en.wikipedia.org/wiki/Simple_cell" TargetMode="External"/><Relationship Id="rId4" Type="http://schemas.openxmlformats.org/officeDocument/2006/relationships/hyperlink" Target="https://en.wikipedia.org/wiki/Torsten_Wiesel"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2"/>
          <p:cNvSpPr>
            <a:spLocks noGrp="1" noRot="1" noChangeAspect="1" noChangeArrowheads="1" noTextEdit="1"/>
          </p:cNvSpPr>
          <p:nvPr>
            <p:ph type="sldImg"/>
          </p:nvPr>
        </p:nvSpPr>
        <p:spPr>
          <a:ln/>
        </p:spPr>
      </p:sp>
      <p:sp>
        <p:nvSpPr>
          <p:cNvPr id="409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fr-CA" dirty="0">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CA" dirty="0"/>
              <a:t>La lumière se </a:t>
            </a:r>
            <a:r>
              <a:rPr lang="en-CA" dirty="0" err="1"/>
              <a:t>reflète</a:t>
            </a:r>
            <a:r>
              <a:rPr lang="en-CA" dirty="0"/>
              <a:t> sur des </a:t>
            </a:r>
            <a:r>
              <a:rPr lang="en-CA" dirty="0" err="1"/>
              <a:t>objets</a:t>
            </a:r>
            <a:r>
              <a:rPr lang="en-CA" dirty="0"/>
              <a:t> pour </a:t>
            </a:r>
            <a:r>
              <a:rPr lang="en-CA" dirty="0" err="1"/>
              <a:t>créer</a:t>
            </a:r>
            <a:r>
              <a:rPr lang="en-CA" dirty="0"/>
              <a:t> </a:t>
            </a:r>
            <a:r>
              <a:rPr lang="en-CA" dirty="0" err="1"/>
              <a:t>une</a:t>
            </a:r>
            <a:r>
              <a:rPr lang="en-CA" dirty="0"/>
              <a:t> image, </a:t>
            </a:r>
            <a:r>
              <a:rPr lang="en-CA" dirty="0" err="1"/>
              <a:t>disons</a:t>
            </a:r>
            <a:r>
              <a:rPr lang="en-CA" dirty="0"/>
              <a:t> de 1 millions de pixels. Comme pour tout </a:t>
            </a:r>
            <a:r>
              <a:rPr lang="en-CA" dirty="0" err="1"/>
              <a:t>senseur</a:t>
            </a:r>
            <a:r>
              <a:rPr lang="en-CA" dirty="0"/>
              <a:t>, </a:t>
            </a:r>
            <a:r>
              <a:rPr lang="en-CA" dirty="0" err="1"/>
              <a:t>l’image</a:t>
            </a:r>
            <a:r>
              <a:rPr lang="en-CA" dirty="0"/>
              <a:t> </a:t>
            </a:r>
            <a:r>
              <a:rPr lang="en-CA" dirty="0" err="1"/>
              <a:t>va</a:t>
            </a:r>
            <a:r>
              <a:rPr lang="en-CA" dirty="0"/>
              <a:t> </a:t>
            </a:r>
            <a:r>
              <a:rPr lang="en-CA" dirty="0" err="1"/>
              <a:t>avoir</a:t>
            </a:r>
            <a:r>
              <a:rPr lang="en-CA" dirty="0"/>
              <a:t> du bruit. La </a:t>
            </a:r>
            <a:r>
              <a:rPr lang="en-CA" dirty="0" err="1"/>
              <a:t>meilleure</a:t>
            </a:r>
            <a:r>
              <a:rPr lang="en-CA" dirty="0"/>
              <a:t> façon de </a:t>
            </a:r>
            <a:r>
              <a:rPr lang="en-CA" dirty="0" err="1"/>
              <a:t>l’analyser</a:t>
            </a:r>
            <a:r>
              <a:rPr lang="en-CA" dirty="0"/>
              <a:t> </a:t>
            </a:r>
            <a:r>
              <a:rPr lang="en-CA" dirty="0" err="1"/>
              <a:t>est</a:t>
            </a:r>
            <a:r>
              <a:rPr lang="en-CA" dirty="0"/>
              <a:t> </a:t>
            </a:r>
            <a:r>
              <a:rPr lang="en-CA" dirty="0" err="1"/>
              <a:t>d’en</a:t>
            </a:r>
            <a:r>
              <a:rPr lang="en-CA" dirty="0"/>
              <a:t> </a:t>
            </a:r>
            <a:r>
              <a:rPr lang="en-CA" dirty="0" err="1"/>
              <a:t>extraire</a:t>
            </a:r>
            <a:r>
              <a:rPr lang="en-CA" dirty="0"/>
              <a:t> </a:t>
            </a:r>
            <a:r>
              <a:rPr lang="en-CA" dirty="0" err="1"/>
              <a:t>une</a:t>
            </a:r>
            <a:r>
              <a:rPr lang="en-CA" dirty="0"/>
              <a:t> representation plus simple qui expose </a:t>
            </a:r>
            <a:r>
              <a:rPr lang="en-CA" dirty="0" err="1"/>
              <a:t>juste</a:t>
            </a:r>
            <a:r>
              <a:rPr lang="en-CA" dirty="0"/>
              <a:t> </a:t>
            </a:r>
            <a:r>
              <a:rPr lang="en-CA" dirty="0" err="1"/>
              <a:t>ce</a:t>
            </a:r>
            <a:r>
              <a:rPr lang="en-CA" dirty="0"/>
              <a:t> qui </a:t>
            </a:r>
            <a:r>
              <a:rPr lang="en-CA" dirty="0" err="1"/>
              <a:t>est</a:t>
            </a:r>
            <a:r>
              <a:rPr lang="en-CA" dirty="0"/>
              <a:t> important.</a:t>
            </a:r>
          </a:p>
          <a:p>
            <a:endParaRPr lang="fr-CA" altLang="en-US" dirty="0"/>
          </a:p>
          <a:p>
            <a:endParaRPr lang="fr-CA" altLang="en-US" dirty="0"/>
          </a:p>
          <a:p>
            <a:r>
              <a:rPr lang="fr-CA" altLang="en-US" dirty="0"/>
              <a:t>La représentation sous forme de pixels a des désavantages</a:t>
            </a:r>
          </a:p>
          <a:p>
            <a:pPr lvl="1"/>
            <a:r>
              <a:rPr lang="fr-CA" altLang="en-US" dirty="0"/>
              <a:t>elle est lourde, c.-à-d. coûteuse en mémoire</a:t>
            </a:r>
          </a:p>
          <a:p>
            <a:pPr lvl="2"/>
            <a:r>
              <a:rPr lang="fr-CA" altLang="en-US" dirty="0"/>
              <a:t>1024x1024 pixels de 8 bits (en niveau de gris) =  1 MB / image</a:t>
            </a:r>
          </a:p>
          <a:p>
            <a:pPr lvl="2"/>
            <a:r>
              <a:rPr lang="fr-CA" altLang="en-US" dirty="0"/>
              <a:t>1024x1024 pixels de 24bits (canaux RGB) = 3 MB / image</a:t>
            </a:r>
          </a:p>
          <a:p>
            <a:pPr lvl="1"/>
            <a:endParaRPr lang="fr-CA" altLang="en-US" dirty="0"/>
          </a:p>
          <a:p>
            <a:pPr lvl="1"/>
            <a:r>
              <a:rPr lang="fr-CA" altLang="en-US" dirty="0"/>
              <a:t>elle contient plus d</a:t>
            </a:r>
            <a:r>
              <a:rPr lang="fr-CA" altLang="fr-FR" dirty="0"/>
              <a:t>’</a:t>
            </a:r>
            <a:r>
              <a:rPr lang="fr-CA" altLang="en-US" dirty="0"/>
              <a:t>information qu</a:t>
            </a:r>
            <a:r>
              <a:rPr lang="fr-CA" altLang="fr-FR" dirty="0"/>
              <a:t>’</a:t>
            </a:r>
            <a:r>
              <a:rPr lang="fr-CA" altLang="en-US" dirty="0"/>
              <a:t>on en a besoin</a:t>
            </a:r>
          </a:p>
          <a:p>
            <a:pPr lvl="2"/>
            <a:r>
              <a:rPr lang="fr-CA" altLang="en-US" dirty="0"/>
              <a:t>pour détecter une voiture dans une image, la couleur n</a:t>
            </a:r>
            <a:r>
              <a:rPr lang="fr-CA" altLang="fr-FR" dirty="0"/>
              <a:t>’</a:t>
            </a:r>
            <a:r>
              <a:rPr lang="fr-CA" altLang="en-US" dirty="0"/>
              <a:t>est pas utile</a:t>
            </a:r>
          </a:p>
          <a:p>
            <a:pPr lvl="2"/>
            <a:r>
              <a:rPr lang="fr-CA" altLang="en-US" dirty="0"/>
              <a:t>la scène (arrière-plan) dans laquelle se trouve un objet à détecter peut être ignorée</a:t>
            </a:r>
          </a:p>
          <a:p>
            <a:pPr lvl="2"/>
            <a:endParaRPr lang="fr-CA" altLang="en-US" dirty="0"/>
          </a:p>
          <a:p>
            <a:r>
              <a:rPr lang="fr-CA" altLang="en-US" dirty="0"/>
              <a:t>On aimerait appliquer des </a:t>
            </a:r>
            <a:r>
              <a:rPr lang="fr-CA" altLang="en-US" b="1" dirty="0"/>
              <a:t>opérations bas niveau simples </a:t>
            </a:r>
            <a:r>
              <a:rPr lang="fr-CA" altLang="en-US" dirty="0"/>
              <a:t>(</a:t>
            </a:r>
            <a:r>
              <a:rPr lang="fr-CA" altLang="en-US" b="1" dirty="0"/>
              <a:t>prétraitement</a:t>
            </a:r>
            <a:r>
              <a:rPr lang="fr-CA" altLang="en-US" dirty="0"/>
              <a:t>) sur les images, afin d</a:t>
            </a:r>
            <a:r>
              <a:rPr lang="fr-CA" altLang="fr-FR" dirty="0"/>
              <a:t>’</a:t>
            </a:r>
            <a:r>
              <a:rPr lang="fr-CA" altLang="en-US" dirty="0"/>
              <a:t>y </a:t>
            </a:r>
            <a:r>
              <a:rPr lang="fr-CA" altLang="en-US" b="1" dirty="0"/>
              <a:t>extraire l</a:t>
            </a:r>
            <a:r>
              <a:rPr lang="fr-CA" altLang="fr-FR" b="1" dirty="0"/>
              <a:t>’</a:t>
            </a:r>
            <a:r>
              <a:rPr lang="fr-CA" altLang="en-US" b="1" dirty="0"/>
              <a:t>information pertinente (c.-à-d., caractéristiques </a:t>
            </a:r>
            <a:r>
              <a:rPr lang="fr-CA" altLang="en-US" dirty="0"/>
              <a:t>ou </a:t>
            </a:r>
            <a:r>
              <a:rPr lang="fr-CA" altLang="en-US" b="1" i="1" dirty="0" err="1"/>
              <a:t>features</a:t>
            </a:r>
            <a:r>
              <a:rPr lang="fr-CA" altLang="en-US" b="1" i="1" dirty="0"/>
              <a:t> </a:t>
            </a:r>
            <a:r>
              <a:rPr lang="fr-CA" altLang="en-US" dirty="0"/>
              <a:t>en anglais</a:t>
            </a:r>
            <a:r>
              <a:rPr lang="fr-CA" altLang="en-US" b="1" dirty="0"/>
              <a:t>) </a:t>
            </a:r>
            <a:r>
              <a:rPr lang="fr-CA" altLang="en-US" dirty="0"/>
              <a:t>pour la tâche à résoudre</a:t>
            </a:r>
          </a:p>
          <a:p>
            <a:endParaRPr lang="en-CA" dirty="0"/>
          </a:p>
          <a:p>
            <a:endParaRPr lang="en-CA" dirty="0"/>
          </a:p>
          <a:p>
            <a:r>
              <a:rPr lang="en-CA" dirty="0"/>
              <a:t>Il y a </a:t>
            </a:r>
            <a:r>
              <a:rPr lang="en-CA" dirty="0" err="1"/>
              <a:t>plusieurs</a:t>
            </a:r>
            <a:r>
              <a:rPr lang="en-CA" dirty="0"/>
              <a:t> </a:t>
            </a:r>
            <a:r>
              <a:rPr lang="en-CA" dirty="0" err="1"/>
              <a:t>feaures</a:t>
            </a:r>
            <a:r>
              <a:rPr lang="en-CA" dirty="0"/>
              <a:t> </a:t>
            </a:r>
            <a:r>
              <a:rPr lang="en-CA" dirty="0" err="1"/>
              <a:t>qu’on</a:t>
            </a:r>
            <a:r>
              <a:rPr lang="en-CA" dirty="0"/>
              <a:t> </a:t>
            </a:r>
            <a:r>
              <a:rPr lang="en-CA" dirty="0" err="1"/>
              <a:t>peut</a:t>
            </a:r>
            <a:r>
              <a:rPr lang="en-CA" dirty="0"/>
              <a:t> </a:t>
            </a:r>
            <a:r>
              <a:rPr lang="en-CA" dirty="0" err="1"/>
              <a:t>vouloir</a:t>
            </a:r>
            <a:r>
              <a:rPr lang="en-CA" dirty="0"/>
              <a:t> </a:t>
            </a:r>
            <a:r>
              <a:rPr lang="en-CA" dirty="0" err="1"/>
              <a:t>extraire</a:t>
            </a:r>
            <a:r>
              <a:rPr lang="en-CA" dirty="0"/>
              <a:t> </a:t>
            </a:r>
            <a:r>
              <a:rPr lang="en-CA" dirty="0" err="1"/>
              <a:t>d’une</a:t>
            </a:r>
            <a:r>
              <a:rPr lang="en-CA" dirty="0"/>
              <a:t> image. Pari les plus </a:t>
            </a:r>
            <a:r>
              <a:rPr lang="en-CA" dirty="0" err="1"/>
              <a:t>importantes</a:t>
            </a:r>
            <a:r>
              <a:rPr lang="en-CA" dirty="0"/>
              <a:t>: </a:t>
            </a:r>
          </a:p>
          <a:p>
            <a:pPr marL="171450" indent="-171450">
              <a:buFontTx/>
              <a:buChar char="-"/>
            </a:pPr>
            <a:r>
              <a:rPr lang="en-CA" dirty="0"/>
              <a:t>Les contours</a:t>
            </a:r>
          </a:p>
          <a:p>
            <a:pPr marL="171450" indent="-171450">
              <a:buFontTx/>
              <a:buChar char="-"/>
            </a:pPr>
            <a:r>
              <a:rPr lang="en-CA" dirty="0"/>
              <a:t>La texture</a:t>
            </a:r>
          </a:p>
          <a:p>
            <a:pPr marL="171450" indent="-171450">
              <a:buFontTx/>
              <a:buChar char="-"/>
            </a:pPr>
            <a:r>
              <a:rPr lang="en-CA" dirty="0"/>
              <a:t>Le flux </a:t>
            </a:r>
            <a:r>
              <a:rPr lang="en-CA" dirty="0" err="1"/>
              <a:t>optique</a:t>
            </a:r>
            <a:endParaRPr lang="en-CA" dirty="0"/>
          </a:p>
          <a:p>
            <a:pPr marL="171450" indent="-171450">
              <a:buFontTx/>
              <a:buChar char="-"/>
            </a:pPr>
            <a:r>
              <a:rPr lang="en-CA" dirty="0"/>
              <a:t>La segmentation </a:t>
            </a:r>
            <a:r>
              <a:rPr lang="en-CA" dirty="0" err="1"/>
              <a:t>en</a:t>
            </a:r>
            <a:r>
              <a:rPr lang="en-CA" dirty="0"/>
              <a:t> regions</a:t>
            </a:r>
          </a:p>
          <a:p>
            <a:pPr marL="171450" indent="-171450">
              <a:buFontTx/>
              <a:buChar char="-"/>
            </a:pPr>
            <a:endParaRPr lang="en-CA" dirty="0"/>
          </a:p>
          <a:p>
            <a:pPr marL="0" indent="0">
              <a:buFontTx/>
              <a:buNone/>
            </a:pPr>
            <a:endParaRPr lang="en-CA" dirty="0"/>
          </a:p>
          <a:p>
            <a:endParaRPr lang="en-CA" dirty="0"/>
          </a:p>
          <a:p>
            <a:endParaRPr lang="en-CA" dirty="0"/>
          </a:p>
          <a:p>
            <a:endParaRPr lang="en-CA" dirty="0"/>
          </a:p>
          <a:p>
            <a:endParaRPr lang="en-US" dirty="0"/>
          </a:p>
        </p:txBody>
      </p:sp>
      <p:sp>
        <p:nvSpPr>
          <p:cNvPr id="4" name="Slide Number Placeholder 3"/>
          <p:cNvSpPr>
            <a:spLocks noGrp="1"/>
          </p:cNvSpPr>
          <p:nvPr>
            <p:ph type="sldNum" sz="quarter" idx="5"/>
          </p:nvPr>
        </p:nvSpPr>
        <p:spPr/>
        <p:txBody>
          <a:bodyPr/>
          <a:lstStyle/>
          <a:p>
            <a:fld id="{23CAEC78-AE16-A645-AA19-9BF2035CFA6B}" type="slidenum">
              <a:rPr lang="fr-CA" smtClean="0"/>
              <a:t>13</a:t>
            </a:fld>
            <a:endParaRPr lang="fr-CA"/>
          </a:p>
        </p:txBody>
      </p:sp>
    </p:spTree>
    <p:extLst>
      <p:ext uri="{BB962C8B-B14F-4D97-AF65-F5344CB8AC3E}">
        <p14:creationId xmlns:p14="http://schemas.microsoft.com/office/powerpoint/2010/main" val="20481686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CA" dirty="0"/>
              <a:t>La lumière se </a:t>
            </a:r>
            <a:r>
              <a:rPr lang="en-CA" dirty="0" err="1"/>
              <a:t>reflète</a:t>
            </a:r>
            <a:r>
              <a:rPr lang="en-CA" dirty="0"/>
              <a:t> sur des </a:t>
            </a:r>
            <a:r>
              <a:rPr lang="en-CA" dirty="0" err="1"/>
              <a:t>objets</a:t>
            </a:r>
            <a:r>
              <a:rPr lang="en-CA" dirty="0"/>
              <a:t> pour </a:t>
            </a:r>
            <a:r>
              <a:rPr lang="en-CA" dirty="0" err="1"/>
              <a:t>créer</a:t>
            </a:r>
            <a:r>
              <a:rPr lang="en-CA" dirty="0"/>
              <a:t> </a:t>
            </a:r>
            <a:r>
              <a:rPr lang="en-CA" dirty="0" err="1"/>
              <a:t>une</a:t>
            </a:r>
            <a:r>
              <a:rPr lang="en-CA" dirty="0"/>
              <a:t> image, </a:t>
            </a:r>
            <a:r>
              <a:rPr lang="en-CA" dirty="0" err="1"/>
              <a:t>disons</a:t>
            </a:r>
            <a:r>
              <a:rPr lang="en-CA" dirty="0"/>
              <a:t> de 1 millions de pixels. Comme pour tout </a:t>
            </a:r>
            <a:r>
              <a:rPr lang="en-CA" dirty="0" err="1"/>
              <a:t>senseur</a:t>
            </a:r>
            <a:r>
              <a:rPr lang="en-CA" dirty="0"/>
              <a:t>, </a:t>
            </a:r>
            <a:r>
              <a:rPr lang="en-CA" dirty="0" err="1"/>
              <a:t>l’image</a:t>
            </a:r>
            <a:r>
              <a:rPr lang="en-CA" dirty="0"/>
              <a:t> </a:t>
            </a:r>
            <a:r>
              <a:rPr lang="en-CA" dirty="0" err="1"/>
              <a:t>va</a:t>
            </a:r>
            <a:r>
              <a:rPr lang="en-CA" dirty="0"/>
              <a:t> </a:t>
            </a:r>
            <a:r>
              <a:rPr lang="en-CA" dirty="0" err="1"/>
              <a:t>avoir</a:t>
            </a:r>
            <a:r>
              <a:rPr lang="en-CA" dirty="0"/>
              <a:t> du bruit. La </a:t>
            </a:r>
            <a:r>
              <a:rPr lang="en-CA" dirty="0" err="1"/>
              <a:t>meilleure</a:t>
            </a:r>
            <a:r>
              <a:rPr lang="en-CA" dirty="0"/>
              <a:t> façon de </a:t>
            </a:r>
            <a:r>
              <a:rPr lang="en-CA" dirty="0" err="1"/>
              <a:t>l’analyser</a:t>
            </a:r>
            <a:r>
              <a:rPr lang="en-CA" dirty="0"/>
              <a:t> </a:t>
            </a:r>
            <a:r>
              <a:rPr lang="en-CA" dirty="0" err="1"/>
              <a:t>est</a:t>
            </a:r>
            <a:r>
              <a:rPr lang="en-CA" dirty="0"/>
              <a:t> </a:t>
            </a:r>
            <a:r>
              <a:rPr lang="en-CA" dirty="0" err="1"/>
              <a:t>d’en</a:t>
            </a:r>
            <a:r>
              <a:rPr lang="en-CA" dirty="0"/>
              <a:t> </a:t>
            </a:r>
            <a:r>
              <a:rPr lang="en-CA" dirty="0" err="1"/>
              <a:t>extraire</a:t>
            </a:r>
            <a:r>
              <a:rPr lang="en-CA" dirty="0"/>
              <a:t> </a:t>
            </a:r>
            <a:r>
              <a:rPr lang="en-CA" dirty="0" err="1"/>
              <a:t>une</a:t>
            </a:r>
            <a:r>
              <a:rPr lang="en-CA" dirty="0"/>
              <a:t> representation plus simple qui expose </a:t>
            </a:r>
            <a:r>
              <a:rPr lang="en-CA" dirty="0" err="1"/>
              <a:t>juste</a:t>
            </a:r>
            <a:r>
              <a:rPr lang="en-CA" dirty="0"/>
              <a:t> </a:t>
            </a:r>
            <a:r>
              <a:rPr lang="en-CA" dirty="0" err="1"/>
              <a:t>ce</a:t>
            </a:r>
            <a:r>
              <a:rPr lang="en-CA" dirty="0"/>
              <a:t> qui </a:t>
            </a:r>
            <a:r>
              <a:rPr lang="en-CA" dirty="0" err="1"/>
              <a:t>est</a:t>
            </a:r>
            <a:r>
              <a:rPr lang="en-CA" dirty="0"/>
              <a:t> important.</a:t>
            </a:r>
          </a:p>
          <a:p>
            <a:endParaRPr lang="fr-CA" altLang="en-US" dirty="0"/>
          </a:p>
          <a:p>
            <a:endParaRPr lang="fr-CA" altLang="en-US" dirty="0"/>
          </a:p>
          <a:p>
            <a:r>
              <a:rPr lang="fr-CA" altLang="en-US" dirty="0"/>
              <a:t>La représentation sous forme de pixels a des désavantages</a:t>
            </a:r>
          </a:p>
          <a:p>
            <a:pPr lvl="1"/>
            <a:r>
              <a:rPr lang="fr-CA" altLang="en-US" dirty="0"/>
              <a:t>elle est lourde, c.-à-d. coûteuse en mémoire</a:t>
            </a:r>
          </a:p>
          <a:p>
            <a:pPr lvl="2"/>
            <a:r>
              <a:rPr lang="fr-CA" altLang="en-US" dirty="0"/>
              <a:t>1024x1024 pixels de 8 bits (en niveau de gris) =  1 MB / image</a:t>
            </a:r>
          </a:p>
          <a:p>
            <a:pPr lvl="2"/>
            <a:r>
              <a:rPr lang="fr-CA" altLang="en-US" dirty="0"/>
              <a:t>1024x1024 pixels de 24bits (canaux RGB) = 3 MB / image</a:t>
            </a:r>
          </a:p>
          <a:p>
            <a:pPr lvl="1"/>
            <a:endParaRPr lang="fr-CA" altLang="en-US" dirty="0"/>
          </a:p>
          <a:p>
            <a:pPr lvl="1"/>
            <a:r>
              <a:rPr lang="fr-CA" altLang="en-US" dirty="0"/>
              <a:t>elle contient plus d</a:t>
            </a:r>
            <a:r>
              <a:rPr lang="fr-CA" altLang="fr-FR" dirty="0"/>
              <a:t>’</a:t>
            </a:r>
            <a:r>
              <a:rPr lang="fr-CA" altLang="en-US" dirty="0"/>
              <a:t>information qu</a:t>
            </a:r>
            <a:r>
              <a:rPr lang="fr-CA" altLang="fr-FR" dirty="0"/>
              <a:t>’</a:t>
            </a:r>
            <a:r>
              <a:rPr lang="fr-CA" altLang="en-US" dirty="0"/>
              <a:t>on en a besoin</a:t>
            </a:r>
          </a:p>
          <a:p>
            <a:pPr lvl="2"/>
            <a:r>
              <a:rPr lang="fr-CA" altLang="en-US" dirty="0"/>
              <a:t>pour détecter une voiture dans une image, la couleur n</a:t>
            </a:r>
            <a:r>
              <a:rPr lang="fr-CA" altLang="fr-FR" dirty="0"/>
              <a:t>’</a:t>
            </a:r>
            <a:r>
              <a:rPr lang="fr-CA" altLang="en-US" dirty="0"/>
              <a:t>est pas utile</a:t>
            </a:r>
          </a:p>
          <a:p>
            <a:pPr lvl="2"/>
            <a:r>
              <a:rPr lang="fr-CA" altLang="en-US" dirty="0"/>
              <a:t>la scène (arrière-plan) dans laquelle se trouve un objet à détecter peut être ignorée</a:t>
            </a:r>
          </a:p>
          <a:p>
            <a:pPr lvl="2"/>
            <a:endParaRPr lang="fr-CA" altLang="en-US" dirty="0"/>
          </a:p>
          <a:p>
            <a:r>
              <a:rPr lang="fr-CA" altLang="en-US" dirty="0"/>
              <a:t>On aimerait appliquer des </a:t>
            </a:r>
            <a:r>
              <a:rPr lang="fr-CA" altLang="en-US" b="1" dirty="0"/>
              <a:t>opérations bas niveau simples </a:t>
            </a:r>
            <a:r>
              <a:rPr lang="fr-CA" altLang="en-US" dirty="0"/>
              <a:t>(</a:t>
            </a:r>
            <a:r>
              <a:rPr lang="fr-CA" altLang="en-US" b="1" dirty="0"/>
              <a:t>prétraitement</a:t>
            </a:r>
            <a:r>
              <a:rPr lang="fr-CA" altLang="en-US" dirty="0"/>
              <a:t>) sur les images, afin d</a:t>
            </a:r>
            <a:r>
              <a:rPr lang="fr-CA" altLang="fr-FR" dirty="0"/>
              <a:t>’</a:t>
            </a:r>
            <a:r>
              <a:rPr lang="fr-CA" altLang="en-US" dirty="0"/>
              <a:t>y </a:t>
            </a:r>
            <a:r>
              <a:rPr lang="fr-CA" altLang="en-US" b="1" dirty="0"/>
              <a:t>extraire l</a:t>
            </a:r>
            <a:r>
              <a:rPr lang="fr-CA" altLang="fr-FR" b="1" dirty="0"/>
              <a:t>’</a:t>
            </a:r>
            <a:r>
              <a:rPr lang="fr-CA" altLang="en-US" b="1" dirty="0"/>
              <a:t>information pertinente (c.-à-d., caractéristiques </a:t>
            </a:r>
            <a:r>
              <a:rPr lang="fr-CA" altLang="en-US" dirty="0"/>
              <a:t>ou </a:t>
            </a:r>
            <a:r>
              <a:rPr lang="fr-CA" altLang="en-US" b="1" i="1" dirty="0" err="1"/>
              <a:t>features</a:t>
            </a:r>
            <a:r>
              <a:rPr lang="fr-CA" altLang="en-US" b="1" i="1" dirty="0"/>
              <a:t> </a:t>
            </a:r>
            <a:r>
              <a:rPr lang="fr-CA" altLang="en-US" dirty="0"/>
              <a:t>en anglais</a:t>
            </a:r>
            <a:r>
              <a:rPr lang="fr-CA" altLang="en-US" b="1" dirty="0"/>
              <a:t>) </a:t>
            </a:r>
            <a:r>
              <a:rPr lang="fr-CA" altLang="en-US" dirty="0"/>
              <a:t>pour la tâche à résoudre</a:t>
            </a:r>
          </a:p>
          <a:p>
            <a:endParaRPr lang="en-CA" dirty="0"/>
          </a:p>
          <a:p>
            <a:endParaRPr lang="en-CA" dirty="0"/>
          </a:p>
          <a:p>
            <a:r>
              <a:rPr lang="en-CA" dirty="0"/>
              <a:t>Il y a </a:t>
            </a:r>
            <a:r>
              <a:rPr lang="en-CA" dirty="0" err="1"/>
              <a:t>plusieurs</a:t>
            </a:r>
            <a:r>
              <a:rPr lang="en-CA" dirty="0"/>
              <a:t> </a:t>
            </a:r>
            <a:r>
              <a:rPr lang="en-CA" dirty="0" err="1"/>
              <a:t>feaures</a:t>
            </a:r>
            <a:r>
              <a:rPr lang="en-CA" dirty="0"/>
              <a:t> </a:t>
            </a:r>
            <a:r>
              <a:rPr lang="en-CA" dirty="0" err="1"/>
              <a:t>qu’on</a:t>
            </a:r>
            <a:r>
              <a:rPr lang="en-CA" dirty="0"/>
              <a:t> </a:t>
            </a:r>
            <a:r>
              <a:rPr lang="en-CA" dirty="0" err="1"/>
              <a:t>peut</a:t>
            </a:r>
            <a:r>
              <a:rPr lang="en-CA" dirty="0"/>
              <a:t> </a:t>
            </a:r>
            <a:r>
              <a:rPr lang="en-CA" dirty="0" err="1"/>
              <a:t>vouloir</a:t>
            </a:r>
            <a:r>
              <a:rPr lang="en-CA" dirty="0"/>
              <a:t> </a:t>
            </a:r>
            <a:r>
              <a:rPr lang="en-CA" dirty="0" err="1"/>
              <a:t>extraire</a:t>
            </a:r>
            <a:r>
              <a:rPr lang="en-CA" dirty="0"/>
              <a:t> </a:t>
            </a:r>
            <a:r>
              <a:rPr lang="en-CA" dirty="0" err="1"/>
              <a:t>d’une</a:t>
            </a:r>
            <a:r>
              <a:rPr lang="en-CA" dirty="0"/>
              <a:t> image. Pari les plus </a:t>
            </a:r>
            <a:r>
              <a:rPr lang="en-CA" dirty="0" err="1"/>
              <a:t>importantes</a:t>
            </a:r>
            <a:r>
              <a:rPr lang="en-CA" dirty="0"/>
              <a:t>: </a:t>
            </a:r>
          </a:p>
          <a:p>
            <a:pPr marL="171450" indent="-171450">
              <a:buFontTx/>
              <a:buChar char="-"/>
            </a:pPr>
            <a:r>
              <a:rPr lang="en-CA" dirty="0"/>
              <a:t>Les contours</a:t>
            </a:r>
          </a:p>
          <a:p>
            <a:pPr marL="171450" indent="-171450">
              <a:buFontTx/>
              <a:buChar char="-"/>
            </a:pPr>
            <a:r>
              <a:rPr lang="en-CA" dirty="0"/>
              <a:t>La texture</a:t>
            </a:r>
          </a:p>
          <a:p>
            <a:pPr marL="171450" indent="-171450">
              <a:buFontTx/>
              <a:buChar char="-"/>
            </a:pPr>
            <a:r>
              <a:rPr lang="en-CA" dirty="0"/>
              <a:t>Le flux </a:t>
            </a:r>
            <a:r>
              <a:rPr lang="en-CA" dirty="0" err="1"/>
              <a:t>optique</a:t>
            </a:r>
            <a:endParaRPr lang="en-CA" dirty="0"/>
          </a:p>
          <a:p>
            <a:pPr marL="171450" indent="-171450">
              <a:buFontTx/>
              <a:buChar char="-"/>
            </a:pPr>
            <a:r>
              <a:rPr lang="en-CA" dirty="0"/>
              <a:t>La segmentation </a:t>
            </a:r>
            <a:r>
              <a:rPr lang="en-CA" dirty="0" err="1"/>
              <a:t>en</a:t>
            </a:r>
            <a:r>
              <a:rPr lang="en-CA" dirty="0"/>
              <a:t> regions</a:t>
            </a:r>
          </a:p>
          <a:p>
            <a:pPr marL="171450" indent="-171450">
              <a:buFontTx/>
              <a:buChar char="-"/>
            </a:pPr>
            <a:endParaRPr lang="en-CA" dirty="0"/>
          </a:p>
          <a:p>
            <a:pPr marL="0" indent="0">
              <a:buFontTx/>
              <a:buNone/>
            </a:pPr>
            <a:endParaRPr lang="en-CA" dirty="0"/>
          </a:p>
          <a:p>
            <a:endParaRPr lang="en-CA" dirty="0"/>
          </a:p>
          <a:p>
            <a:endParaRPr lang="en-CA" dirty="0"/>
          </a:p>
          <a:p>
            <a:endParaRPr lang="en-CA" dirty="0"/>
          </a:p>
          <a:p>
            <a:endParaRPr lang="en-US" dirty="0"/>
          </a:p>
        </p:txBody>
      </p:sp>
      <p:sp>
        <p:nvSpPr>
          <p:cNvPr id="4" name="Slide Number Placeholder 3"/>
          <p:cNvSpPr>
            <a:spLocks noGrp="1"/>
          </p:cNvSpPr>
          <p:nvPr>
            <p:ph type="sldNum" sz="quarter" idx="5"/>
          </p:nvPr>
        </p:nvSpPr>
        <p:spPr/>
        <p:txBody>
          <a:bodyPr/>
          <a:lstStyle/>
          <a:p>
            <a:fld id="{23CAEC78-AE16-A645-AA19-9BF2035CFA6B}" type="slidenum">
              <a:rPr lang="fr-CA" smtClean="0"/>
              <a:t>14</a:t>
            </a:fld>
            <a:endParaRPr lang="fr-CA"/>
          </a:p>
        </p:txBody>
      </p:sp>
    </p:spTree>
    <p:extLst>
      <p:ext uri="{BB962C8B-B14F-4D97-AF65-F5344CB8AC3E}">
        <p14:creationId xmlns:p14="http://schemas.microsoft.com/office/powerpoint/2010/main" val="31960382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CA" dirty="0"/>
              <a:t>La lumière se </a:t>
            </a:r>
            <a:r>
              <a:rPr lang="en-CA" dirty="0" err="1"/>
              <a:t>reflète</a:t>
            </a:r>
            <a:r>
              <a:rPr lang="en-CA" dirty="0"/>
              <a:t> sur des </a:t>
            </a:r>
            <a:r>
              <a:rPr lang="en-CA" dirty="0" err="1"/>
              <a:t>objets</a:t>
            </a:r>
            <a:r>
              <a:rPr lang="en-CA" dirty="0"/>
              <a:t> pour </a:t>
            </a:r>
            <a:r>
              <a:rPr lang="en-CA" dirty="0" err="1"/>
              <a:t>créer</a:t>
            </a:r>
            <a:r>
              <a:rPr lang="en-CA" dirty="0"/>
              <a:t> </a:t>
            </a:r>
            <a:r>
              <a:rPr lang="en-CA" dirty="0" err="1"/>
              <a:t>une</a:t>
            </a:r>
            <a:r>
              <a:rPr lang="en-CA" dirty="0"/>
              <a:t> image, </a:t>
            </a:r>
            <a:r>
              <a:rPr lang="en-CA" dirty="0" err="1"/>
              <a:t>disons</a:t>
            </a:r>
            <a:r>
              <a:rPr lang="en-CA" dirty="0"/>
              <a:t> de 1 millions de pixels. Comme pour tout </a:t>
            </a:r>
            <a:r>
              <a:rPr lang="en-CA" dirty="0" err="1"/>
              <a:t>senseur</a:t>
            </a:r>
            <a:r>
              <a:rPr lang="en-CA" dirty="0"/>
              <a:t>, </a:t>
            </a:r>
            <a:r>
              <a:rPr lang="en-CA" dirty="0" err="1"/>
              <a:t>l’image</a:t>
            </a:r>
            <a:r>
              <a:rPr lang="en-CA" dirty="0"/>
              <a:t> </a:t>
            </a:r>
            <a:r>
              <a:rPr lang="en-CA" dirty="0" err="1"/>
              <a:t>va</a:t>
            </a:r>
            <a:r>
              <a:rPr lang="en-CA" dirty="0"/>
              <a:t> </a:t>
            </a:r>
            <a:r>
              <a:rPr lang="en-CA" dirty="0" err="1"/>
              <a:t>avoir</a:t>
            </a:r>
            <a:r>
              <a:rPr lang="en-CA" dirty="0"/>
              <a:t> du bruit. La </a:t>
            </a:r>
            <a:r>
              <a:rPr lang="en-CA" dirty="0" err="1"/>
              <a:t>meilleure</a:t>
            </a:r>
            <a:r>
              <a:rPr lang="en-CA" dirty="0"/>
              <a:t> façon de </a:t>
            </a:r>
            <a:r>
              <a:rPr lang="en-CA" dirty="0" err="1"/>
              <a:t>l’analyser</a:t>
            </a:r>
            <a:r>
              <a:rPr lang="en-CA" dirty="0"/>
              <a:t> </a:t>
            </a:r>
            <a:r>
              <a:rPr lang="en-CA" dirty="0" err="1"/>
              <a:t>est</a:t>
            </a:r>
            <a:r>
              <a:rPr lang="en-CA" dirty="0"/>
              <a:t> </a:t>
            </a:r>
            <a:r>
              <a:rPr lang="en-CA" dirty="0" err="1"/>
              <a:t>d’en</a:t>
            </a:r>
            <a:r>
              <a:rPr lang="en-CA" dirty="0"/>
              <a:t> </a:t>
            </a:r>
            <a:r>
              <a:rPr lang="en-CA" dirty="0" err="1"/>
              <a:t>extraire</a:t>
            </a:r>
            <a:r>
              <a:rPr lang="en-CA" dirty="0"/>
              <a:t> </a:t>
            </a:r>
            <a:r>
              <a:rPr lang="en-CA" dirty="0" err="1"/>
              <a:t>une</a:t>
            </a:r>
            <a:r>
              <a:rPr lang="en-CA" dirty="0"/>
              <a:t> representation plus simple qui expose </a:t>
            </a:r>
            <a:r>
              <a:rPr lang="en-CA" dirty="0" err="1"/>
              <a:t>juste</a:t>
            </a:r>
            <a:r>
              <a:rPr lang="en-CA" dirty="0"/>
              <a:t> </a:t>
            </a:r>
            <a:r>
              <a:rPr lang="en-CA" dirty="0" err="1"/>
              <a:t>ce</a:t>
            </a:r>
            <a:r>
              <a:rPr lang="en-CA" dirty="0"/>
              <a:t> qui </a:t>
            </a:r>
            <a:r>
              <a:rPr lang="en-CA" dirty="0" err="1"/>
              <a:t>est</a:t>
            </a:r>
            <a:r>
              <a:rPr lang="en-CA" dirty="0"/>
              <a:t> important.</a:t>
            </a:r>
          </a:p>
          <a:p>
            <a:endParaRPr lang="fr-CA" altLang="en-US" dirty="0"/>
          </a:p>
          <a:p>
            <a:endParaRPr lang="fr-CA" altLang="en-US" dirty="0"/>
          </a:p>
          <a:p>
            <a:r>
              <a:rPr lang="fr-CA" altLang="en-US" dirty="0"/>
              <a:t>La représentation sous forme de pixels a des désavantages</a:t>
            </a:r>
          </a:p>
          <a:p>
            <a:pPr lvl="1"/>
            <a:r>
              <a:rPr lang="fr-CA" altLang="en-US" dirty="0"/>
              <a:t>elle est lourde, c.-à-d. coûteuse en mémoire</a:t>
            </a:r>
          </a:p>
          <a:p>
            <a:pPr lvl="2"/>
            <a:r>
              <a:rPr lang="fr-CA" altLang="en-US" dirty="0"/>
              <a:t>1024x1024 pixels de 8 bits (en niveau de gris) =  1 MB / image</a:t>
            </a:r>
          </a:p>
          <a:p>
            <a:pPr lvl="2"/>
            <a:r>
              <a:rPr lang="fr-CA" altLang="en-US" dirty="0"/>
              <a:t>1024x1024 pixels de 24bits (canaux RGB) = 3 MB / image</a:t>
            </a:r>
          </a:p>
          <a:p>
            <a:pPr lvl="1"/>
            <a:endParaRPr lang="fr-CA" altLang="en-US" dirty="0"/>
          </a:p>
          <a:p>
            <a:pPr lvl="1"/>
            <a:r>
              <a:rPr lang="fr-CA" altLang="en-US" dirty="0"/>
              <a:t>elle contient plus d</a:t>
            </a:r>
            <a:r>
              <a:rPr lang="fr-CA" altLang="fr-FR" dirty="0"/>
              <a:t>’</a:t>
            </a:r>
            <a:r>
              <a:rPr lang="fr-CA" altLang="en-US" dirty="0"/>
              <a:t>information qu</a:t>
            </a:r>
            <a:r>
              <a:rPr lang="fr-CA" altLang="fr-FR" dirty="0"/>
              <a:t>’</a:t>
            </a:r>
            <a:r>
              <a:rPr lang="fr-CA" altLang="en-US" dirty="0"/>
              <a:t>on en a besoin</a:t>
            </a:r>
          </a:p>
          <a:p>
            <a:pPr lvl="2"/>
            <a:r>
              <a:rPr lang="fr-CA" altLang="en-US" dirty="0"/>
              <a:t>pour détecter une voiture dans une image, la couleur n</a:t>
            </a:r>
            <a:r>
              <a:rPr lang="fr-CA" altLang="fr-FR" dirty="0"/>
              <a:t>’</a:t>
            </a:r>
            <a:r>
              <a:rPr lang="fr-CA" altLang="en-US" dirty="0"/>
              <a:t>est pas utile</a:t>
            </a:r>
          </a:p>
          <a:p>
            <a:pPr lvl="2"/>
            <a:r>
              <a:rPr lang="fr-CA" altLang="en-US" dirty="0"/>
              <a:t>la scène (arrière-plan) dans laquelle se trouve un objet à détecter peut être ignorée</a:t>
            </a:r>
          </a:p>
          <a:p>
            <a:pPr lvl="2"/>
            <a:endParaRPr lang="fr-CA" altLang="en-US" dirty="0"/>
          </a:p>
          <a:p>
            <a:r>
              <a:rPr lang="fr-CA" altLang="en-US" dirty="0"/>
              <a:t>On aimerait appliquer des </a:t>
            </a:r>
            <a:r>
              <a:rPr lang="fr-CA" altLang="en-US" b="1" dirty="0"/>
              <a:t>opérations bas niveau simples </a:t>
            </a:r>
            <a:r>
              <a:rPr lang="fr-CA" altLang="en-US" dirty="0"/>
              <a:t>(</a:t>
            </a:r>
            <a:r>
              <a:rPr lang="fr-CA" altLang="en-US" b="1" dirty="0"/>
              <a:t>prétraitement</a:t>
            </a:r>
            <a:r>
              <a:rPr lang="fr-CA" altLang="en-US" dirty="0"/>
              <a:t>) sur les images, afin d</a:t>
            </a:r>
            <a:r>
              <a:rPr lang="fr-CA" altLang="fr-FR" dirty="0"/>
              <a:t>’</a:t>
            </a:r>
            <a:r>
              <a:rPr lang="fr-CA" altLang="en-US" dirty="0"/>
              <a:t>y </a:t>
            </a:r>
            <a:r>
              <a:rPr lang="fr-CA" altLang="en-US" b="1" dirty="0"/>
              <a:t>extraire l</a:t>
            </a:r>
            <a:r>
              <a:rPr lang="fr-CA" altLang="fr-FR" b="1" dirty="0"/>
              <a:t>’</a:t>
            </a:r>
            <a:r>
              <a:rPr lang="fr-CA" altLang="en-US" b="1" dirty="0"/>
              <a:t>information pertinente (c.-à-d., caractéristiques </a:t>
            </a:r>
            <a:r>
              <a:rPr lang="fr-CA" altLang="en-US" dirty="0"/>
              <a:t>ou </a:t>
            </a:r>
            <a:r>
              <a:rPr lang="fr-CA" altLang="en-US" b="1" i="1" dirty="0" err="1"/>
              <a:t>features</a:t>
            </a:r>
            <a:r>
              <a:rPr lang="fr-CA" altLang="en-US" b="1" i="1" dirty="0"/>
              <a:t> </a:t>
            </a:r>
            <a:r>
              <a:rPr lang="fr-CA" altLang="en-US" dirty="0"/>
              <a:t>en anglais</a:t>
            </a:r>
            <a:r>
              <a:rPr lang="fr-CA" altLang="en-US" b="1" dirty="0"/>
              <a:t>) </a:t>
            </a:r>
            <a:r>
              <a:rPr lang="fr-CA" altLang="en-US" dirty="0"/>
              <a:t>pour la tâche à résoudre</a:t>
            </a:r>
          </a:p>
          <a:p>
            <a:endParaRPr lang="en-CA" dirty="0"/>
          </a:p>
          <a:p>
            <a:endParaRPr lang="en-CA" dirty="0"/>
          </a:p>
          <a:p>
            <a:r>
              <a:rPr lang="en-CA" dirty="0"/>
              <a:t>Il y a </a:t>
            </a:r>
            <a:r>
              <a:rPr lang="en-CA" dirty="0" err="1"/>
              <a:t>plusieurs</a:t>
            </a:r>
            <a:r>
              <a:rPr lang="en-CA" dirty="0"/>
              <a:t> </a:t>
            </a:r>
            <a:r>
              <a:rPr lang="en-CA" dirty="0" err="1"/>
              <a:t>feaures</a:t>
            </a:r>
            <a:r>
              <a:rPr lang="en-CA" dirty="0"/>
              <a:t> </a:t>
            </a:r>
            <a:r>
              <a:rPr lang="en-CA" dirty="0" err="1"/>
              <a:t>qu’on</a:t>
            </a:r>
            <a:r>
              <a:rPr lang="en-CA" dirty="0"/>
              <a:t> </a:t>
            </a:r>
            <a:r>
              <a:rPr lang="en-CA" dirty="0" err="1"/>
              <a:t>peut</a:t>
            </a:r>
            <a:r>
              <a:rPr lang="en-CA" dirty="0"/>
              <a:t> </a:t>
            </a:r>
            <a:r>
              <a:rPr lang="en-CA" dirty="0" err="1"/>
              <a:t>vouloir</a:t>
            </a:r>
            <a:r>
              <a:rPr lang="en-CA" dirty="0"/>
              <a:t> </a:t>
            </a:r>
            <a:r>
              <a:rPr lang="en-CA" dirty="0" err="1"/>
              <a:t>extraire</a:t>
            </a:r>
            <a:r>
              <a:rPr lang="en-CA" dirty="0"/>
              <a:t> </a:t>
            </a:r>
            <a:r>
              <a:rPr lang="en-CA" dirty="0" err="1"/>
              <a:t>d’une</a:t>
            </a:r>
            <a:r>
              <a:rPr lang="en-CA" dirty="0"/>
              <a:t> image. Pari les plus </a:t>
            </a:r>
            <a:r>
              <a:rPr lang="en-CA" dirty="0" err="1"/>
              <a:t>importantes</a:t>
            </a:r>
            <a:r>
              <a:rPr lang="en-CA" dirty="0"/>
              <a:t>: </a:t>
            </a:r>
          </a:p>
          <a:p>
            <a:pPr marL="171450" indent="-171450">
              <a:buFontTx/>
              <a:buChar char="-"/>
            </a:pPr>
            <a:r>
              <a:rPr lang="en-CA" dirty="0"/>
              <a:t>Les contours</a:t>
            </a:r>
          </a:p>
          <a:p>
            <a:pPr marL="171450" indent="-171450">
              <a:buFontTx/>
              <a:buChar char="-"/>
            </a:pPr>
            <a:r>
              <a:rPr lang="en-CA" dirty="0"/>
              <a:t>La texture</a:t>
            </a:r>
          </a:p>
          <a:p>
            <a:pPr marL="171450" indent="-171450">
              <a:buFontTx/>
              <a:buChar char="-"/>
            </a:pPr>
            <a:r>
              <a:rPr lang="en-CA" dirty="0"/>
              <a:t>Le flux </a:t>
            </a:r>
            <a:r>
              <a:rPr lang="en-CA" dirty="0" err="1"/>
              <a:t>optique</a:t>
            </a:r>
            <a:endParaRPr lang="en-CA" dirty="0"/>
          </a:p>
          <a:p>
            <a:pPr marL="171450" indent="-171450">
              <a:buFontTx/>
              <a:buChar char="-"/>
            </a:pPr>
            <a:r>
              <a:rPr lang="en-CA" dirty="0"/>
              <a:t>La segmentation </a:t>
            </a:r>
            <a:r>
              <a:rPr lang="en-CA" dirty="0" err="1"/>
              <a:t>en</a:t>
            </a:r>
            <a:r>
              <a:rPr lang="en-CA" dirty="0"/>
              <a:t> regions</a:t>
            </a:r>
          </a:p>
          <a:p>
            <a:pPr marL="171450" indent="-171450">
              <a:buFontTx/>
              <a:buChar char="-"/>
            </a:pPr>
            <a:endParaRPr lang="en-CA" dirty="0"/>
          </a:p>
          <a:p>
            <a:pPr marL="0" indent="0">
              <a:buFontTx/>
              <a:buNone/>
            </a:pPr>
            <a:endParaRPr lang="en-CA" dirty="0"/>
          </a:p>
          <a:p>
            <a:endParaRPr lang="en-CA" dirty="0"/>
          </a:p>
          <a:p>
            <a:endParaRPr lang="en-CA" dirty="0"/>
          </a:p>
          <a:p>
            <a:endParaRPr lang="en-CA" dirty="0"/>
          </a:p>
          <a:p>
            <a:endParaRPr lang="en-US" dirty="0"/>
          </a:p>
        </p:txBody>
      </p:sp>
      <p:sp>
        <p:nvSpPr>
          <p:cNvPr id="4" name="Slide Number Placeholder 3"/>
          <p:cNvSpPr>
            <a:spLocks noGrp="1"/>
          </p:cNvSpPr>
          <p:nvPr>
            <p:ph type="sldNum" sz="quarter" idx="5"/>
          </p:nvPr>
        </p:nvSpPr>
        <p:spPr/>
        <p:txBody>
          <a:bodyPr/>
          <a:lstStyle/>
          <a:p>
            <a:fld id="{23CAEC78-AE16-A645-AA19-9BF2035CFA6B}" type="slidenum">
              <a:rPr lang="fr-CA" smtClean="0"/>
              <a:t>15</a:t>
            </a:fld>
            <a:endParaRPr lang="fr-CA"/>
          </a:p>
        </p:txBody>
      </p:sp>
    </p:spTree>
    <p:extLst>
      <p:ext uri="{BB962C8B-B14F-4D97-AF65-F5344CB8AC3E}">
        <p14:creationId xmlns:p14="http://schemas.microsoft.com/office/powerpoint/2010/main" val="21061758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CA" dirty="0"/>
              <a:t>La lumière se </a:t>
            </a:r>
            <a:r>
              <a:rPr lang="en-CA" dirty="0" err="1"/>
              <a:t>reflète</a:t>
            </a:r>
            <a:r>
              <a:rPr lang="en-CA" dirty="0"/>
              <a:t> sur des </a:t>
            </a:r>
            <a:r>
              <a:rPr lang="en-CA" dirty="0" err="1"/>
              <a:t>objets</a:t>
            </a:r>
            <a:r>
              <a:rPr lang="en-CA" dirty="0"/>
              <a:t> pour </a:t>
            </a:r>
            <a:r>
              <a:rPr lang="en-CA" dirty="0" err="1"/>
              <a:t>créer</a:t>
            </a:r>
            <a:r>
              <a:rPr lang="en-CA" dirty="0"/>
              <a:t> </a:t>
            </a:r>
            <a:r>
              <a:rPr lang="en-CA" dirty="0" err="1"/>
              <a:t>une</a:t>
            </a:r>
            <a:r>
              <a:rPr lang="en-CA" dirty="0"/>
              <a:t> image, </a:t>
            </a:r>
            <a:r>
              <a:rPr lang="en-CA" dirty="0" err="1"/>
              <a:t>disons</a:t>
            </a:r>
            <a:r>
              <a:rPr lang="en-CA" dirty="0"/>
              <a:t> de 1 millions de pixels. Comme pour tout </a:t>
            </a:r>
            <a:r>
              <a:rPr lang="en-CA" dirty="0" err="1"/>
              <a:t>senseur</a:t>
            </a:r>
            <a:r>
              <a:rPr lang="en-CA" dirty="0"/>
              <a:t>, </a:t>
            </a:r>
            <a:r>
              <a:rPr lang="en-CA" dirty="0" err="1"/>
              <a:t>l’image</a:t>
            </a:r>
            <a:r>
              <a:rPr lang="en-CA" dirty="0"/>
              <a:t> </a:t>
            </a:r>
            <a:r>
              <a:rPr lang="en-CA" dirty="0" err="1"/>
              <a:t>va</a:t>
            </a:r>
            <a:r>
              <a:rPr lang="en-CA" dirty="0"/>
              <a:t> </a:t>
            </a:r>
            <a:r>
              <a:rPr lang="en-CA" dirty="0" err="1"/>
              <a:t>avoir</a:t>
            </a:r>
            <a:r>
              <a:rPr lang="en-CA" dirty="0"/>
              <a:t> du bruit. La </a:t>
            </a:r>
            <a:r>
              <a:rPr lang="en-CA" dirty="0" err="1"/>
              <a:t>meilleure</a:t>
            </a:r>
            <a:r>
              <a:rPr lang="en-CA" dirty="0"/>
              <a:t> façon de </a:t>
            </a:r>
            <a:r>
              <a:rPr lang="en-CA" dirty="0" err="1"/>
              <a:t>l’analyser</a:t>
            </a:r>
            <a:r>
              <a:rPr lang="en-CA" dirty="0"/>
              <a:t> </a:t>
            </a:r>
            <a:r>
              <a:rPr lang="en-CA" dirty="0" err="1"/>
              <a:t>est</a:t>
            </a:r>
            <a:r>
              <a:rPr lang="en-CA" dirty="0"/>
              <a:t> </a:t>
            </a:r>
            <a:r>
              <a:rPr lang="en-CA" dirty="0" err="1"/>
              <a:t>d’en</a:t>
            </a:r>
            <a:r>
              <a:rPr lang="en-CA" dirty="0"/>
              <a:t> </a:t>
            </a:r>
            <a:r>
              <a:rPr lang="en-CA" dirty="0" err="1"/>
              <a:t>extraire</a:t>
            </a:r>
            <a:r>
              <a:rPr lang="en-CA" dirty="0"/>
              <a:t> </a:t>
            </a:r>
            <a:r>
              <a:rPr lang="en-CA" dirty="0" err="1"/>
              <a:t>une</a:t>
            </a:r>
            <a:r>
              <a:rPr lang="en-CA" dirty="0"/>
              <a:t> representation plus simple qui expose </a:t>
            </a:r>
            <a:r>
              <a:rPr lang="en-CA" dirty="0" err="1"/>
              <a:t>juste</a:t>
            </a:r>
            <a:r>
              <a:rPr lang="en-CA" dirty="0"/>
              <a:t> </a:t>
            </a:r>
            <a:r>
              <a:rPr lang="en-CA" dirty="0" err="1"/>
              <a:t>ce</a:t>
            </a:r>
            <a:r>
              <a:rPr lang="en-CA" dirty="0"/>
              <a:t> qui </a:t>
            </a:r>
            <a:r>
              <a:rPr lang="en-CA" dirty="0" err="1"/>
              <a:t>est</a:t>
            </a:r>
            <a:r>
              <a:rPr lang="en-CA" dirty="0"/>
              <a:t> important.</a:t>
            </a:r>
          </a:p>
          <a:p>
            <a:endParaRPr lang="fr-CA" altLang="en-US" dirty="0"/>
          </a:p>
          <a:p>
            <a:endParaRPr lang="fr-CA" altLang="en-US" dirty="0"/>
          </a:p>
          <a:p>
            <a:r>
              <a:rPr lang="fr-CA" altLang="en-US" dirty="0"/>
              <a:t>La représentation sous forme de pixels a des désavantages</a:t>
            </a:r>
          </a:p>
          <a:p>
            <a:pPr lvl="1"/>
            <a:r>
              <a:rPr lang="fr-CA" altLang="en-US" dirty="0"/>
              <a:t>elle est lourde, c.-à-d. coûteuse en mémoire</a:t>
            </a:r>
          </a:p>
          <a:p>
            <a:pPr lvl="2"/>
            <a:r>
              <a:rPr lang="fr-CA" altLang="en-US" dirty="0"/>
              <a:t>1024x1024 pixels de 8 bits (en niveau de gris) =  1 MB / image</a:t>
            </a:r>
          </a:p>
          <a:p>
            <a:pPr lvl="2"/>
            <a:r>
              <a:rPr lang="fr-CA" altLang="en-US" dirty="0"/>
              <a:t>1024x1024 pixels de 24bits (canaux RGB) = 3 MB / image</a:t>
            </a:r>
          </a:p>
          <a:p>
            <a:pPr lvl="1"/>
            <a:endParaRPr lang="fr-CA" altLang="en-US" dirty="0"/>
          </a:p>
          <a:p>
            <a:pPr lvl="1"/>
            <a:r>
              <a:rPr lang="fr-CA" altLang="en-US" dirty="0"/>
              <a:t>elle contient plus d</a:t>
            </a:r>
            <a:r>
              <a:rPr lang="fr-CA" altLang="fr-FR" dirty="0"/>
              <a:t>’</a:t>
            </a:r>
            <a:r>
              <a:rPr lang="fr-CA" altLang="en-US" dirty="0"/>
              <a:t>information qu</a:t>
            </a:r>
            <a:r>
              <a:rPr lang="fr-CA" altLang="fr-FR" dirty="0"/>
              <a:t>’</a:t>
            </a:r>
            <a:r>
              <a:rPr lang="fr-CA" altLang="en-US" dirty="0"/>
              <a:t>on en a besoin</a:t>
            </a:r>
          </a:p>
          <a:p>
            <a:pPr lvl="2"/>
            <a:r>
              <a:rPr lang="fr-CA" altLang="en-US" dirty="0"/>
              <a:t>pour détecter une voiture dans une image, la couleur n</a:t>
            </a:r>
            <a:r>
              <a:rPr lang="fr-CA" altLang="fr-FR" dirty="0"/>
              <a:t>’</a:t>
            </a:r>
            <a:r>
              <a:rPr lang="fr-CA" altLang="en-US" dirty="0"/>
              <a:t>est pas utile</a:t>
            </a:r>
          </a:p>
          <a:p>
            <a:pPr lvl="2"/>
            <a:r>
              <a:rPr lang="fr-CA" altLang="en-US" dirty="0"/>
              <a:t>la scène (arrière-plan) dans laquelle se trouve un objet à détecter peut être ignorée</a:t>
            </a:r>
          </a:p>
          <a:p>
            <a:pPr lvl="2"/>
            <a:endParaRPr lang="fr-CA" altLang="en-US" dirty="0"/>
          </a:p>
          <a:p>
            <a:r>
              <a:rPr lang="fr-CA" altLang="en-US" dirty="0"/>
              <a:t>On aimerait appliquer des </a:t>
            </a:r>
            <a:r>
              <a:rPr lang="fr-CA" altLang="en-US" b="1" dirty="0"/>
              <a:t>opérations bas niveau simples </a:t>
            </a:r>
            <a:r>
              <a:rPr lang="fr-CA" altLang="en-US" dirty="0"/>
              <a:t>(</a:t>
            </a:r>
            <a:r>
              <a:rPr lang="fr-CA" altLang="en-US" b="1" dirty="0"/>
              <a:t>prétraitement</a:t>
            </a:r>
            <a:r>
              <a:rPr lang="fr-CA" altLang="en-US" dirty="0"/>
              <a:t>) sur les images, afin d</a:t>
            </a:r>
            <a:r>
              <a:rPr lang="fr-CA" altLang="fr-FR" dirty="0"/>
              <a:t>’</a:t>
            </a:r>
            <a:r>
              <a:rPr lang="fr-CA" altLang="en-US" dirty="0"/>
              <a:t>y </a:t>
            </a:r>
            <a:r>
              <a:rPr lang="fr-CA" altLang="en-US" b="1" dirty="0"/>
              <a:t>extraire l</a:t>
            </a:r>
            <a:r>
              <a:rPr lang="fr-CA" altLang="fr-FR" b="1" dirty="0"/>
              <a:t>’</a:t>
            </a:r>
            <a:r>
              <a:rPr lang="fr-CA" altLang="en-US" b="1" dirty="0"/>
              <a:t>information pertinente (c.-à-d., caractéristiques </a:t>
            </a:r>
            <a:r>
              <a:rPr lang="fr-CA" altLang="en-US" dirty="0"/>
              <a:t>ou </a:t>
            </a:r>
            <a:r>
              <a:rPr lang="fr-CA" altLang="en-US" b="1" i="1" dirty="0" err="1"/>
              <a:t>features</a:t>
            </a:r>
            <a:r>
              <a:rPr lang="fr-CA" altLang="en-US" b="1" i="1" dirty="0"/>
              <a:t> </a:t>
            </a:r>
            <a:r>
              <a:rPr lang="fr-CA" altLang="en-US" dirty="0"/>
              <a:t>en anglais</a:t>
            </a:r>
            <a:r>
              <a:rPr lang="fr-CA" altLang="en-US" b="1" dirty="0"/>
              <a:t>) </a:t>
            </a:r>
            <a:r>
              <a:rPr lang="fr-CA" altLang="en-US" dirty="0"/>
              <a:t>pour la tâche à résoudre</a:t>
            </a:r>
          </a:p>
          <a:p>
            <a:endParaRPr lang="en-CA" dirty="0"/>
          </a:p>
          <a:p>
            <a:endParaRPr lang="en-CA" dirty="0"/>
          </a:p>
          <a:p>
            <a:r>
              <a:rPr lang="en-CA" dirty="0"/>
              <a:t>Il y a </a:t>
            </a:r>
            <a:r>
              <a:rPr lang="en-CA" dirty="0" err="1"/>
              <a:t>plusieurs</a:t>
            </a:r>
            <a:r>
              <a:rPr lang="en-CA" dirty="0"/>
              <a:t> </a:t>
            </a:r>
            <a:r>
              <a:rPr lang="en-CA" dirty="0" err="1"/>
              <a:t>feaures</a:t>
            </a:r>
            <a:r>
              <a:rPr lang="en-CA" dirty="0"/>
              <a:t> </a:t>
            </a:r>
            <a:r>
              <a:rPr lang="en-CA" dirty="0" err="1"/>
              <a:t>qu’on</a:t>
            </a:r>
            <a:r>
              <a:rPr lang="en-CA" dirty="0"/>
              <a:t> </a:t>
            </a:r>
            <a:r>
              <a:rPr lang="en-CA" dirty="0" err="1"/>
              <a:t>peut</a:t>
            </a:r>
            <a:r>
              <a:rPr lang="en-CA" dirty="0"/>
              <a:t> </a:t>
            </a:r>
            <a:r>
              <a:rPr lang="en-CA" dirty="0" err="1"/>
              <a:t>vouloir</a:t>
            </a:r>
            <a:r>
              <a:rPr lang="en-CA" dirty="0"/>
              <a:t> </a:t>
            </a:r>
            <a:r>
              <a:rPr lang="en-CA" dirty="0" err="1"/>
              <a:t>extraire</a:t>
            </a:r>
            <a:r>
              <a:rPr lang="en-CA" dirty="0"/>
              <a:t> </a:t>
            </a:r>
            <a:r>
              <a:rPr lang="en-CA" dirty="0" err="1"/>
              <a:t>d’une</a:t>
            </a:r>
            <a:r>
              <a:rPr lang="en-CA" dirty="0"/>
              <a:t> image. Pari les plus </a:t>
            </a:r>
            <a:r>
              <a:rPr lang="en-CA" dirty="0" err="1"/>
              <a:t>importantes</a:t>
            </a:r>
            <a:r>
              <a:rPr lang="en-CA" dirty="0"/>
              <a:t>: </a:t>
            </a:r>
          </a:p>
          <a:p>
            <a:pPr marL="171450" indent="-171450">
              <a:buFontTx/>
              <a:buChar char="-"/>
            </a:pPr>
            <a:r>
              <a:rPr lang="en-CA" dirty="0"/>
              <a:t>Les contours</a:t>
            </a:r>
          </a:p>
          <a:p>
            <a:pPr marL="171450" indent="-171450">
              <a:buFontTx/>
              <a:buChar char="-"/>
            </a:pPr>
            <a:r>
              <a:rPr lang="en-CA" dirty="0"/>
              <a:t>La texture</a:t>
            </a:r>
          </a:p>
          <a:p>
            <a:pPr marL="171450" indent="-171450">
              <a:buFontTx/>
              <a:buChar char="-"/>
            </a:pPr>
            <a:r>
              <a:rPr lang="en-CA" dirty="0"/>
              <a:t>Le flux </a:t>
            </a:r>
            <a:r>
              <a:rPr lang="en-CA" dirty="0" err="1"/>
              <a:t>optique</a:t>
            </a:r>
            <a:endParaRPr lang="en-CA" dirty="0"/>
          </a:p>
          <a:p>
            <a:pPr marL="171450" indent="-171450">
              <a:buFontTx/>
              <a:buChar char="-"/>
            </a:pPr>
            <a:r>
              <a:rPr lang="en-CA" dirty="0"/>
              <a:t>La segmentation </a:t>
            </a:r>
            <a:r>
              <a:rPr lang="en-CA" dirty="0" err="1"/>
              <a:t>en</a:t>
            </a:r>
            <a:r>
              <a:rPr lang="en-CA" dirty="0"/>
              <a:t> regions</a:t>
            </a:r>
          </a:p>
          <a:p>
            <a:pPr marL="171450" indent="-171450">
              <a:buFontTx/>
              <a:buChar char="-"/>
            </a:pPr>
            <a:endParaRPr lang="en-CA" dirty="0"/>
          </a:p>
          <a:p>
            <a:pPr marL="0" indent="0">
              <a:buFontTx/>
              <a:buNone/>
            </a:pPr>
            <a:endParaRPr lang="en-CA" dirty="0"/>
          </a:p>
          <a:p>
            <a:endParaRPr lang="en-CA" dirty="0"/>
          </a:p>
          <a:p>
            <a:endParaRPr lang="en-CA" dirty="0"/>
          </a:p>
          <a:p>
            <a:endParaRPr lang="en-CA" dirty="0"/>
          </a:p>
          <a:p>
            <a:endParaRPr lang="en-US" dirty="0"/>
          </a:p>
        </p:txBody>
      </p:sp>
      <p:sp>
        <p:nvSpPr>
          <p:cNvPr id="4" name="Slide Number Placeholder 3"/>
          <p:cNvSpPr>
            <a:spLocks noGrp="1"/>
          </p:cNvSpPr>
          <p:nvPr>
            <p:ph type="sldNum" sz="quarter" idx="5"/>
          </p:nvPr>
        </p:nvSpPr>
        <p:spPr/>
        <p:txBody>
          <a:bodyPr/>
          <a:lstStyle/>
          <a:p>
            <a:fld id="{23CAEC78-AE16-A645-AA19-9BF2035CFA6B}" type="slidenum">
              <a:rPr lang="fr-CA" smtClean="0"/>
              <a:t>16</a:t>
            </a:fld>
            <a:endParaRPr lang="fr-CA"/>
          </a:p>
        </p:txBody>
      </p:sp>
    </p:spTree>
    <p:extLst>
      <p:ext uri="{BB962C8B-B14F-4D97-AF65-F5344CB8AC3E}">
        <p14:creationId xmlns:p14="http://schemas.microsoft.com/office/powerpoint/2010/main" val="41203633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23CAEC78-AE16-A645-AA19-9BF2035CFA6B}" type="slidenum">
              <a:rPr lang="fr-CA" smtClean="0"/>
              <a:t>17</a:t>
            </a:fld>
            <a:endParaRPr lang="fr-CA"/>
          </a:p>
        </p:txBody>
      </p:sp>
    </p:spTree>
    <p:extLst>
      <p:ext uri="{BB962C8B-B14F-4D97-AF65-F5344CB8AC3E}">
        <p14:creationId xmlns:p14="http://schemas.microsoft.com/office/powerpoint/2010/main" val="5757079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23CAEC78-AE16-A645-AA19-9BF2035CFA6B}" type="slidenum">
              <a:rPr lang="fr-CA" smtClean="0"/>
              <a:t>18</a:t>
            </a:fld>
            <a:endParaRPr lang="fr-CA"/>
          </a:p>
        </p:txBody>
      </p:sp>
    </p:spTree>
    <p:extLst>
      <p:ext uri="{BB962C8B-B14F-4D97-AF65-F5344CB8AC3E}">
        <p14:creationId xmlns:p14="http://schemas.microsoft.com/office/powerpoint/2010/main" val="133827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https://towardsdatascience.com/convolution-vs-correlation-af868b6b4fb5</a:t>
            </a:r>
          </a:p>
          <a:p>
            <a:endParaRPr lang="en-US" dirty="0"/>
          </a:p>
          <a:p>
            <a:r>
              <a:rPr lang="en-US" dirty="0" err="1"/>
              <a:t>En</a:t>
            </a:r>
            <a:r>
              <a:rPr lang="en-US" dirty="0"/>
              <a:t> pratique, </a:t>
            </a:r>
            <a:r>
              <a:rPr lang="en-US" dirty="0" err="1"/>
              <a:t>l’algorithme</a:t>
            </a:r>
            <a:r>
              <a:rPr lang="en-US" dirty="0"/>
              <a:t> pour faire la correlation </a:t>
            </a:r>
            <a:r>
              <a:rPr lang="en-US" dirty="0" err="1"/>
              <a:t>est</a:t>
            </a:r>
            <a:r>
              <a:rPr lang="en-US" dirty="0"/>
              <a:t> plus </a:t>
            </a:r>
            <a:r>
              <a:rPr lang="en-US" dirty="0" err="1"/>
              <a:t>efficace</a:t>
            </a:r>
            <a:r>
              <a:rPr lang="en-US" dirty="0"/>
              <a:t> que </a:t>
            </a:r>
            <a:r>
              <a:rPr lang="en-US" dirty="0" err="1"/>
              <a:t>ça</a:t>
            </a:r>
            <a:r>
              <a:rPr lang="en-US" dirty="0"/>
              <a:t>. Elle se fait avec des </a:t>
            </a:r>
            <a:r>
              <a:rPr lang="en-US" dirty="0" err="1"/>
              <a:t>calculs</a:t>
            </a:r>
            <a:r>
              <a:rPr lang="en-US" dirty="0"/>
              <a:t> </a:t>
            </a:r>
            <a:r>
              <a:rPr lang="en-US" dirty="0" err="1"/>
              <a:t>matricielles</a:t>
            </a:r>
            <a:r>
              <a:rPr lang="en-US" dirty="0"/>
              <a:t> </a:t>
            </a:r>
            <a:r>
              <a:rPr lang="en-US" dirty="0" err="1"/>
              <a:t>optimisées</a:t>
            </a:r>
            <a:r>
              <a:rPr lang="en-US" dirty="0"/>
              <a:t> – </a:t>
            </a:r>
            <a:r>
              <a:rPr lang="en-US" dirty="0" err="1"/>
              <a:t>parallélisées</a:t>
            </a:r>
            <a:r>
              <a:rPr lang="en-US" dirty="0"/>
              <a:t> – sur des </a:t>
            </a:r>
            <a:r>
              <a:rPr lang="en-US" dirty="0" err="1"/>
              <a:t>cartes</a:t>
            </a:r>
            <a:r>
              <a:rPr lang="en-US" dirty="0"/>
              <a:t> </a:t>
            </a:r>
            <a:r>
              <a:rPr lang="en-US" dirty="0" err="1"/>
              <a:t>graphiques</a:t>
            </a:r>
            <a:r>
              <a:rPr lang="en-US" dirty="0"/>
              <a:t> </a:t>
            </a:r>
            <a:r>
              <a:rPr lang="en-US" dirty="0" err="1"/>
              <a:t>comme</a:t>
            </a:r>
            <a:r>
              <a:rPr lang="en-US"/>
              <a:t> des GPU.</a:t>
            </a:r>
            <a:endParaRPr lang="en-US" dirty="0"/>
          </a:p>
        </p:txBody>
      </p:sp>
      <p:sp>
        <p:nvSpPr>
          <p:cNvPr id="4" name="Slide Number Placeholder 3"/>
          <p:cNvSpPr>
            <a:spLocks noGrp="1"/>
          </p:cNvSpPr>
          <p:nvPr>
            <p:ph type="sldNum" sz="quarter" idx="5"/>
          </p:nvPr>
        </p:nvSpPr>
        <p:spPr/>
        <p:txBody>
          <a:bodyPr/>
          <a:lstStyle/>
          <a:p>
            <a:fld id="{23CAEC78-AE16-A645-AA19-9BF2035CFA6B}" type="slidenum">
              <a:rPr lang="fr-CA" smtClean="0"/>
              <a:t>20</a:t>
            </a:fld>
            <a:endParaRPr lang="fr-CA"/>
          </a:p>
        </p:txBody>
      </p:sp>
    </p:spTree>
    <p:extLst>
      <p:ext uri="{BB962C8B-B14F-4D97-AF65-F5344CB8AC3E}">
        <p14:creationId xmlns:p14="http://schemas.microsoft.com/office/powerpoint/2010/main" val="39866933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https://towardsdatascience.com/convolution-vs-correlation-af868b6b4fb5</a:t>
            </a:r>
          </a:p>
          <a:p>
            <a:endParaRPr lang="en-US" dirty="0"/>
          </a:p>
          <a:p>
            <a:r>
              <a:rPr lang="en-US" dirty="0" err="1"/>
              <a:t>En</a:t>
            </a:r>
            <a:r>
              <a:rPr lang="en-US" dirty="0"/>
              <a:t> pratique, </a:t>
            </a:r>
            <a:r>
              <a:rPr lang="en-US" dirty="0" err="1"/>
              <a:t>l’algorithme</a:t>
            </a:r>
            <a:r>
              <a:rPr lang="en-US" dirty="0"/>
              <a:t> pour faire la correlation </a:t>
            </a:r>
            <a:r>
              <a:rPr lang="en-US" dirty="0" err="1"/>
              <a:t>est</a:t>
            </a:r>
            <a:r>
              <a:rPr lang="en-US" dirty="0"/>
              <a:t> plus </a:t>
            </a:r>
            <a:r>
              <a:rPr lang="en-US" dirty="0" err="1"/>
              <a:t>efficace</a:t>
            </a:r>
            <a:r>
              <a:rPr lang="en-US" dirty="0"/>
              <a:t> que </a:t>
            </a:r>
            <a:r>
              <a:rPr lang="en-US" dirty="0" err="1"/>
              <a:t>ça</a:t>
            </a:r>
            <a:r>
              <a:rPr lang="en-US" dirty="0"/>
              <a:t>. Elle se fait avec des </a:t>
            </a:r>
            <a:r>
              <a:rPr lang="en-US" dirty="0" err="1"/>
              <a:t>calculs</a:t>
            </a:r>
            <a:r>
              <a:rPr lang="en-US" dirty="0"/>
              <a:t> </a:t>
            </a:r>
            <a:r>
              <a:rPr lang="en-US" dirty="0" err="1"/>
              <a:t>matricielles</a:t>
            </a:r>
            <a:r>
              <a:rPr lang="en-US" dirty="0"/>
              <a:t> </a:t>
            </a:r>
            <a:r>
              <a:rPr lang="en-US" dirty="0" err="1"/>
              <a:t>optimisées</a:t>
            </a:r>
            <a:r>
              <a:rPr lang="en-US" dirty="0"/>
              <a:t> – </a:t>
            </a:r>
            <a:r>
              <a:rPr lang="en-US" dirty="0" err="1"/>
              <a:t>parallélisées</a:t>
            </a:r>
            <a:r>
              <a:rPr lang="en-US" dirty="0"/>
              <a:t> – sur des </a:t>
            </a:r>
            <a:r>
              <a:rPr lang="en-US" dirty="0" err="1"/>
              <a:t>cartes</a:t>
            </a:r>
            <a:r>
              <a:rPr lang="en-US" dirty="0"/>
              <a:t> </a:t>
            </a:r>
            <a:r>
              <a:rPr lang="en-US" dirty="0" err="1"/>
              <a:t>graphiques</a:t>
            </a:r>
            <a:r>
              <a:rPr lang="en-US" dirty="0"/>
              <a:t> </a:t>
            </a:r>
            <a:r>
              <a:rPr lang="en-US" dirty="0" err="1"/>
              <a:t>comme</a:t>
            </a:r>
            <a:r>
              <a:rPr lang="en-US"/>
              <a:t> des GPU.</a:t>
            </a:r>
            <a:endParaRPr lang="en-US" dirty="0"/>
          </a:p>
        </p:txBody>
      </p:sp>
      <p:sp>
        <p:nvSpPr>
          <p:cNvPr id="4" name="Slide Number Placeholder 3"/>
          <p:cNvSpPr>
            <a:spLocks noGrp="1"/>
          </p:cNvSpPr>
          <p:nvPr>
            <p:ph type="sldNum" sz="quarter" idx="5"/>
          </p:nvPr>
        </p:nvSpPr>
        <p:spPr/>
        <p:txBody>
          <a:bodyPr/>
          <a:lstStyle/>
          <a:p>
            <a:fld id="{23CAEC78-AE16-A645-AA19-9BF2035CFA6B}" type="slidenum">
              <a:rPr lang="fr-CA" smtClean="0"/>
              <a:t>21</a:t>
            </a:fld>
            <a:endParaRPr lang="fr-CA"/>
          </a:p>
        </p:txBody>
      </p:sp>
    </p:spTree>
    <p:extLst>
      <p:ext uri="{BB962C8B-B14F-4D97-AF65-F5344CB8AC3E}">
        <p14:creationId xmlns:p14="http://schemas.microsoft.com/office/powerpoint/2010/main" val="29127399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https://towardsdatascience.com/convolution-vs-correlation-af868b6b4fb5</a:t>
            </a:r>
          </a:p>
          <a:p>
            <a:endParaRPr lang="en-US" dirty="0"/>
          </a:p>
          <a:p>
            <a:r>
              <a:rPr lang="en-US" dirty="0" err="1"/>
              <a:t>En</a:t>
            </a:r>
            <a:r>
              <a:rPr lang="en-US" dirty="0"/>
              <a:t> pratique, </a:t>
            </a:r>
            <a:r>
              <a:rPr lang="en-US" dirty="0" err="1"/>
              <a:t>l’algorithme</a:t>
            </a:r>
            <a:r>
              <a:rPr lang="en-US" dirty="0"/>
              <a:t> pour faire la correlation </a:t>
            </a:r>
            <a:r>
              <a:rPr lang="en-US" dirty="0" err="1"/>
              <a:t>est</a:t>
            </a:r>
            <a:r>
              <a:rPr lang="en-US" dirty="0"/>
              <a:t> plus </a:t>
            </a:r>
            <a:r>
              <a:rPr lang="en-US" dirty="0" err="1"/>
              <a:t>efficace</a:t>
            </a:r>
            <a:r>
              <a:rPr lang="en-US" dirty="0"/>
              <a:t> que </a:t>
            </a:r>
            <a:r>
              <a:rPr lang="en-US" dirty="0" err="1"/>
              <a:t>ça</a:t>
            </a:r>
            <a:r>
              <a:rPr lang="en-US" dirty="0"/>
              <a:t>. Elle se fait avec des </a:t>
            </a:r>
            <a:r>
              <a:rPr lang="en-US" dirty="0" err="1"/>
              <a:t>calculs</a:t>
            </a:r>
            <a:r>
              <a:rPr lang="en-US" dirty="0"/>
              <a:t> </a:t>
            </a:r>
            <a:r>
              <a:rPr lang="en-US" dirty="0" err="1"/>
              <a:t>matricielles</a:t>
            </a:r>
            <a:r>
              <a:rPr lang="en-US" dirty="0"/>
              <a:t> </a:t>
            </a:r>
            <a:r>
              <a:rPr lang="en-US" dirty="0" err="1"/>
              <a:t>optimisées</a:t>
            </a:r>
            <a:r>
              <a:rPr lang="en-US" dirty="0"/>
              <a:t> – </a:t>
            </a:r>
            <a:r>
              <a:rPr lang="en-US" dirty="0" err="1"/>
              <a:t>parallélisées</a:t>
            </a:r>
            <a:r>
              <a:rPr lang="en-US" dirty="0"/>
              <a:t> – sur des </a:t>
            </a:r>
            <a:r>
              <a:rPr lang="en-US" dirty="0" err="1"/>
              <a:t>cartes</a:t>
            </a:r>
            <a:r>
              <a:rPr lang="en-US" dirty="0"/>
              <a:t> </a:t>
            </a:r>
            <a:r>
              <a:rPr lang="en-US" dirty="0" err="1"/>
              <a:t>graphiques</a:t>
            </a:r>
            <a:r>
              <a:rPr lang="en-US" dirty="0"/>
              <a:t> </a:t>
            </a:r>
            <a:r>
              <a:rPr lang="en-US" dirty="0" err="1"/>
              <a:t>comme</a:t>
            </a:r>
            <a:r>
              <a:rPr lang="en-US"/>
              <a:t> des GPU.</a:t>
            </a:r>
            <a:endParaRPr lang="en-US" dirty="0"/>
          </a:p>
        </p:txBody>
      </p:sp>
      <p:sp>
        <p:nvSpPr>
          <p:cNvPr id="4" name="Slide Number Placeholder 3"/>
          <p:cNvSpPr>
            <a:spLocks noGrp="1"/>
          </p:cNvSpPr>
          <p:nvPr>
            <p:ph type="sldNum" sz="quarter" idx="5"/>
          </p:nvPr>
        </p:nvSpPr>
        <p:spPr/>
        <p:txBody>
          <a:bodyPr/>
          <a:lstStyle/>
          <a:p>
            <a:fld id="{23CAEC78-AE16-A645-AA19-9BF2035CFA6B}" type="slidenum">
              <a:rPr lang="fr-CA" smtClean="0"/>
              <a:t>22</a:t>
            </a:fld>
            <a:endParaRPr lang="fr-CA"/>
          </a:p>
        </p:txBody>
      </p:sp>
    </p:spTree>
    <p:extLst>
      <p:ext uri="{BB962C8B-B14F-4D97-AF65-F5344CB8AC3E}">
        <p14:creationId xmlns:p14="http://schemas.microsoft.com/office/powerpoint/2010/main" val="4453368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23CAEC78-AE16-A645-AA19-9BF2035CFA6B}" type="slidenum">
              <a:rPr lang="fr-CA" smtClean="0"/>
              <a:t>23</a:t>
            </a:fld>
            <a:endParaRPr lang="fr-CA"/>
          </a:p>
        </p:txBody>
      </p:sp>
    </p:spTree>
    <p:extLst>
      <p:ext uri="{BB962C8B-B14F-4D97-AF65-F5344CB8AC3E}">
        <p14:creationId xmlns:p14="http://schemas.microsoft.com/office/powerpoint/2010/main" val="3881479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a:extLst>
              <a:ext uri="{FF2B5EF4-FFF2-40B4-BE49-F238E27FC236}">
                <a16:creationId xmlns:a16="http://schemas.microsoft.com/office/drawing/2014/main" id="{AF14C74D-C810-4C1C-9AEE-76601B9CECE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fld id="{04809F4F-71B8-48E5-8441-3FF3D7A32420}" type="slidenum">
              <a:rPr lang="en-US" altLang="ko-KR" sz="1200"/>
              <a:pPr eaLnBrk="1" hangingPunct="1"/>
              <a:t>2</a:t>
            </a:fld>
            <a:endParaRPr lang="ko-KR" altLang="en-US" sz="1200"/>
          </a:p>
        </p:txBody>
      </p:sp>
      <p:sp>
        <p:nvSpPr>
          <p:cNvPr id="20482" name="Rectangle 2">
            <a:extLst>
              <a:ext uri="{FF2B5EF4-FFF2-40B4-BE49-F238E27FC236}">
                <a16:creationId xmlns:a16="http://schemas.microsoft.com/office/drawing/2014/main" id="{364A1000-BF5F-4D99-B571-770B0C7597A7}"/>
              </a:ext>
            </a:extLst>
          </p:cNvPr>
          <p:cNvSpPr>
            <a:spLocks noGrp="1" noRot="1" noChangeAspect="1" noChangeArrowheads="1" noTextEdit="1"/>
          </p:cNvSpPr>
          <p:nvPr>
            <p:ph type="sldImg"/>
          </p:nvPr>
        </p:nvSpPr>
        <p:spPr>
          <a:ln/>
        </p:spPr>
      </p:sp>
      <p:sp>
        <p:nvSpPr>
          <p:cNvPr id="20483" name="Rectangle 3">
            <a:extLst>
              <a:ext uri="{FF2B5EF4-FFF2-40B4-BE49-F238E27FC236}">
                <a16:creationId xmlns:a16="http://schemas.microsoft.com/office/drawing/2014/main" id="{C62C9431-5EFC-45E5-A04B-F5847F9B3D9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CA" altLang="en-US">
              <a:ea typeface="굴림" panose="020B0600000101010101" pitchFamily="34" charset="-127"/>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23CAEC78-AE16-A645-AA19-9BF2035CFA6B}" type="slidenum">
              <a:rPr lang="fr-CA" smtClean="0"/>
              <a:t>24</a:t>
            </a:fld>
            <a:endParaRPr lang="fr-CA"/>
          </a:p>
        </p:txBody>
      </p:sp>
    </p:spTree>
    <p:extLst>
      <p:ext uri="{BB962C8B-B14F-4D97-AF65-F5344CB8AC3E}">
        <p14:creationId xmlns:p14="http://schemas.microsoft.com/office/powerpoint/2010/main" val="19040291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23CAEC78-AE16-A645-AA19-9BF2035CFA6B}" type="slidenum">
              <a:rPr lang="fr-CA" smtClean="0"/>
              <a:t>25</a:t>
            </a:fld>
            <a:endParaRPr lang="fr-CA"/>
          </a:p>
        </p:txBody>
      </p:sp>
    </p:spTree>
    <p:extLst>
      <p:ext uri="{BB962C8B-B14F-4D97-AF65-F5344CB8AC3E}">
        <p14:creationId xmlns:p14="http://schemas.microsoft.com/office/powerpoint/2010/main" val="40500234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CAEC78-AE16-A645-AA19-9BF2035CFA6B}" type="slidenum">
              <a:rPr lang="fr-CA" smtClean="0"/>
              <a:t>26</a:t>
            </a:fld>
            <a:endParaRPr lang="fr-CA"/>
          </a:p>
        </p:txBody>
      </p:sp>
    </p:spTree>
    <p:extLst>
      <p:ext uri="{BB962C8B-B14F-4D97-AF65-F5344CB8AC3E}">
        <p14:creationId xmlns:p14="http://schemas.microsoft.com/office/powerpoint/2010/main" val="842803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23CAEC78-AE16-A645-AA19-9BF2035CFA6B}" type="slidenum">
              <a:rPr lang="fr-CA" smtClean="0"/>
              <a:t>27</a:t>
            </a:fld>
            <a:endParaRPr lang="fr-CA"/>
          </a:p>
        </p:txBody>
      </p:sp>
    </p:spTree>
    <p:extLst>
      <p:ext uri="{BB962C8B-B14F-4D97-AF65-F5344CB8AC3E}">
        <p14:creationId xmlns:p14="http://schemas.microsoft.com/office/powerpoint/2010/main" val="39961136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23CAEC78-AE16-A645-AA19-9BF2035CFA6B}" type="slidenum">
              <a:rPr lang="fr-CA" smtClean="0"/>
              <a:t>28</a:t>
            </a:fld>
            <a:endParaRPr lang="fr-CA"/>
          </a:p>
        </p:txBody>
      </p:sp>
    </p:spTree>
    <p:extLst>
      <p:ext uri="{BB962C8B-B14F-4D97-AF65-F5344CB8AC3E}">
        <p14:creationId xmlns:p14="http://schemas.microsoft.com/office/powerpoint/2010/main" val="2557707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https://bdtechtalks.com/2020/01/06/convolutional-neural-networks-cnn-convnets/</a:t>
            </a:r>
          </a:p>
        </p:txBody>
      </p:sp>
      <p:sp>
        <p:nvSpPr>
          <p:cNvPr id="4" name="Slide Number Placeholder 3"/>
          <p:cNvSpPr>
            <a:spLocks noGrp="1"/>
          </p:cNvSpPr>
          <p:nvPr>
            <p:ph type="sldNum" sz="quarter" idx="5"/>
          </p:nvPr>
        </p:nvSpPr>
        <p:spPr/>
        <p:txBody>
          <a:bodyPr/>
          <a:lstStyle/>
          <a:p>
            <a:fld id="{23CAEC78-AE16-A645-AA19-9BF2035CFA6B}" type="slidenum">
              <a:rPr lang="fr-CA" smtClean="0"/>
              <a:t>29</a:t>
            </a:fld>
            <a:endParaRPr lang="fr-CA"/>
          </a:p>
        </p:txBody>
      </p:sp>
    </p:spTree>
    <p:extLst>
      <p:ext uri="{BB962C8B-B14F-4D97-AF65-F5344CB8AC3E}">
        <p14:creationId xmlns:p14="http://schemas.microsoft.com/office/powerpoint/2010/main" val="35686972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a:extLst>
              <a:ext uri="{FF2B5EF4-FFF2-40B4-BE49-F238E27FC236}">
                <a16:creationId xmlns:a16="http://schemas.microsoft.com/office/drawing/2014/main" id="{53A9B6AA-917C-4A95-B900-82924ED678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fld id="{705FCB07-56D1-4A4A-8570-06662594BAC1}" type="slidenum">
              <a:rPr lang="en-US" altLang="ko-KR" sz="1200"/>
              <a:pPr eaLnBrk="1" hangingPunct="1"/>
              <a:t>30</a:t>
            </a:fld>
            <a:endParaRPr lang="ko-KR" altLang="en-US" sz="1200"/>
          </a:p>
        </p:txBody>
      </p:sp>
      <p:sp>
        <p:nvSpPr>
          <p:cNvPr id="82946" name="Rectangle 2">
            <a:extLst>
              <a:ext uri="{FF2B5EF4-FFF2-40B4-BE49-F238E27FC236}">
                <a16:creationId xmlns:a16="http://schemas.microsoft.com/office/drawing/2014/main" id="{564BF1D3-2DFB-4092-B7CB-FD26DFF758EC}"/>
              </a:ext>
            </a:extLst>
          </p:cNvPr>
          <p:cNvSpPr>
            <a:spLocks noGrp="1" noRot="1" noChangeAspect="1" noChangeArrowheads="1" noTextEdit="1"/>
          </p:cNvSpPr>
          <p:nvPr>
            <p:ph type="sldImg"/>
          </p:nvPr>
        </p:nvSpPr>
        <p:spPr>
          <a:ln/>
        </p:spPr>
      </p:sp>
      <p:sp>
        <p:nvSpPr>
          <p:cNvPr id="82947" name="Rectangle 3">
            <a:extLst>
              <a:ext uri="{FF2B5EF4-FFF2-40B4-BE49-F238E27FC236}">
                <a16:creationId xmlns:a16="http://schemas.microsoft.com/office/drawing/2014/main" id="{F954DAD6-E72B-4E56-9480-1BC8B875429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CA" altLang="en-US" dirty="0">
              <a:ea typeface="굴림" panose="020B0600000101010101" pitchFamily="34" charset="-127"/>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CAEC78-AE16-A645-AA19-9BF2035CFA6B}" type="slidenum">
              <a:rPr lang="fr-CA" smtClean="0"/>
              <a:t>31</a:t>
            </a:fld>
            <a:endParaRPr lang="fr-CA"/>
          </a:p>
        </p:txBody>
      </p:sp>
    </p:spTree>
    <p:extLst>
      <p:ext uri="{BB962C8B-B14F-4D97-AF65-F5344CB8AC3E}">
        <p14:creationId xmlns:p14="http://schemas.microsoft.com/office/powerpoint/2010/main" val="23512893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Espace réservé de l'image des diapositives 1"/>
          <p:cNvSpPr>
            <a:spLocks noGrp="1" noRot="1" noChangeAspect="1" noTextEdit="1"/>
          </p:cNvSpPr>
          <p:nvPr>
            <p:ph type="sldImg"/>
          </p:nvPr>
        </p:nvSpPr>
        <p:spPr>
          <a:ln/>
        </p:spPr>
      </p:sp>
      <p:sp>
        <p:nvSpPr>
          <p:cNvPr id="45059" name="Espace réservé des commentaires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fr-CA" altLang="en-US">
              <a:latin typeface="Arial" pitchFamily="34" charset="0"/>
              <a:ea typeface="ＭＳ Ｐゴシック"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Un contour </a:t>
            </a:r>
            <a:r>
              <a:rPr lang="en-CA" dirty="0" err="1"/>
              <a:t>est</a:t>
            </a:r>
            <a:r>
              <a:rPr lang="en-CA" dirty="0"/>
              <a:t> </a:t>
            </a:r>
            <a:r>
              <a:rPr lang="en-CA" dirty="0" err="1"/>
              <a:t>une</a:t>
            </a:r>
            <a:r>
              <a:rPr lang="en-CA" dirty="0"/>
              <a:t> </a:t>
            </a:r>
            <a:r>
              <a:rPr lang="en-CA" dirty="0" err="1"/>
              <a:t>ligne</a:t>
            </a:r>
            <a:r>
              <a:rPr lang="en-CA" dirty="0"/>
              <a:t> </a:t>
            </a:r>
            <a:r>
              <a:rPr lang="en-CA" dirty="0" err="1"/>
              <a:t>ou</a:t>
            </a:r>
            <a:r>
              <a:rPr lang="en-CA" dirty="0"/>
              <a:t> </a:t>
            </a:r>
            <a:r>
              <a:rPr lang="en-CA" dirty="0" err="1"/>
              <a:t>courbe</a:t>
            </a:r>
            <a:r>
              <a:rPr lang="en-CA" dirty="0"/>
              <a:t> dans </a:t>
            </a:r>
            <a:r>
              <a:rPr lang="en-CA" dirty="0" err="1"/>
              <a:t>une</a:t>
            </a:r>
            <a:r>
              <a:rPr lang="en-CA" dirty="0"/>
              <a:t> image </a:t>
            </a:r>
            <a:r>
              <a:rPr lang="en-CA" dirty="0" err="1"/>
              <a:t>autour</a:t>
            </a:r>
            <a:r>
              <a:rPr lang="en-CA" dirty="0"/>
              <a:t> </a:t>
            </a:r>
            <a:r>
              <a:rPr lang="en-CA" dirty="0" err="1"/>
              <a:t>duquel</a:t>
            </a:r>
            <a:r>
              <a:rPr lang="en-CA" dirty="0"/>
              <a:t> il y a </a:t>
            </a:r>
            <a:r>
              <a:rPr lang="en-CA" dirty="0" err="1"/>
              <a:t>une</a:t>
            </a:r>
            <a:r>
              <a:rPr lang="en-CA" dirty="0"/>
              <a:t> variation significative de </a:t>
            </a:r>
            <a:r>
              <a:rPr lang="en-CA" dirty="0" err="1"/>
              <a:t>l’intensité</a:t>
            </a:r>
            <a:r>
              <a:rPr lang="en-CA" dirty="0"/>
              <a:t> des pixels.</a:t>
            </a:r>
          </a:p>
          <a:p>
            <a:endParaRPr lang="en-CA" dirty="0"/>
          </a:p>
          <a:p>
            <a:r>
              <a:rPr lang="en-CA" dirty="0"/>
              <a:t>Un contour </a:t>
            </a:r>
            <a:r>
              <a:rPr lang="en-CA" dirty="0" err="1"/>
              <a:t>apparait</a:t>
            </a:r>
            <a:r>
              <a:rPr lang="en-CA" dirty="0"/>
              <a:t> </a:t>
            </a:r>
            <a:r>
              <a:rPr lang="en-CA" dirty="0" err="1"/>
              <a:t>donc</a:t>
            </a:r>
            <a:r>
              <a:rPr lang="en-CA" dirty="0"/>
              <a:t> </a:t>
            </a:r>
            <a:r>
              <a:rPr lang="en-CA" dirty="0" err="1"/>
              <a:t>là</a:t>
            </a:r>
            <a:r>
              <a:rPr lang="en-CA" dirty="0"/>
              <a:t> </a:t>
            </a:r>
            <a:r>
              <a:rPr lang="en-CA" dirty="0" err="1"/>
              <a:t>où</a:t>
            </a:r>
            <a:r>
              <a:rPr lang="en-CA" dirty="0"/>
              <a:t> il y a des differences significative dans </a:t>
            </a:r>
            <a:r>
              <a:rPr lang="en-CA" dirty="0" err="1"/>
              <a:t>l’intensité</a:t>
            </a:r>
            <a:r>
              <a:rPr lang="en-CA" dirty="0"/>
              <a:t> des pixels </a:t>
            </a:r>
            <a:r>
              <a:rPr lang="en-CA" dirty="0" err="1"/>
              <a:t>adjacents</a:t>
            </a:r>
            <a:r>
              <a:rPr lang="en-CA" dirty="0"/>
              <a:t>.</a:t>
            </a:r>
          </a:p>
          <a:p>
            <a:endParaRPr lang="en-CA" dirty="0"/>
          </a:p>
          <a:p>
            <a:r>
              <a:rPr lang="en-CA" dirty="0"/>
              <a:t>Pour </a:t>
            </a:r>
            <a:r>
              <a:rPr lang="en-CA" dirty="0" err="1"/>
              <a:t>construire</a:t>
            </a:r>
            <a:r>
              <a:rPr lang="en-CA" dirty="0"/>
              <a:t> </a:t>
            </a:r>
            <a:r>
              <a:rPr lang="en-CA" dirty="0" err="1"/>
              <a:t>une</a:t>
            </a:r>
            <a:r>
              <a:rPr lang="en-CA" dirty="0"/>
              <a:t> representation pour </a:t>
            </a:r>
            <a:r>
              <a:rPr lang="en-CA" dirty="0" err="1"/>
              <a:t>détecter</a:t>
            </a:r>
            <a:r>
              <a:rPr lang="en-CA" dirty="0"/>
              <a:t> les contours, nous </a:t>
            </a:r>
            <a:r>
              <a:rPr lang="en-CA" dirty="0" err="1"/>
              <a:t>avons</a:t>
            </a:r>
            <a:r>
              <a:rPr lang="en-CA" dirty="0"/>
              <a:t> </a:t>
            </a:r>
            <a:r>
              <a:rPr lang="en-CA" dirty="0" err="1"/>
              <a:t>donc</a:t>
            </a:r>
            <a:r>
              <a:rPr lang="en-CA" dirty="0"/>
              <a:t> </a:t>
            </a:r>
            <a:r>
              <a:rPr lang="en-CA" dirty="0" err="1"/>
              <a:t>besoin</a:t>
            </a:r>
            <a:r>
              <a:rPr lang="en-CA" dirty="0"/>
              <a:t> </a:t>
            </a:r>
            <a:r>
              <a:rPr lang="en-CA" dirty="0" err="1"/>
              <a:t>seulement</a:t>
            </a:r>
            <a:r>
              <a:rPr lang="en-CA" dirty="0"/>
              <a:t> de </a:t>
            </a:r>
            <a:r>
              <a:rPr lang="en-CA" dirty="0" err="1"/>
              <a:t>calculs</a:t>
            </a:r>
            <a:r>
              <a:rPr lang="en-CA" dirty="0"/>
              <a:t> </a:t>
            </a:r>
            <a:r>
              <a:rPr lang="en-CA" dirty="0" err="1"/>
              <a:t>locaux</a:t>
            </a:r>
            <a:r>
              <a:rPr lang="en-CA" dirty="0"/>
              <a:t>. </a:t>
            </a:r>
            <a:r>
              <a:rPr lang="en-CA" dirty="0" err="1"/>
              <a:t>Donc</a:t>
            </a:r>
            <a:r>
              <a:rPr lang="en-CA" dirty="0"/>
              <a:t>, la detection de contours </a:t>
            </a:r>
            <a:r>
              <a:rPr lang="en-CA" dirty="0" err="1"/>
              <a:t>vient</a:t>
            </a:r>
            <a:r>
              <a:rPr lang="en-CA" dirty="0"/>
              <a:t> </a:t>
            </a:r>
            <a:r>
              <a:rPr lang="en-CA" dirty="0" err="1"/>
              <a:t>tôt</a:t>
            </a:r>
            <a:r>
              <a:rPr lang="en-CA" dirty="0"/>
              <a:t> dans le pipeline de </a:t>
            </a:r>
            <a:r>
              <a:rPr lang="en-CA" dirty="0" err="1"/>
              <a:t>traitement</a:t>
            </a:r>
            <a:r>
              <a:rPr lang="en-CA" dirty="0"/>
              <a:t> des images.</a:t>
            </a:r>
          </a:p>
          <a:p>
            <a:endParaRPr lang="en-US" dirty="0"/>
          </a:p>
        </p:txBody>
      </p:sp>
      <p:sp>
        <p:nvSpPr>
          <p:cNvPr id="4" name="Slide Number Placeholder 3"/>
          <p:cNvSpPr>
            <a:spLocks noGrp="1"/>
          </p:cNvSpPr>
          <p:nvPr>
            <p:ph type="sldNum" sz="quarter" idx="5"/>
          </p:nvPr>
        </p:nvSpPr>
        <p:spPr/>
        <p:txBody>
          <a:bodyPr/>
          <a:lstStyle/>
          <a:p>
            <a:fld id="{23CAEC78-AE16-A645-AA19-9BF2035CFA6B}" type="slidenum">
              <a:rPr lang="fr-CA" smtClean="0"/>
              <a:t>35</a:t>
            </a:fld>
            <a:endParaRPr lang="fr-CA"/>
          </a:p>
        </p:txBody>
      </p:sp>
    </p:spTree>
    <p:extLst>
      <p:ext uri="{BB962C8B-B14F-4D97-AF65-F5344CB8AC3E}">
        <p14:creationId xmlns:p14="http://schemas.microsoft.com/office/powerpoint/2010/main" val="1225437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a:extLst>
              <a:ext uri="{FF2B5EF4-FFF2-40B4-BE49-F238E27FC236}">
                <a16:creationId xmlns:a16="http://schemas.microsoft.com/office/drawing/2014/main" id="{AF14C74D-C810-4C1C-9AEE-76601B9CECE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fld id="{04809F4F-71B8-48E5-8441-3FF3D7A32420}" type="slidenum">
              <a:rPr lang="en-US" altLang="ko-KR" sz="1200"/>
              <a:pPr eaLnBrk="1" hangingPunct="1"/>
              <a:t>4</a:t>
            </a:fld>
            <a:endParaRPr lang="ko-KR" altLang="en-US" sz="1200"/>
          </a:p>
        </p:txBody>
      </p:sp>
      <p:sp>
        <p:nvSpPr>
          <p:cNvPr id="20482" name="Rectangle 2">
            <a:extLst>
              <a:ext uri="{FF2B5EF4-FFF2-40B4-BE49-F238E27FC236}">
                <a16:creationId xmlns:a16="http://schemas.microsoft.com/office/drawing/2014/main" id="{364A1000-BF5F-4D99-B571-770B0C7597A7}"/>
              </a:ext>
            </a:extLst>
          </p:cNvPr>
          <p:cNvSpPr>
            <a:spLocks noGrp="1" noRot="1" noChangeAspect="1" noChangeArrowheads="1" noTextEdit="1"/>
          </p:cNvSpPr>
          <p:nvPr>
            <p:ph type="sldImg"/>
          </p:nvPr>
        </p:nvSpPr>
        <p:spPr>
          <a:ln/>
        </p:spPr>
      </p:sp>
      <p:sp>
        <p:nvSpPr>
          <p:cNvPr id="20483" name="Rectangle 3">
            <a:extLst>
              <a:ext uri="{FF2B5EF4-FFF2-40B4-BE49-F238E27FC236}">
                <a16:creationId xmlns:a16="http://schemas.microsoft.com/office/drawing/2014/main" id="{C62C9431-5EFC-45E5-A04B-F5847F9B3D9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CA" altLang="en-US" dirty="0">
                <a:ea typeface="굴림" panose="020B0600000101010101" pitchFamily="34" charset="-127"/>
              </a:rPr>
              <a:t>Pour éviter le surapprentissage, mentionner: réduire la taille du modèle, drop-off (élagage ou </a:t>
            </a:r>
            <a:r>
              <a:rPr lang="fr-CA" altLang="en-US" dirty="0" err="1">
                <a:ea typeface="굴림" panose="020B0600000101010101" pitchFamily="34" charset="-127"/>
              </a:rPr>
              <a:t>pruning</a:t>
            </a:r>
            <a:r>
              <a:rPr lang="fr-CA" altLang="en-US" dirty="0">
                <a:ea typeface="굴림" panose="020B0600000101010101" pitchFamily="34" charset="-127"/>
              </a:rPr>
              <a:t> en anglais), régularisation</a:t>
            </a:r>
          </a:p>
          <a:p>
            <a:pPr eaLnBrk="1" hangingPunct="1"/>
            <a:endParaRPr lang="fr-CA" altLang="en-US" dirty="0">
              <a:ea typeface="굴림" panose="020B0600000101010101" pitchFamily="34" charset="-127"/>
            </a:endParaRPr>
          </a:p>
          <a:p>
            <a:pPr eaLnBrk="1" hangingPunct="1"/>
            <a:r>
              <a:rPr lang="fr-CA" altLang="en-US" dirty="0">
                <a:ea typeface="굴림" panose="020B0600000101010101" pitchFamily="34" charset="-127"/>
              </a:rPr>
              <a:t>Hyperparamètres: pas d’apprentissage, fonction d’activation, algorithme d’</a:t>
            </a:r>
            <a:r>
              <a:rPr lang="fr-CA" altLang="en-US" dirty="0" err="1">
                <a:ea typeface="굴림" panose="020B0600000101010101" pitchFamily="34" charset="-127"/>
              </a:rPr>
              <a:t>optmisatuin</a:t>
            </a:r>
            <a:endParaRPr lang="fr-CA" altLang="en-US" dirty="0">
              <a:ea typeface="굴림" panose="020B0600000101010101" pitchFamily="34" charset="-127"/>
            </a:endParaRPr>
          </a:p>
        </p:txBody>
      </p:sp>
    </p:spTree>
    <p:extLst>
      <p:ext uri="{BB962C8B-B14F-4D97-AF65-F5344CB8AC3E}">
        <p14:creationId xmlns:p14="http://schemas.microsoft.com/office/powerpoint/2010/main" val="33446841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err="1"/>
              <a:t>Rappelons</a:t>
            </a:r>
            <a:r>
              <a:rPr lang="en-CA" dirty="0"/>
              <a:t> </a:t>
            </a:r>
            <a:r>
              <a:rPr lang="en-CA" dirty="0" err="1"/>
              <a:t>qu’un</a:t>
            </a:r>
            <a:r>
              <a:rPr lang="en-CA" dirty="0"/>
              <a:t> contour </a:t>
            </a:r>
            <a:r>
              <a:rPr lang="en-CA" dirty="0" err="1"/>
              <a:t>est</a:t>
            </a:r>
            <a:r>
              <a:rPr lang="en-CA" dirty="0"/>
              <a:t> </a:t>
            </a:r>
            <a:r>
              <a:rPr lang="en-CA" dirty="0" err="1"/>
              <a:t>une</a:t>
            </a:r>
            <a:r>
              <a:rPr lang="en-CA" dirty="0"/>
              <a:t> </a:t>
            </a:r>
            <a:r>
              <a:rPr lang="en-CA" dirty="0" err="1"/>
              <a:t>ligne</a:t>
            </a:r>
            <a:r>
              <a:rPr lang="en-CA" dirty="0"/>
              <a:t> </a:t>
            </a:r>
            <a:r>
              <a:rPr lang="en-CA" dirty="0" err="1"/>
              <a:t>ou</a:t>
            </a:r>
            <a:r>
              <a:rPr lang="en-CA" dirty="0"/>
              <a:t> </a:t>
            </a:r>
            <a:r>
              <a:rPr lang="en-CA" dirty="0" err="1"/>
              <a:t>courbe</a:t>
            </a:r>
            <a:r>
              <a:rPr lang="en-CA" dirty="0"/>
              <a:t> dans </a:t>
            </a:r>
            <a:r>
              <a:rPr lang="en-CA" dirty="0" err="1"/>
              <a:t>une</a:t>
            </a:r>
            <a:r>
              <a:rPr lang="en-CA" dirty="0"/>
              <a:t> image </a:t>
            </a:r>
            <a:r>
              <a:rPr lang="en-CA" dirty="0" err="1"/>
              <a:t>autour</a:t>
            </a:r>
            <a:r>
              <a:rPr lang="en-CA" dirty="0"/>
              <a:t> </a:t>
            </a:r>
            <a:r>
              <a:rPr lang="en-CA" dirty="0" err="1"/>
              <a:t>duquel</a:t>
            </a:r>
            <a:r>
              <a:rPr lang="en-CA" dirty="0"/>
              <a:t> il y a </a:t>
            </a:r>
            <a:r>
              <a:rPr lang="en-CA" dirty="0" err="1"/>
              <a:t>une</a:t>
            </a:r>
            <a:r>
              <a:rPr lang="en-CA" dirty="0"/>
              <a:t> variation significative de </a:t>
            </a:r>
            <a:r>
              <a:rPr lang="en-CA" dirty="0" err="1"/>
              <a:t>l’intensité</a:t>
            </a:r>
            <a:r>
              <a:rPr lang="en-CA" dirty="0"/>
              <a:t> des pixels. Un contour </a:t>
            </a:r>
            <a:r>
              <a:rPr lang="en-CA" dirty="0" err="1"/>
              <a:t>apparait</a:t>
            </a:r>
            <a:r>
              <a:rPr lang="en-CA" dirty="0"/>
              <a:t> </a:t>
            </a:r>
            <a:r>
              <a:rPr lang="en-CA" dirty="0" err="1"/>
              <a:t>donc</a:t>
            </a:r>
            <a:r>
              <a:rPr lang="en-CA" dirty="0"/>
              <a:t> </a:t>
            </a:r>
            <a:r>
              <a:rPr lang="en-CA" dirty="0" err="1"/>
              <a:t>là</a:t>
            </a:r>
            <a:r>
              <a:rPr lang="en-CA" dirty="0"/>
              <a:t> </a:t>
            </a:r>
            <a:r>
              <a:rPr lang="en-CA" dirty="0" err="1"/>
              <a:t>où</a:t>
            </a:r>
            <a:r>
              <a:rPr lang="en-CA" dirty="0"/>
              <a:t> il y a des differences significative dans </a:t>
            </a:r>
            <a:r>
              <a:rPr lang="en-CA" dirty="0" err="1"/>
              <a:t>l’intensité</a:t>
            </a:r>
            <a:r>
              <a:rPr lang="en-CA" dirty="0"/>
              <a:t> des pixels </a:t>
            </a:r>
            <a:r>
              <a:rPr lang="en-CA" dirty="0" err="1"/>
              <a:t>adjacents</a:t>
            </a:r>
            <a:r>
              <a:rPr lang="en-CA" dirty="0"/>
              <a:t>.</a:t>
            </a:r>
          </a:p>
          <a:p>
            <a:endParaRPr lang="en-CA" dirty="0"/>
          </a:p>
          <a:p>
            <a:endParaRPr lang="en-CA" dirty="0"/>
          </a:p>
          <a:p>
            <a:r>
              <a:rPr lang="en-CA" dirty="0" err="1"/>
              <a:t>Ici</a:t>
            </a:r>
            <a:r>
              <a:rPr lang="en-CA" dirty="0"/>
              <a:t> </a:t>
            </a:r>
            <a:r>
              <a:rPr lang="en-CA" dirty="0" err="1"/>
              <a:t>changement</a:t>
            </a:r>
            <a:r>
              <a:rPr lang="en-CA" dirty="0"/>
              <a:t> </a:t>
            </a:r>
            <a:r>
              <a:rPr lang="en-CA" dirty="0" err="1"/>
              <a:t>veut</a:t>
            </a:r>
            <a:r>
              <a:rPr lang="en-CA" dirty="0"/>
              <a:t> dire </a:t>
            </a:r>
            <a:r>
              <a:rPr lang="en-CA" dirty="0" err="1"/>
              <a:t>discontinuité</a:t>
            </a:r>
            <a:endParaRPr lang="en-US" dirty="0"/>
          </a:p>
        </p:txBody>
      </p:sp>
      <p:sp>
        <p:nvSpPr>
          <p:cNvPr id="4" name="Slide Number Placeholder 3"/>
          <p:cNvSpPr>
            <a:spLocks noGrp="1"/>
          </p:cNvSpPr>
          <p:nvPr>
            <p:ph type="sldNum" sz="quarter" idx="5"/>
          </p:nvPr>
        </p:nvSpPr>
        <p:spPr/>
        <p:txBody>
          <a:bodyPr/>
          <a:lstStyle/>
          <a:p>
            <a:fld id="{23CAEC78-AE16-A645-AA19-9BF2035CFA6B}" type="slidenum">
              <a:rPr lang="fr-CA" smtClean="0"/>
              <a:t>36</a:t>
            </a:fld>
            <a:endParaRPr lang="fr-CA"/>
          </a:p>
        </p:txBody>
      </p:sp>
    </p:spTree>
    <p:extLst>
      <p:ext uri="{BB962C8B-B14F-4D97-AF65-F5344CB8AC3E}">
        <p14:creationId xmlns:p14="http://schemas.microsoft.com/office/powerpoint/2010/main" val="17284664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endParaRPr lang="en-US" dirty="0"/>
          </a:p>
        </p:txBody>
      </p:sp>
      <p:sp>
        <p:nvSpPr>
          <p:cNvPr id="4" name="Slide Number Placeholder 3"/>
          <p:cNvSpPr>
            <a:spLocks noGrp="1"/>
          </p:cNvSpPr>
          <p:nvPr>
            <p:ph type="sldNum" sz="quarter" idx="5"/>
          </p:nvPr>
        </p:nvSpPr>
        <p:spPr/>
        <p:txBody>
          <a:bodyPr/>
          <a:lstStyle/>
          <a:p>
            <a:fld id="{23CAEC78-AE16-A645-AA19-9BF2035CFA6B}" type="slidenum">
              <a:rPr lang="fr-CA" smtClean="0"/>
              <a:t>37</a:t>
            </a:fld>
            <a:endParaRPr lang="fr-CA"/>
          </a:p>
        </p:txBody>
      </p:sp>
    </p:spTree>
    <p:extLst>
      <p:ext uri="{BB962C8B-B14F-4D97-AF65-F5344CB8AC3E}">
        <p14:creationId xmlns:p14="http://schemas.microsoft.com/office/powerpoint/2010/main" val="31272568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CAEC78-AE16-A645-AA19-9BF2035CFA6B}" type="slidenum">
              <a:rPr lang="fr-CA" smtClean="0"/>
              <a:t>41</a:t>
            </a:fld>
            <a:endParaRPr lang="fr-CA"/>
          </a:p>
        </p:txBody>
      </p:sp>
    </p:spTree>
    <p:extLst>
      <p:ext uri="{BB962C8B-B14F-4D97-AF65-F5344CB8AC3E}">
        <p14:creationId xmlns:p14="http://schemas.microsoft.com/office/powerpoint/2010/main" val="17366579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Un bruit </a:t>
            </a:r>
            <a:r>
              <a:rPr lang="en-CA" dirty="0" err="1"/>
              <a:t>veut</a:t>
            </a:r>
            <a:r>
              <a:rPr lang="en-CA" dirty="0"/>
              <a:t> dire un </a:t>
            </a:r>
            <a:r>
              <a:rPr lang="en-CA" dirty="0" err="1"/>
              <a:t>changement</a:t>
            </a:r>
            <a:r>
              <a:rPr lang="en-CA" dirty="0"/>
              <a:t> de </a:t>
            </a:r>
            <a:r>
              <a:rPr lang="en-CA" dirty="0" err="1"/>
              <a:t>valeur</a:t>
            </a:r>
            <a:r>
              <a:rPr lang="en-CA" dirty="0"/>
              <a:t> de </a:t>
            </a:r>
            <a:r>
              <a:rPr lang="en-CA" dirty="0" err="1"/>
              <a:t>l’intensité</a:t>
            </a:r>
            <a:r>
              <a:rPr lang="en-CA" dirty="0"/>
              <a:t> du pixel qui </a:t>
            </a:r>
            <a:r>
              <a:rPr lang="en-CA" dirty="0" err="1"/>
              <a:t>n’a</a:t>
            </a:r>
            <a:r>
              <a:rPr lang="en-CA" dirty="0"/>
              <a:t> </a:t>
            </a:r>
            <a:r>
              <a:rPr lang="en-CA" dirty="0" err="1"/>
              <a:t>rien</a:t>
            </a:r>
            <a:r>
              <a:rPr lang="en-CA" dirty="0"/>
              <a:t> à </a:t>
            </a:r>
            <a:r>
              <a:rPr lang="en-CA" dirty="0" err="1"/>
              <a:t>avoir</a:t>
            </a:r>
            <a:r>
              <a:rPr lang="en-CA" dirty="0"/>
              <a:t> avec un contour.</a:t>
            </a:r>
          </a:p>
          <a:p>
            <a:endParaRPr lang="en-CA" dirty="0"/>
          </a:p>
          <a:p>
            <a:r>
              <a:rPr lang="en-CA" dirty="0" err="1"/>
              <a:t>Cela</a:t>
            </a:r>
            <a:r>
              <a:rPr lang="en-CA" dirty="0"/>
              <a:t> </a:t>
            </a:r>
            <a:r>
              <a:rPr lang="en-CA" dirty="0" err="1"/>
              <a:t>peut</a:t>
            </a:r>
            <a:r>
              <a:rPr lang="en-CA" dirty="0"/>
              <a:t> </a:t>
            </a:r>
            <a:r>
              <a:rPr lang="en-CA" dirty="0" err="1"/>
              <a:t>être</a:t>
            </a:r>
            <a:r>
              <a:rPr lang="en-CA" dirty="0"/>
              <a:t> </a:t>
            </a:r>
            <a:r>
              <a:rPr lang="en-CA" dirty="0" err="1"/>
              <a:t>dû</a:t>
            </a:r>
            <a:r>
              <a:rPr lang="en-CA" dirty="0"/>
              <a:t> à beaucoup de choses: </a:t>
            </a:r>
          </a:p>
          <a:p>
            <a:endParaRPr lang="en-CA" dirty="0"/>
          </a:p>
          <a:p>
            <a:pPr marL="171450" indent="-171450">
              <a:buFontTx/>
              <a:buChar char="-"/>
            </a:pPr>
            <a:r>
              <a:rPr lang="en-CA" dirty="0"/>
              <a:t>Bruit </a:t>
            </a:r>
            <a:r>
              <a:rPr lang="en-CA" dirty="0" err="1"/>
              <a:t>thermique</a:t>
            </a:r>
            <a:r>
              <a:rPr lang="en-CA" dirty="0"/>
              <a:t> dans la camera</a:t>
            </a:r>
          </a:p>
          <a:p>
            <a:pPr marL="171450" indent="-171450">
              <a:buFontTx/>
              <a:buChar char="-"/>
            </a:pPr>
            <a:r>
              <a:rPr lang="en-CA" dirty="0"/>
              <a:t>Scratch sur la surface de </a:t>
            </a:r>
            <a:r>
              <a:rPr lang="en-CA" dirty="0" err="1"/>
              <a:t>l’objet</a:t>
            </a:r>
            <a:endParaRPr lang="en-CA" dirty="0"/>
          </a:p>
          <a:p>
            <a:pPr marL="171450" indent="-171450">
              <a:buFontTx/>
              <a:buChar char="-"/>
            </a:pPr>
            <a:r>
              <a:rPr lang="en-CA" dirty="0" err="1"/>
              <a:t>Saleté</a:t>
            </a:r>
            <a:r>
              <a:rPr lang="en-CA" dirty="0"/>
              <a:t> sur </a:t>
            </a:r>
            <a:r>
              <a:rPr lang="en-CA" dirty="0" err="1"/>
              <a:t>l’objectif</a:t>
            </a:r>
            <a:r>
              <a:rPr lang="en-CA" dirty="0"/>
              <a:t> de la camera</a:t>
            </a:r>
          </a:p>
          <a:p>
            <a:pPr marL="171450" indent="-171450">
              <a:buFontTx/>
              <a:buChar char="-"/>
            </a:pPr>
            <a:endParaRPr lang="en-US" dirty="0"/>
          </a:p>
          <a:p>
            <a:pPr marL="171450" indent="-171450">
              <a:buFontTx/>
              <a:buChar char="-"/>
            </a:pPr>
            <a:endParaRPr lang="en-US" dirty="0"/>
          </a:p>
          <a:p>
            <a:pPr marL="0" indent="0">
              <a:buFontTx/>
              <a:buNone/>
            </a:pPr>
            <a:r>
              <a:rPr lang="en-US" dirty="0"/>
              <a:t>Chacun de </a:t>
            </a:r>
            <a:r>
              <a:rPr lang="en-US" dirty="0" err="1"/>
              <a:t>ces</a:t>
            </a:r>
            <a:r>
              <a:rPr lang="en-US" dirty="0"/>
              <a:t> </a:t>
            </a:r>
            <a:r>
              <a:rPr lang="en-US" dirty="0" err="1"/>
              <a:t>facteurs</a:t>
            </a:r>
            <a:r>
              <a:rPr lang="en-US" dirty="0"/>
              <a:t> </a:t>
            </a:r>
            <a:r>
              <a:rPr lang="en-US" dirty="0" err="1"/>
              <a:t>peut</a:t>
            </a:r>
            <a:r>
              <a:rPr lang="en-US" dirty="0"/>
              <a:t> </a:t>
            </a:r>
            <a:r>
              <a:rPr lang="en-US" dirty="0" err="1"/>
              <a:t>résulter</a:t>
            </a:r>
            <a:r>
              <a:rPr lang="en-US" dirty="0"/>
              <a:t> </a:t>
            </a:r>
            <a:r>
              <a:rPr lang="en-US" dirty="0" err="1"/>
              <a:t>en</a:t>
            </a:r>
            <a:r>
              <a:rPr lang="en-US" dirty="0"/>
              <a:t> </a:t>
            </a:r>
            <a:r>
              <a:rPr lang="en-US" dirty="0" err="1"/>
              <a:t>une</a:t>
            </a:r>
            <a:r>
              <a:rPr lang="en-US" dirty="0"/>
              <a:t> </a:t>
            </a:r>
            <a:r>
              <a:rPr lang="en-US" dirty="0" err="1"/>
              <a:t>intensité</a:t>
            </a:r>
            <a:r>
              <a:rPr lang="en-US" dirty="0"/>
              <a:t> de pixel grand et </a:t>
            </a:r>
            <a:r>
              <a:rPr lang="en-US" dirty="0" err="1"/>
              <a:t>en</a:t>
            </a:r>
            <a:r>
              <a:rPr lang="en-US" dirty="0"/>
              <a:t> un </a:t>
            </a:r>
            <a:r>
              <a:rPr lang="en-US" dirty="0" err="1"/>
              <a:t>changement</a:t>
            </a:r>
            <a:r>
              <a:rPr lang="en-US" dirty="0"/>
              <a:t> du gradient grand.</a:t>
            </a:r>
            <a:endParaRPr lang="en-CA" dirty="0"/>
          </a:p>
        </p:txBody>
      </p:sp>
      <p:sp>
        <p:nvSpPr>
          <p:cNvPr id="4" name="Slide Number Placeholder 3"/>
          <p:cNvSpPr>
            <a:spLocks noGrp="1"/>
          </p:cNvSpPr>
          <p:nvPr>
            <p:ph type="sldNum" sz="quarter" idx="5"/>
          </p:nvPr>
        </p:nvSpPr>
        <p:spPr/>
        <p:txBody>
          <a:bodyPr/>
          <a:lstStyle/>
          <a:p>
            <a:fld id="{23CAEC78-AE16-A645-AA19-9BF2035CFA6B}" type="slidenum">
              <a:rPr lang="fr-CA" smtClean="0"/>
              <a:t>42</a:t>
            </a:fld>
            <a:endParaRPr lang="fr-CA"/>
          </a:p>
        </p:txBody>
      </p:sp>
    </p:spTree>
    <p:extLst>
      <p:ext uri="{BB962C8B-B14F-4D97-AF65-F5344CB8AC3E}">
        <p14:creationId xmlns:p14="http://schemas.microsoft.com/office/powerpoint/2010/main" val="5176139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CA" dirty="0" err="1"/>
              <a:t>Lissage</a:t>
            </a:r>
            <a:r>
              <a:rPr lang="en-CA" dirty="0"/>
              <a:t> </a:t>
            </a:r>
            <a:r>
              <a:rPr lang="en-CA" dirty="0" err="1"/>
              <a:t>veut</a:t>
            </a:r>
            <a:r>
              <a:rPr lang="en-CA" dirty="0"/>
              <a:t> dire </a:t>
            </a:r>
            <a:r>
              <a:rPr lang="en-CA" dirty="0" err="1"/>
              <a:t>utiliser</a:t>
            </a:r>
            <a:r>
              <a:rPr lang="en-CA" dirty="0"/>
              <a:t> les pixels </a:t>
            </a:r>
            <a:r>
              <a:rPr lang="en-CA" dirty="0" err="1"/>
              <a:t>environnant</a:t>
            </a:r>
            <a:r>
              <a:rPr lang="en-CA" dirty="0"/>
              <a:t> pour </a:t>
            </a:r>
            <a:r>
              <a:rPr lang="en-CA" dirty="0" err="1"/>
              <a:t>éliminer</a:t>
            </a:r>
            <a:r>
              <a:rPr lang="en-CA" dirty="0"/>
              <a:t> le bruit.</a:t>
            </a:r>
          </a:p>
          <a:p>
            <a:endParaRPr lang="en-US" dirty="0"/>
          </a:p>
        </p:txBody>
      </p:sp>
      <p:sp>
        <p:nvSpPr>
          <p:cNvPr id="4" name="Slide Number Placeholder 3"/>
          <p:cNvSpPr>
            <a:spLocks noGrp="1"/>
          </p:cNvSpPr>
          <p:nvPr>
            <p:ph type="sldNum" sz="quarter" idx="5"/>
          </p:nvPr>
        </p:nvSpPr>
        <p:spPr/>
        <p:txBody>
          <a:bodyPr/>
          <a:lstStyle/>
          <a:p>
            <a:fld id="{23CAEC78-AE16-A645-AA19-9BF2035CFA6B}" type="slidenum">
              <a:rPr lang="fr-CA" smtClean="0"/>
              <a:t>43</a:t>
            </a:fld>
            <a:endParaRPr lang="fr-CA"/>
          </a:p>
        </p:txBody>
      </p:sp>
    </p:spTree>
    <p:extLst>
      <p:ext uri="{BB962C8B-B14F-4D97-AF65-F5344CB8AC3E}">
        <p14:creationId xmlns:p14="http://schemas.microsoft.com/office/powerpoint/2010/main" val="4916947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CA" dirty="0" err="1"/>
              <a:t>Lissage</a:t>
            </a:r>
            <a:r>
              <a:rPr lang="en-CA" dirty="0"/>
              <a:t> </a:t>
            </a:r>
            <a:r>
              <a:rPr lang="en-CA" dirty="0" err="1"/>
              <a:t>veut</a:t>
            </a:r>
            <a:r>
              <a:rPr lang="en-CA" dirty="0"/>
              <a:t> dire </a:t>
            </a:r>
            <a:r>
              <a:rPr lang="en-CA" dirty="0" err="1"/>
              <a:t>utiliser</a:t>
            </a:r>
            <a:r>
              <a:rPr lang="en-CA" dirty="0"/>
              <a:t> les pixels </a:t>
            </a:r>
            <a:r>
              <a:rPr lang="en-CA" dirty="0" err="1"/>
              <a:t>environnant</a:t>
            </a:r>
            <a:r>
              <a:rPr lang="en-CA" dirty="0"/>
              <a:t> pour </a:t>
            </a:r>
            <a:r>
              <a:rPr lang="en-CA" dirty="0" err="1"/>
              <a:t>éliminer</a:t>
            </a:r>
            <a:r>
              <a:rPr lang="en-CA" dirty="0"/>
              <a:t> le bruit.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457200" rtl="0" eaLnBrk="1" fontAlgn="auto" latinLnBrk="0" hangingPunct="1">
              <a:lnSpc>
                <a:spcPct val="100000"/>
              </a:lnSpc>
              <a:spcBef>
                <a:spcPts val="0"/>
              </a:spcBef>
              <a:spcAft>
                <a:spcPts val="0"/>
              </a:spcAft>
              <a:buClrTx/>
              <a:buSzTx/>
              <a:buFontTx/>
              <a:buNone/>
              <a:tabLst/>
              <a:defRPr/>
            </a:pPr>
            <a:r>
              <a:rPr lang="en-CA" dirty="0"/>
              <a:t>On </a:t>
            </a:r>
            <a:r>
              <a:rPr lang="en-CA" dirty="0" err="1"/>
              <a:t>va</a:t>
            </a:r>
            <a:r>
              <a:rPr lang="en-CA" dirty="0"/>
              <a:t> </a:t>
            </a:r>
            <a:r>
              <a:rPr lang="en-CA" dirty="0" err="1"/>
              <a:t>prédire</a:t>
            </a:r>
            <a:r>
              <a:rPr lang="en-CA" dirty="0"/>
              <a:t> la “</a:t>
            </a:r>
            <a:r>
              <a:rPr lang="en-CA" dirty="0" err="1"/>
              <a:t>vraie</a:t>
            </a:r>
            <a:r>
              <a:rPr lang="en-CA" dirty="0"/>
              <a:t>” </a:t>
            </a:r>
            <a:r>
              <a:rPr lang="en-CA" dirty="0" err="1"/>
              <a:t>valeur</a:t>
            </a:r>
            <a:r>
              <a:rPr lang="en-CA" dirty="0"/>
              <a:t> d’un pixel </a:t>
            </a:r>
            <a:r>
              <a:rPr lang="en-CA" dirty="0" err="1"/>
              <a:t>comme</a:t>
            </a:r>
            <a:r>
              <a:rPr lang="en-CA" dirty="0"/>
              <a:t> </a:t>
            </a:r>
            <a:r>
              <a:rPr lang="en-CA" dirty="0" err="1"/>
              <a:t>étant</a:t>
            </a:r>
            <a:r>
              <a:rPr lang="en-CA" dirty="0"/>
              <a:t> la </a:t>
            </a:r>
            <a:r>
              <a:rPr lang="en-CA" dirty="0" err="1"/>
              <a:t>somme</a:t>
            </a:r>
            <a:r>
              <a:rPr lang="en-CA" dirty="0"/>
              <a:t> </a:t>
            </a:r>
            <a:r>
              <a:rPr lang="en-CA" dirty="0" err="1"/>
              <a:t>pondérée</a:t>
            </a:r>
            <a:r>
              <a:rPr lang="en-CA" dirty="0"/>
              <a:t> des pixels </a:t>
            </a:r>
            <a:r>
              <a:rPr lang="en-CA" dirty="0" err="1"/>
              <a:t>environnants</a:t>
            </a:r>
            <a:r>
              <a:rPr lang="en-CA" dirty="0"/>
              <a:t> </a:t>
            </a:r>
            <a:r>
              <a:rPr lang="en-CA" dirty="0" err="1"/>
              <a:t>afin</a:t>
            </a:r>
            <a:r>
              <a:rPr lang="en-CA" dirty="0"/>
              <a:t> de </a:t>
            </a:r>
            <a:r>
              <a:rPr lang="en-CA" dirty="0" err="1"/>
              <a:t>supprimer</a:t>
            </a:r>
            <a:r>
              <a:rPr lang="en-CA" dirty="0"/>
              <a:t> le bruit, </a:t>
            </a:r>
            <a:r>
              <a:rPr lang="en-CA" dirty="0" err="1"/>
              <a:t>en</a:t>
            </a:r>
            <a:r>
              <a:rPr lang="en-CA" dirty="0"/>
              <a:t> </a:t>
            </a:r>
            <a:r>
              <a:rPr lang="en-CA" dirty="0" err="1"/>
              <a:t>donnat</a:t>
            </a:r>
            <a:r>
              <a:rPr lang="en-CA" dirty="0"/>
              <a:t> plus de </a:t>
            </a:r>
            <a:r>
              <a:rPr lang="en-CA" dirty="0" err="1"/>
              <a:t>poids</a:t>
            </a:r>
            <a:r>
              <a:rPr lang="en-CA" dirty="0"/>
              <a:t> aux pixels les plus </a:t>
            </a:r>
            <a:r>
              <a:rPr lang="en-CA" dirty="0" err="1"/>
              <a:t>proches</a:t>
            </a:r>
            <a:r>
              <a:rPr lang="en-CA" dirty="0"/>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457200" rtl="0" eaLnBrk="1" fontAlgn="auto" latinLnBrk="0" hangingPunct="1">
              <a:lnSpc>
                <a:spcPct val="100000"/>
              </a:lnSpc>
              <a:spcBef>
                <a:spcPts val="0"/>
              </a:spcBef>
              <a:spcAft>
                <a:spcPts val="0"/>
              </a:spcAft>
              <a:buClrTx/>
              <a:buSzTx/>
              <a:buFontTx/>
              <a:buNone/>
              <a:tabLst/>
              <a:defRPr/>
            </a:pPr>
            <a:r>
              <a:rPr lang="en-CA" dirty="0"/>
              <a:t>Un </a:t>
            </a:r>
            <a:r>
              <a:rPr lang="en-CA" dirty="0" err="1"/>
              <a:t>choix</a:t>
            </a:r>
            <a:r>
              <a:rPr lang="en-CA" dirty="0"/>
              <a:t> naturel </a:t>
            </a:r>
            <a:r>
              <a:rPr lang="en-CA" dirty="0" err="1"/>
              <a:t>est</a:t>
            </a:r>
            <a:r>
              <a:rPr lang="en-CA" dirty="0"/>
              <a:t> un </a:t>
            </a:r>
            <a:r>
              <a:rPr lang="en-CA" dirty="0" err="1"/>
              <a:t>filtre</a:t>
            </a:r>
            <a:r>
              <a:rPr lang="en-CA" dirty="0"/>
              <a:t> </a:t>
            </a:r>
            <a:r>
              <a:rPr lang="en-CA" dirty="0" err="1"/>
              <a:t>Gaussien</a:t>
            </a:r>
            <a:endParaRPr lang="en-CA" dirty="0"/>
          </a:p>
          <a:p>
            <a:endParaRPr lang="en-US" dirty="0"/>
          </a:p>
          <a:p>
            <a:r>
              <a:rPr lang="en-US" dirty="0"/>
              <a:t>Plus un sigma </a:t>
            </a:r>
            <a:r>
              <a:rPr lang="en-US" dirty="0" err="1"/>
              <a:t>est</a:t>
            </a:r>
            <a:r>
              <a:rPr lang="en-US" dirty="0"/>
              <a:t> grand, plus on </a:t>
            </a:r>
            <a:r>
              <a:rPr lang="en-US" dirty="0" err="1"/>
              <a:t>lisse</a:t>
            </a:r>
            <a:r>
              <a:rPr lang="en-US" dirty="0"/>
              <a:t>. Un sigma de 1 </a:t>
            </a:r>
            <a:r>
              <a:rPr lang="en-US" dirty="0" err="1"/>
              <a:t>suffit</a:t>
            </a:r>
            <a:r>
              <a:rPr lang="en-US" dirty="0"/>
              <a:t> pour </a:t>
            </a:r>
            <a:r>
              <a:rPr lang="en-US" dirty="0" err="1"/>
              <a:t>lisser</a:t>
            </a:r>
            <a:r>
              <a:rPr lang="en-US" dirty="0"/>
              <a:t> de </a:t>
            </a:r>
            <a:r>
              <a:rPr lang="en-US" dirty="0" err="1"/>
              <a:t>légers</a:t>
            </a:r>
            <a:r>
              <a:rPr lang="en-US" dirty="0"/>
              <a:t> bruits. Un sigma de 2 pixels </a:t>
            </a:r>
            <a:r>
              <a:rPr lang="en-US" dirty="0" err="1"/>
              <a:t>va</a:t>
            </a:r>
            <a:r>
              <a:rPr lang="en-US" dirty="0"/>
              <a:t> </a:t>
            </a:r>
            <a:r>
              <a:rPr lang="en-US" dirty="0" err="1"/>
              <a:t>lisser</a:t>
            </a:r>
            <a:r>
              <a:rPr lang="en-US" dirty="0"/>
              <a:t> plus de bruits</a:t>
            </a:r>
          </a:p>
        </p:txBody>
      </p:sp>
      <p:sp>
        <p:nvSpPr>
          <p:cNvPr id="4" name="Slide Number Placeholder 3"/>
          <p:cNvSpPr>
            <a:spLocks noGrp="1"/>
          </p:cNvSpPr>
          <p:nvPr>
            <p:ph type="sldNum" sz="quarter" idx="5"/>
          </p:nvPr>
        </p:nvSpPr>
        <p:spPr/>
        <p:txBody>
          <a:bodyPr/>
          <a:lstStyle/>
          <a:p>
            <a:fld id="{23CAEC78-AE16-A645-AA19-9BF2035CFA6B}" type="slidenum">
              <a:rPr lang="fr-CA" smtClean="0"/>
              <a:t>44</a:t>
            </a:fld>
            <a:endParaRPr lang="fr-CA"/>
          </a:p>
        </p:txBody>
      </p:sp>
    </p:spTree>
    <p:extLst>
      <p:ext uri="{BB962C8B-B14F-4D97-AF65-F5344CB8AC3E}">
        <p14:creationId xmlns:p14="http://schemas.microsoft.com/office/powerpoint/2010/main" val="29014540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CAEC78-AE16-A645-AA19-9BF2035CFA6B}" type="slidenum">
              <a:rPr lang="fr-CA" smtClean="0"/>
              <a:t>45</a:t>
            </a:fld>
            <a:endParaRPr lang="fr-CA"/>
          </a:p>
        </p:txBody>
      </p:sp>
    </p:spTree>
    <p:extLst>
      <p:ext uri="{BB962C8B-B14F-4D97-AF65-F5344CB8AC3E}">
        <p14:creationId xmlns:p14="http://schemas.microsoft.com/office/powerpoint/2010/main" val="35702457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CAEC78-AE16-A645-AA19-9BF2035CFA6B}" type="slidenum">
              <a:rPr lang="fr-CA" smtClean="0"/>
              <a:t>46</a:t>
            </a:fld>
            <a:endParaRPr lang="fr-CA"/>
          </a:p>
        </p:txBody>
      </p:sp>
    </p:spTree>
    <p:extLst>
      <p:ext uri="{BB962C8B-B14F-4D97-AF65-F5344CB8AC3E}">
        <p14:creationId xmlns:p14="http://schemas.microsoft.com/office/powerpoint/2010/main" val="38403295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CAEC78-AE16-A645-AA19-9BF2035CFA6B}" type="slidenum">
              <a:rPr lang="fr-CA" smtClean="0"/>
              <a:t>47</a:t>
            </a:fld>
            <a:endParaRPr lang="fr-CA"/>
          </a:p>
        </p:txBody>
      </p:sp>
    </p:spTree>
    <p:extLst>
      <p:ext uri="{BB962C8B-B14F-4D97-AF65-F5344CB8AC3E}">
        <p14:creationId xmlns:p14="http://schemas.microsoft.com/office/powerpoint/2010/main" val="3068457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 correlation </a:t>
            </a:r>
            <a:r>
              <a:rPr lang="en-US" dirty="0" err="1"/>
              <a:t>est</a:t>
            </a:r>
            <a:r>
              <a:rPr lang="en-US" dirty="0"/>
              <a:t> le </a:t>
            </a:r>
            <a:r>
              <a:rPr lang="en-US" dirty="0" err="1"/>
              <a:t>processus</a:t>
            </a:r>
            <a:r>
              <a:rPr lang="en-US" dirty="0"/>
              <a:t> (function) de </a:t>
            </a:r>
            <a:r>
              <a:rPr lang="en-US" dirty="0" err="1"/>
              <a:t>déplacement</a:t>
            </a:r>
            <a:r>
              <a:rPr lang="en-US" dirty="0"/>
              <a:t> du </a:t>
            </a:r>
            <a:r>
              <a:rPr lang="en-US" dirty="0" err="1"/>
              <a:t>filtre</a:t>
            </a:r>
            <a:r>
              <a:rPr lang="en-US" dirty="0"/>
              <a:t> (kernel) sur </a:t>
            </a:r>
            <a:r>
              <a:rPr lang="en-US" dirty="0" err="1"/>
              <a:t>l’image</a:t>
            </a:r>
            <a:r>
              <a:rPr lang="en-US" dirty="0"/>
              <a:t> </a:t>
            </a:r>
            <a:r>
              <a:rPr lang="en-US" dirty="0" err="1"/>
              <a:t>en</a:t>
            </a:r>
            <a:r>
              <a:rPr lang="en-US" dirty="0"/>
              <a:t> </a:t>
            </a:r>
            <a:r>
              <a:rPr lang="en-US" dirty="0" err="1"/>
              <a:t>calculant</a:t>
            </a:r>
            <a:r>
              <a:rPr lang="en-US" dirty="0"/>
              <a:t> la </a:t>
            </a:r>
            <a:r>
              <a:rPr lang="en-US" dirty="0" err="1"/>
              <a:t>somme</a:t>
            </a:r>
            <a:r>
              <a:rPr lang="en-US" dirty="0"/>
              <a:t> des </a:t>
            </a:r>
            <a:r>
              <a:rPr lang="en-US" dirty="0" err="1"/>
              <a:t>produits</a:t>
            </a:r>
            <a:r>
              <a:rPr lang="en-US" dirty="0"/>
              <a:t> de </a:t>
            </a:r>
            <a:r>
              <a:rPr lang="en-US" dirty="0" err="1"/>
              <a:t>chaque</a:t>
            </a:r>
            <a:r>
              <a:rPr lang="en-US" dirty="0"/>
              <a:t> pixel (position). </a:t>
            </a:r>
          </a:p>
          <a:p>
            <a:endParaRPr lang="en-US" dirty="0"/>
          </a:p>
          <a:p>
            <a:r>
              <a:rPr lang="en-US" dirty="0"/>
              <a:t>La correlation </a:t>
            </a:r>
            <a:r>
              <a:rPr lang="en-US" dirty="0" err="1"/>
              <a:t>est</a:t>
            </a:r>
            <a:r>
              <a:rPr lang="en-US" dirty="0"/>
              <a:t> </a:t>
            </a:r>
            <a:r>
              <a:rPr lang="en-US" dirty="0" err="1"/>
              <a:t>vraiment</a:t>
            </a:r>
            <a:r>
              <a:rPr lang="en-US" dirty="0"/>
              <a:t> la function de </a:t>
            </a:r>
            <a:r>
              <a:rPr lang="en-US" dirty="0" err="1"/>
              <a:t>déplacement</a:t>
            </a:r>
            <a:r>
              <a:rPr lang="en-US" dirty="0"/>
              <a:t>. La première </a:t>
            </a:r>
            <a:r>
              <a:rPr lang="en-US" dirty="0" err="1"/>
              <a:t>valeur</a:t>
            </a:r>
            <a:r>
              <a:rPr lang="en-US" dirty="0"/>
              <a:t> de la correlation correspond à zero </a:t>
            </a:r>
            <a:r>
              <a:rPr lang="en-US" dirty="0" err="1"/>
              <a:t>déplacements</a:t>
            </a:r>
            <a:r>
              <a:rPr lang="en-US"/>
              <a:t>, la </a:t>
            </a:r>
            <a:r>
              <a:rPr lang="en-US" dirty="0" err="1"/>
              <a:t>seconde</a:t>
            </a:r>
            <a:r>
              <a:rPr lang="en-US" dirty="0"/>
              <a:t> </a:t>
            </a:r>
            <a:r>
              <a:rPr lang="en-US" dirty="0" err="1"/>
              <a:t>valeur</a:t>
            </a:r>
            <a:r>
              <a:rPr lang="en-US" dirty="0"/>
              <a:t> à un pas de </a:t>
            </a:r>
            <a:r>
              <a:rPr lang="en-US" dirty="0" err="1"/>
              <a:t>déplacement</a:t>
            </a:r>
            <a:r>
              <a:rPr lang="en-US" dirty="0"/>
              <a:t>, </a:t>
            </a:r>
            <a:r>
              <a:rPr lang="en-US" dirty="0" err="1"/>
              <a:t>ainsi</a:t>
            </a:r>
            <a:r>
              <a:rPr lang="en-US" dirty="0"/>
              <a:t> de suite.</a:t>
            </a:r>
          </a:p>
          <a:p>
            <a:endParaRPr lang="en-US" dirty="0"/>
          </a:p>
          <a:p>
            <a:r>
              <a:rPr lang="en-US" dirty="0"/>
              <a:t>Par </a:t>
            </a:r>
            <a:r>
              <a:rPr lang="en-US" dirty="0" err="1"/>
              <a:t>défaut</a:t>
            </a:r>
            <a:r>
              <a:rPr lang="en-US" dirty="0"/>
              <a:t>, le pas de </a:t>
            </a:r>
            <a:r>
              <a:rPr lang="en-US" dirty="0" err="1"/>
              <a:t>déplacement</a:t>
            </a:r>
            <a:r>
              <a:rPr lang="en-US" dirty="0"/>
              <a:t> </a:t>
            </a:r>
            <a:r>
              <a:rPr lang="en-US" dirty="0" err="1"/>
              <a:t>est</a:t>
            </a:r>
            <a:r>
              <a:rPr lang="en-US" dirty="0"/>
              <a:t> de 1, </a:t>
            </a:r>
            <a:r>
              <a:rPr lang="en-US" dirty="0" err="1"/>
              <a:t>mais</a:t>
            </a:r>
            <a:r>
              <a:rPr lang="en-US" dirty="0"/>
              <a:t> on </a:t>
            </a:r>
            <a:r>
              <a:rPr lang="en-US" dirty="0" err="1"/>
              <a:t>peut</a:t>
            </a:r>
            <a:r>
              <a:rPr lang="en-US" dirty="0"/>
              <a:t> </a:t>
            </a:r>
            <a:r>
              <a:rPr lang="en-US" dirty="0" err="1"/>
              <a:t>avoir</a:t>
            </a:r>
            <a:r>
              <a:rPr lang="en-US" dirty="0"/>
              <a:t> des pas plus grands que un. Le pas </a:t>
            </a:r>
            <a:r>
              <a:rPr lang="en-US" dirty="0" err="1"/>
              <a:t>déplacement</a:t>
            </a:r>
            <a:r>
              <a:rPr lang="en-US" dirty="0"/>
              <a:t> du </a:t>
            </a:r>
            <a:r>
              <a:rPr lang="en-US" dirty="0" err="1"/>
              <a:t>filtre</a:t>
            </a:r>
            <a:r>
              <a:rPr lang="en-US" dirty="0"/>
              <a:t> </a:t>
            </a:r>
            <a:r>
              <a:rPr lang="en-US" dirty="0" err="1"/>
              <a:t>est</a:t>
            </a:r>
            <a:r>
              <a:rPr lang="en-US" dirty="0"/>
              <a:t> un hyper-parameter: stride.</a:t>
            </a:r>
          </a:p>
          <a:p>
            <a:endParaRPr lang="en-US" dirty="0"/>
          </a:p>
          <a:p>
            <a:r>
              <a:rPr lang="en-US" dirty="0"/>
              <a:t>La correlation </a:t>
            </a:r>
            <a:r>
              <a:rPr lang="en-US" dirty="0" err="1"/>
              <a:t>en</a:t>
            </a:r>
            <a:r>
              <a:rPr lang="en-US" dirty="0"/>
              <a:t> 2D </a:t>
            </a:r>
            <a:r>
              <a:rPr lang="en-US" dirty="0" err="1"/>
              <a:t>permet</a:t>
            </a:r>
            <a:r>
              <a:rPr lang="en-US" dirty="0"/>
              <a:t> </a:t>
            </a:r>
            <a:r>
              <a:rPr lang="en-US" dirty="0" err="1"/>
              <a:t>d’accomplir</a:t>
            </a:r>
            <a:r>
              <a:rPr lang="en-US" dirty="0"/>
              <a:t> deux </a:t>
            </a:r>
            <a:r>
              <a:rPr lang="en-US" dirty="0" err="1"/>
              <a:t>propriétés</a:t>
            </a:r>
            <a:r>
              <a:rPr lang="en-US" dirty="0"/>
              <a:t> </a:t>
            </a:r>
            <a:r>
              <a:rPr lang="en-US" dirty="0" err="1"/>
              <a:t>intéressantes</a:t>
            </a:r>
            <a:r>
              <a:rPr lang="en-US" dirty="0"/>
              <a:t>:</a:t>
            </a:r>
          </a:p>
          <a:p>
            <a:endParaRPr lang="en-US" dirty="0"/>
          </a:p>
          <a:p>
            <a:r>
              <a:rPr lang="en-US" dirty="0"/>
              <a:t>1. Invariant </a:t>
            </a:r>
            <a:r>
              <a:rPr lang="en-US" dirty="0" err="1"/>
              <a:t>translationelle</a:t>
            </a:r>
            <a:r>
              <a:rPr lang="en-US" dirty="0"/>
              <a:t>: Notre </a:t>
            </a:r>
            <a:r>
              <a:rPr lang="en-US" dirty="0" err="1"/>
              <a:t>système</a:t>
            </a:r>
            <a:r>
              <a:rPr lang="en-US" dirty="0"/>
              <a:t> de vision </a:t>
            </a:r>
            <a:r>
              <a:rPr lang="en-US" dirty="0" err="1"/>
              <a:t>devrait</a:t>
            </a:r>
            <a:r>
              <a:rPr lang="en-US" dirty="0"/>
              <a:t> </a:t>
            </a:r>
            <a:r>
              <a:rPr lang="en-US" dirty="0" err="1"/>
              <a:t>être</a:t>
            </a:r>
            <a:r>
              <a:rPr lang="en-US" dirty="0"/>
              <a:t> de </a:t>
            </a:r>
            <a:r>
              <a:rPr lang="en-US" dirty="0" err="1"/>
              <a:t>détecter</a:t>
            </a:r>
            <a:r>
              <a:rPr lang="en-US" dirty="0"/>
              <a:t>, </a:t>
            </a:r>
            <a:r>
              <a:rPr lang="en-US" dirty="0" err="1"/>
              <a:t>reconnaître</a:t>
            </a:r>
            <a:r>
              <a:rPr lang="en-US" dirty="0"/>
              <a:t>, </a:t>
            </a:r>
            <a:r>
              <a:rPr lang="en-US" dirty="0" err="1"/>
              <a:t>ou</a:t>
            </a:r>
            <a:r>
              <a:rPr lang="en-US" dirty="0"/>
              <a:t> </a:t>
            </a:r>
            <a:r>
              <a:rPr lang="en-US" dirty="0" err="1"/>
              <a:t>répondre</a:t>
            </a:r>
            <a:r>
              <a:rPr lang="en-US" dirty="0"/>
              <a:t> à la </a:t>
            </a:r>
            <a:r>
              <a:rPr lang="en-US" dirty="0" err="1"/>
              <a:t>vue</a:t>
            </a:r>
            <a:r>
              <a:rPr lang="en-US" dirty="0"/>
              <a:t> d’un </a:t>
            </a:r>
            <a:r>
              <a:rPr lang="en-US" dirty="0" err="1"/>
              <a:t>objet</a:t>
            </a:r>
            <a:r>
              <a:rPr lang="en-US" dirty="0"/>
              <a:t>, de la </a:t>
            </a:r>
            <a:r>
              <a:rPr lang="en-US" dirty="0" err="1"/>
              <a:t>même</a:t>
            </a:r>
            <a:r>
              <a:rPr lang="en-US" dirty="0"/>
              <a:t> </a:t>
            </a:r>
            <a:r>
              <a:rPr lang="en-US" dirty="0" err="1"/>
              <a:t>façon</a:t>
            </a:r>
            <a:r>
              <a:rPr lang="en-US" dirty="0"/>
              <a:t> </a:t>
            </a:r>
            <a:r>
              <a:rPr lang="en-US" dirty="0" err="1"/>
              <a:t>peu</a:t>
            </a:r>
            <a:r>
              <a:rPr lang="en-US" dirty="0"/>
              <a:t> </a:t>
            </a:r>
            <a:r>
              <a:rPr lang="en-US" dirty="0" err="1"/>
              <a:t>importe</a:t>
            </a:r>
            <a:r>
              <a:rPr lang="en-US" dirty="0"/>
              <a:t> </a:t>
            </a:r>
            <a:r>
              <a:rPr lang="en-US" dirty="0" err="1"/>
              <a:t>où</a:t>
            </a:r>
            <a:r>
              <a:rPr lang="en-US" dirty="0"/>
              <a:t> </a:t>
            </a:r>
            <a:r>
              <a:rPr lang="en-US" dirty="0" err="1"/>
              <a:t>l’objet</a:t>
            </a:r>
            <a:r>
              <a:rPr lang="en-US" dirty="0"/>
              <a:t> </a:t>
            </a:r>
            <a:r>
              <a:rPr lang="en-US" dirty="0" err="1"/>
              <a:t>apprait</a:t>
            </a:r>
            <a:r>
              <a:rPr lang="en-US" dirty="0"/>
              <a:t> dans </a:t>
            </a:r>
            <a:r>
              <a:rPr lang="en-US" dirty="0" err="1"/>
              <a:t>l’image</a:t>
            </a:r>
            <a:r>
              <a:rPr lang="en-US" dirty="0"/>
              <a:t>.</a:t>
            </a:r>
          </a:p>
          <a:p>
            <a:endParaRPr lang="en-US" dirty="0"/>
          </a:p>
          <a:p>
            <a:r>
              <a:rPr lang="en-US" dirty="0"/>
              <a:t>2. </a:t>
            </a:r>
            <a:r>
              <a:rPr lang="en-US" dirty="0" err="1"/>
              <a:t>Localité</a:t>
            </a:r>
            <a:r>
              <a:rPr lang="en-US" dirty="0"/>
              <a:t>: Notre </a:t>
            </a:r>
            <a:r>
              <a:rPr lang="en-US" dirty="0" err="1"/>
              <a:t>système</a:t>
            </a:r>
            <a:r>
              <a:rPr lang="en-US" dirty="0"/>
              <a:t> de vision se </a:t>
            </a:r>
            <a:r>
              <a:rPr lang="en-US" dirty="0" err="1"/>
              <a:t>concentre</a:t>
            </a:r>
            <a:r>
              <a:rPr lang="en-US" dirty="0"/>
              <a:t> sur des regions locales, </a:t>
            </a:r>
            <a:r>
              <a:rPr lang="en-US" dirty="0" err="1"/>
              <a:t>peu</a:t>
            </a:r>
            <a:r>
              <a:rPr lang="en-US" dirty="0"/>
              <a:t> </a:t>
            </a:r>
            <a:r>
              <a:rPr lang="en-US" dirty="0" err="1"/>
              <a:t>importe</a:t>
            </a:r>
            <a:r>
              <a:rPr lang="en-US" dirty="0"/>
              <a:t> </a:t>
            </a:r>
            <a:r>
              <a:rPr lang="en-US" dirty="0" err="1"/>
              <a:t>ce</a:t>
            </a:r>
            <a:r>
              <a:rPr lang="en-US" dirty="0"/>
              <a:t> qui se passe dans </a:t>
            </a:r>
            <a:r>
              <a:rPr lang="en-US" dirty="0" err="1"/>
              <a:t>d’autres</a:t>
            </a:r>
            <a:r>
              <a:rPr lang="en-US" dirty="0"/>
              <a:t> sections de </a:t>
            </a:r>
            <a:r>
              <a:rPr lang="en-US" dirty="0" err="1"/>
              <a:t>l’image</a:t>
            </a:r>
            <a:r>
              <a:rPr lang="en-US" dirty="0"/>
              <a:t>.</a:t>
            </a:r>
          </a:p>
        </p:txBody>
      </p:sp>
      <p:sp>
        <p:nvSpPr>
          <p:cNvPr id="4" name="Slide Number Placeholder 3"/>
          <p:cNvSpPr>
            <a:spLocks noGrp="1"/>
          </p:cNvSpPr>
          <p:nvPr>
            <p:ph type="sldNum" sz="quarter" idx="5"/>
          </p:nvPr>
        </p:nvSpPr>
        <p:spPr/>
        <p:txBody>
          <a:bodyPr/>
          <a:lstStyle/>
          <a:p>
            <a:fld id="{23CAEC78-AE16-A645-AA19-9BF2035CFA6B}" type="slidenum">
              <a:rPr lang="fr-CA" smtClean="0"/>
              <a:t>48</a:t>
            </a:fld>
            <a:endParaRPr lang="fr-CA"/>
          </a:p>
        </p:txBody>
      </p:sp>
    </p:spTree>
    <p:extLst>
      <p:ext uri="{BB962C8B-B14F-4D97-AF65-F5344CB8AC3E}">
        <p14:creationId xmlns:p14="http://schemas.microsoft.com/office/powerpoint/2010/main" val="2129667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a:extLst>
              <a:ext uri="{FF2B5EF4-FFF2-40B4-BE49-F238E27FC236}">
                <a16:creationId xmlns:a16="http://schemas.microsoft.com/office/drawing/2014/main" id="{AF14C74D-C810-4C1C-9AEE-76601B9CECE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fld id="{04809F4F-71B8-48E5-8441-3FF3D7A32420}" type="slidenum">
              <a:rPr lang="en-US" altLang="ko-KR" sz="1200"/>
              <a:pPr eaLnBrk="1" hangingPunct="1"/>
              <a:t>5</a:t>
            </a:fld>
            <a:endParaRPr lang="ko-KR" altLang="en-US" sz="1200"/>
          </a:p>
        </p:txBody>
      </p:sp>
      <p:sp>
        <p:nvSpPr>
          <p:cNvPr id="20482" name="Rectangle 2">
            <a:extLst>
              <a:ext uri="{FF2B5EF4-FFF2-40B4-BE49-F238E27FC236}">
                <a16:creationId xmlns:a16="http://schemas.microsoft.com/office/drawing/2014/main" id="{364A1000-BF5F-4D99-B571-770B0C7597A7}"/>
              </a:ext>
            </a:extLst>
          </p:cNvPr>
          <p:cNvSpPr>
            <a:spLocks noGrp="1" noRot="1" noChangeAspect="1" noChangeArrowheads="1" noTextEdit="1"/>
          </p:cNvSpPr>
          <p:nvPr>
            <p:ph type="sldImg"/>
          </p:nvPr>
        </p:nvSpPr>
        <p:spPr>
          <a:ln/>
        </p:spPr>
      </p:sp>
      <p:sp>
        <p:nvSpPr>
          <p:cNvPr id="20483" name="Rectangle 3">
            <a:extLst>
              <a:ext uri="{FF2B5EF4-FFF2-40B4-BE49-F238E27FC236}">
                <a16:creationId xmlns:a16="http://schemas.microsoft.com/office/drawing/2014/main" id="{C62C9431-5EFC-45E5-A04B-F5847F9B3D9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CA" altLang="en-US" dirty="0">
                <a:ea typeface="굴림" panose="020B0600000101010101" pitchFamily="34" charset="-127"/>
              </a:rPr>
              <a:t>Pour éviter le surapprentissage, mentionner: réduire la taille du modèle, drop-off (élagage ou </a:t>
            </a:r>
            <a:r>
              <a:rPr lang="fr-CA" altLang="en-US" dirty="0" err="1">
                <a:ea typeface="굴림" panose="020B0600000101010101" pitchFamily="34" charset="-127"/>
              </a:rPr>
              <a:t>pruning</a:t>
            </a:r>
            <a:r>
              <a:rPr lang="fr-CA" altLang="en-US" dirty="0">
                <a:ea typeface="굴림" panose="020B0600000101010101" pitchFamily="34" charset="-127"/>
              </a:rPr>
              <a:t> en anglais), régularisation</a:t>
            </a:r>
          </a:p>
          <a:p>
            <a:pPr eaLnBrk="1" hangingPunct="1"/>
            <a:endParaRPr lang="fr-CA" altLang="en-US" dirty="0">
              <a:ea typeface="굴림" panose="020B0600000101010101" pitchFamily="34" charset="-127"/>
            </a:endParaRPr>
          </a:p>
          <a:p>
            <a:pPr eaLnBrk="1" hangingPunct="1"/>
            <a:r>
              <a:rPr lang="fr-CA" altLang="en-US" dirty="0">
                <a:ea typeface="굴림" panose="020B0600000101010101" pitchFamily="34" charset="-127"/>
              </a:rPr>
              <a:t>Hyperparamètres: pas d’apprentissage, fonction d’activation, algorithme d’</a:t>
            </a:r>
            <a:r>
              <a:rPr lang="fr-CA" altLang="en-US" dirty="0" err="1">
                <a:ea typeface="굴림" panose="020B0600000101010101" pitchFamily="34" charset="-127"/>
              </a:rPr>
              <a:t>optmisatuin</a:t>
            </a:r>
            <a:endParaRPr lang="fr-CA" altLang="en-US" dirty="0">
              <a:ea typeface="굴림" panose="020B0600000101010101" pitchFamily="34" charset="-127"/>
            </a:endParaRPr>
          </a:p>
        </p:txBody>
      </p:sp>
    </p:spTree>
    <p:extLst>
      <p:ext uri="{BB962C8B-B14F-4D97-AF65-F5344CB8AC3E}">
        <p14:creationId xmlns:p14="http://schemas.microsoft.com/office/powerpoint/2010/main" val="19948117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https://towardsdatascience.com/convolution-vs-correlation-af868b6b4fb5</a:t>
            </a:r>
          </a:p>
          <a:p>
            <a:endParaRPr lang="en-US" dirty="0"/>
          </a:p>
          <a:p>
            <a:r>
              <a:rPr lang="en-US" dirty="0" err="1"/>
              <a:t>En</a:t>
            </a:r>
            <a:r>
              <a:rPr lang="en-US" dirty="0"/>
              <a:t> pratique, </a:t>
            </a:r>
            <a:r>
              <a:rPr lang="en-US" dirty="0" err="1"/>
              <a:t>l’algorithme</a:t>
            </a:r>
            <a:r>
              <a:rPr lang="en-US" dirty="0"/>
              <a:t> pour faire la correlation </a:t>
            </a:r>
            <a:r>
              <a:rPr lang="en-US" dirty="0" err="1"/>
              <a:t>est</a:t>
            </a:r>
            <a:r>
              <a:rPr lang="en-US" dirty="0"/>
              <a:t> plus </a:t>
            </a:r>
            <a:r>
              <a:rPr lang="en-US" dirty="0" err="1"/>
              <a:t>efficace</a:t>
            </a:r>
            <a:r>
              <a:rPr lang="en-US" dirty="0"/>
              <a:t> que </a:t>
            </a:r>
            <a:r>
              <a:rPr lang="en-US" dirty="0" err="1"/>
              <a:t>ça</a:t>
            </a:r>
            <a:r>
              <a:rPr lang="en-US" dirty="0"/>
              <a:t>. Elle se fait avec des </a:t>
            </a:r>
            <a:r>
              <a:rPr lang="en-US" dirty="0" err="1"/>
              <a:t>calculs</a:t>
            </a:r>
            <a:r>
              <a:rPr lang="en-US" dirty="0"/>
              <a:t> </a:t>
            </a:r>
            <a:r>
              <a:rPr lang="en-US" dirty="0" err="1"/>
              <a:t>matricielles</a:t>
            </a:r>
            <a:r>
              <a:rPr lang="en-US" dirty="0"/>
              <a:t> </a:t>
            </a:r>
            <a:r>
              <a:rPr lang="en-US" dirty="0" err="1"/>
              <a:t>optimisées</a:t>
            </a:r>
            <a:r>
              <a:rPr lang="en-US" dirty="0"/>
              <a:t> – </a:t>
            </a:r>
            <a:r>
              <a:rPr lang="en-US" dirty="0" err="1"/>
              <a:t>parallélisées</a:t>
            </a:r>
            <a:r>
              <a:rPr lang="en-US" dirty="0"/>
              <a:t> – sur des </a:t>
            </a:r>
            <a:r>
              <a:rPr lang="en-US" dirty="0" err="1"/>
              <a:t>cartes</a:t>
            </a:r>
            <a:r>
              <a:rPr lang="en-US" dirty="0"/>
              <a:t> </a:t>
            </a:r>
            <a:r>
              <a:rPr lang="en-US" dirty="0" err="1"/>
              <a:t>graphiques</a:t>
            </a:r>
            <a:r>
              <a:rPr lang="en-US" dirty="0"/>
              <a:t> </a:t>
            </a:r>
            <a:r>
              <a:rPr lang="en-US" dirty="0" err="1"/>
              <a:t>comme</a:t>
            </a:r>
            <a:r>
              <a:rPr lang="en-US"/>
              <a:t> des GPU.</a:t>
            </a:r>
            <a:endParaRPr lang="en-US" dirty="0"/>
          </a:p>
        </p:txBody>
      </p:sp>
      <p:sp>
        <p:nvSpPr>
          <p:cNvPr id="4" name="Slide Number Placeholder 3"/>
          <p:cNvSpPr>
            <a:spLocks noGrp="1"/>
          </p:cNvSpPr>
          <p:nvPr>
            <p:ph type="sldNum" sz="quarter" idx="5"/>
          </p:nvPr>
        </p:nvSpPr>
        <p:spPr/>
        <p:txBody>
          <a:bodyPr/>
          <a:lstStyle/>
          <a:p>
            <a:fld id="{23CAEC78-AE16-A645-AA19-9BF2035CFA6B}" type="slidenum">
              <a:rPr lang="fr-CA" smtClean="0"/>
              <a:t>50</a:t>
            </a:fld>
            <a:endParaRPr lang="fr-CA"/>
          </a:p>
        </p:txBody>
      </p:sp>
    </p:spTree>
    <p:extLst>
      <p:ext uri="{BB962C8B-B14F-4D97-AF65-F5344CB8AC3E}">
        <p14:creationId xmlns:p14="http://schemas.microsoft.com/office/powerpoint/2010/main" val="30131189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r>
              <a:rPr lang="en-US" dirty="0"/>
              <a:t>https://towardsdatascience.com/convolution-vs-correlation-af868b6b4fb5</a:t>
            </a:r>
          </a:p>
          <a:p>
            <a:endParaRPr lang="en-US" dirty="0"/>
          </a:p>
          <a:p>
            <a:r>
              <a:rPr lang="en-US" dirty="0"/>
              <a:t>La correlation 2D a </a:t>
            </a:r>
            <a:r>
              <a:rPr lang="en-US" dirty="0" err="1"/>
              <a:t>comme</a:t>
            </a:r>
            <a:r>
              <a:rPr lang="en-US" dirty="0"/>
              <a:t> </a:t>
            </a:r>
            <a:r>
              <a:rPr lang="en-US" dirty="0" err="1"/>
              <a:t>propriété</a:t>
            </a:r>
            <a:r>
              <a:rPr lang="en-US" dirty="0"/>
              <a:t> (inconvenient) que </a:t>
            </a:r>
            <a:r>
              <a:rPr lang="en-US" dirty="0" err="1"/>
              <a:t>lorsqu’elle</a:t>
            </a:r>
            <a:r>
              <a:rPr lang="en-US" dirty="0"/>
              <a:t> </a:t>
            </a:r>
            <a:r>
              <a:rPr lang="en-US" dirty="0" err="1"/>
              <a:t>est</a:t>
            </a:r>
            <a:r>
              <a:rPr lang="en-US" dirty="0"/>
              <a:t> </a:t>
            </a:r>
            <a:r>
              <a:rPr lang="en-US" dirty="0" err="1"/>
              <a:t>appliquée</a:t>
            </a:r>
            <a:r>
              <a:rPr lang="en-US" dirty="0"/>
              <a:t> à un signal </a:t>
            </a:r>
            <a:r>
              <a:rPr lang="en-US" dirty="0" err="1"/>
              <a:t>discret</a:t>
            </a:r>
            <a:r>
              <a:rPr lang="en-US" dirty="0"/>
              <a:t> avec </a:t>
            </a:r>
            <a:r>
              <a:rPr lang="en-US" dirty="0" err="1"/>
              <a:t>une</a:t>
            </a:r>
            <a:r>
              <a:rPr lang="en-US" dirty="0"/>
              <a:t> impulsion </a:t>
            </a:r>
            <a:r>
              <a:rPr lang="en-US" dirty="0" err="1"/>
              <a:t>unitaire</a:t>
            </a:r>
            <a:r>
              <a:rPr lang="en-US" dirty="0"/>
              <a:t> (</a:t>
            </a:r>
            <a:r>
              <a:rPr lang="en-US" dirty="0" err="1"/>
              <a:t>c.à</a:t>
            </a:r>
            <a:r>
              <a:rPr lang="en-US" dirty="0"/>
              <a:t>`-d., </a:t>
            </a:r>
            <a:r>
              <a:rPr lang="en-US" dirty="0" err="1"/>
              <a:t>une</a:t>
            </a:r>
            <a:r>
              <a:rPr lang="en-US" dirty="0"/>
              <a:t> </a:t>
            </a:r>
            <a:r>
              <a:rPr lang="en-US" dirty="0" err="1"/>
              <a:t>matrice</a:t>
            </a:r>
            <a:r>
              <a:rPr lang="en-US" dirty="0"/>
              <a:t> 2D avec des 0 </a:t>
            </a:r>
            <a:r>
              <a:rPr lang="en-US" dirty="0" err="1"/>
              <a:t>partout</a:t>
            </a:r>
            <a:r>
              <a:rPr lang="en-US" dirty="0"/>
              <a:t> </a:t>
            </a:r>
            <a:r>
              <a:rPr lang="en-US" dirty="0" err="1"/>
              <a:t>sauf</a:t>
            </a:r>
            <a:r>
              <a:rPr lang="en-US" dirty="0"/>
              <a:t> </a:t>
            </a:r>
            <a:r>
              <a:rPr lang="en-US" dirty="0" err="1"/>
              <a:t>une</a:t>
            </a:r>
            <a:r>
              <a:rPr lang="en-US" dirty="0"/>
              <a:t> position qui </a:t>
            </a:r>
            <a:r>
              <a:rPr lang="en-US" dirty="0" err="1"/>
              <a:t>est</a:t>
            </a:r>
            <a:r>
              <a:rPr lang="en-US" dirty="0"/>
              <a:t> à 1 – </a:t>
            </a:r>
            <a:r>
              <a:rPr lang="en-US" dirty="0" err="1"/>
              <a:t>l’endroit</a:t>
            </a:r>
            <a:r>
              <a:rPr lang="en-US" dirty="0"/>
              <a:t> </a:t>
            </a:r>
            <a:r>
              <a:rPr lang="en-US" dirty="0" err="1"/>
              <a:t>où</a:t>
            </a:r>
            <a:r>
              <a:rPr lang="en-US" dirty="0"/>
              <a:t> </a:t>
            </a:r>
            <a:r>
              <a:rPr lang="en-US" dirty="0" err="1"/>
              <a:t>est</a:t>
            </a:r>
            <a:r>
              <a:rPr lang="en-US" dirty="0"/>
              <a:t> </a:t>
            </a:r>
            <a:r>
              <a:rPr lang="en-US" dirty="0" err="1"/>
              <a:t>l’impulsion</a:t>
            </a:r>
            <a:r>
              <a:rPr lang="en-US" dirty="0"/>
              <a:t>), le </a:t>
            </a:r>
            <a:r>
              <a:rPr lang="en-US" dirty="0" err="1"/>
              <a:t>résultat</a:t>
            </a:r>
            <a:r>
              <a:rPr lang="en-US" dirty="0"/>
              <a:t> </a:t>
            </a:r>
            <a:r>
              <a:rPr lang="en-US" dirty="0" err="1"/>
              <a:t>est</a:t>
            </a:r>
            <a:r>
              <a:rPr lang="en-US" dirty="0"/>
              <a:t> </a:t>
            </a:r>
            <a:r>
              <a:rPr lang="en-US" dirty="0" err="1"/>
              <a:t>une</a:t>
            </a:r>
            <a:r>
              <a:rPr lang="en-US" dirty="0"/>
              <a:t> </a:t>
            </a:r>
            <a:r>
              <a:rPr lang="en-US" dirty="0" err="1"/>
              <a:t>copie</a:t>
            </a:r>
            <a:r>
              <a:rPr lang="en-US" dirty="0"/>
              <a:t> du </a:t>
            </a:r>
            <a:r>
              <a:rPr lang="en-US" dirty="0" err="1"/>
              <a:t>filtre</a:t>
            </a:r>
            <a:r>
              <a:rPr lang="en-US" dirty="0"/>
              <a:t> </a:t>
            </a:r>
            <a:r>
              <a:rPr lang="en-US" dirty="0" err="1"/>
              <a:t>mais</a:t>
            </a:r>
            <a:r>
              <a:rPr lang="en-US" dirty="0"/>
              <a:t>, avec </a:t>
            </a:r>
            <a:r>
              <a:rPr lang="en-US" dirty="0" err="1"/>
              <a:t>une</a:t>
            </a:r>
            <a:r>
              <a:rPr lang="en-US" dirty="0"/>
              <a:t> rotation de 180 </a:t>
            </a:r>
            <a:r>
              <a:rPr lang="en-US" dirty="0" err="1"/>
              <a:t>degrés</a:t>
            </a:r>
            <a:r>
              <a:rPr lang="en-US" dirty="0"/>
              <a:t>, le </a:t>
            </a:r>
            <a:r>
              <a:rPr lang="en-US" dirty="0" err="1"/>
              <a:t>filtre</a:t>
            </a:r>
            <a:r>
              <a:rPr lang="en-US" dirty="0"/>
              <a:t> </a:t>
            </a:r>
            <a:r>
              <a:rPr lang="en-US" dirty="0" err="1"/>
              <a:t>étant</a:t>
            </a:r>
            <a:r>
              <a:rPr lang="en-US" dirty="0"/>
              <a:t> </a:t>
            </a:r>
            <a:r>
              <a:rPr lang="en-US" dirty="0" err="1"/>
              <a:t>situé</a:t>
            </a:r>
            <a:r>
              <a:rPr lang="en-US" dirty="0"/>
              <a:t> à </a:t>
            </a:r>
            <a:r>
              <a:rPr lang="en-US" dirty="0" err="1"/>
              <a:t>l’endroit</a:t>
            </a:r>
            <a:r>
              <a:rPr lang="en-US" dirty="0"/>
              <a:t> du </a:t>
            </a:r>
            <a:r>
              <a:rPr lang="en-US" dirty="0" err="1"/>
              <a:t>filtre</a:t>
            </a:r>
            <a:r>
              <a:rPr lang="en-US" dirty="0"/>
              <a:t>. On </a:t>
            </a:r>
            <a:r>
              <a:rPr lang="en-US" dirty="0" err="1"/>
              <a:t>aimerait</a:t>
            </a:r>
            <a:r>
              <a:rPr lang="en-US" dirty="0"/>
              <a:t> que </a:t>
            </a:r>
            <a:r>
              <a:rPr lang="en-US" dirty="0" err="1"/>
              <a:t>ce</a:t>
            </a:r>
            <a:r>
              <a:rPr lang="en-US" dirty="0"/>
              <a:t> </a:t>
            </a:r>
            <a:r>
              <a:rPr lang="en-US" dirty="0" err="1"/>
              <a:t>soit</a:t>
            </a:r>
            <a:r>
              <a:rPr lang="en-US" dirty="0"/>
              <a:t> </a:t>
            </a:r>
            <a:r>
              <a:rPr lang="en-US" dirty="0" err="1"/>
              <a:t>juste</a:t>
            </a:r>
            <a:r>
              <a:rPr lang="en-US" dirty="0"/>
              <a:t> la </a:t>
            </a:r>
            <a:r>
              <a:rPr lang="en-US" dirty="0" err="1"/>
              <a:t>copie</a:t>
            </a:r>
            <a:r>
              <a:rPr lang="en-US" dirty="0"/>
              <a:t> du </a:t>
            </a:r>
            <a:r>
              <a:rPr lang="en-US" dirty="0" err="1"/>
              <a:t>filtre</a:t>
            </a:r>
            <a:r>
              <a:rPr lang="en-US" dirty="0"/>
              <a:t>, sans rotation.</a:t>
            </a:r>
          </a:p>
          <a:p>
            <a:endParaRPr lang="en-US" dirty="0"/>
          </a:p>
          <a:p>
            <a:r>
              <a:rPr lang="en-US" dirty="0"/>
              <a:t>Pour </a:t>
            </a:r>
            <a:r>
              <a:rPr lang="en-US" dirty="0" err="1"/>
              <a:t>cette</a:t>
            </a:r>
            <a:r>
              <a:rPr lang="en-US" dirty="0"/>
              <a:t> raison, dans les reseaux de neurons, on </a:t>
            </a:r>
            <a:r>
              <a:rPr lang="en-US" dirty="0" err="1"/>
              <a:t>préfère</a:t>
            </a:r>
            <a:r>
              <a:rPr lang="en-US" dirty="0"/>
              <a:t> </a:t>
            </a:r>
            <a:r>
              <a:rPr lang="en-US" dirty="0" err="1"/>
              <a:t>utiliser</a:t>
            </a:r>
            <a:r>
              <a:rPr lang="en-US" dirty="0"/>
              <a:t> </a:t>
            </a:r>
            <a:r>
              <a:rPr lang="en-US" dirty="0" err="1"/>
              <a:t>une</a:t>
            </a:r>
            <a:r>
              <a:rPr lang="en-US" dirty="0"/>
              <a:t> </a:t>
            </a:r>
            <a:r>
              <a:rPr lang="en-US" dirty="0" err="1"/>
              <a:t>autre</a:t>
            </a:r>
            <a:r>
              <a:rPr lang="en-US" dirty="0"/>
              <a:t> operation, </a:t>
            </a:r>
            <a:r>
              <a:rPr lang="en-US" dirty="0" err="1"/>
              <a:t>similaire</a:t>
            </a:r>
            <a:r>
              <a:rPr lang="en-US" dirty="0"/>
              <a:t> à la </a:t>
            </a:r>
            <a:r>
              <a:rPr lang="en-US" dirty="0" err="1"/>
              <a:t>corrélation</a:t>
            </a:r>
            <a:r>
              <a:rPr lang="en-US" dirty="0"/>
              <a:t>, </a:t>
            </a:r>
            <a:r>
              <a:rPr lang="en-US" dirty="0" err="1"/>
              <a:t>sauf</a:t>
            </a:r>
            <a:r>
              <a:rPr lang="en-US" dirty="0"/>
              <a:t> que le noyau </a:t>
            </a:r>
            <a:r>
              <a:rPr lang="en-US" dirty="0" err="1"/>
              <a:t>est</a:t>
            </a:r>
            <a:r>
              <a:rPr lang="en-US" dirty="0"/>
              <a:t> </a:t>
            </a:r>
            <a:r>
              <a:rPr lang="en-US" dirty="0" err="1"/>
              <a:t>flipé</a:t>
            </a:r>
            <a:r>
              <a:rPr lang="en-US" dirty="0"/>
              <a:t> (</a:t>
            </a:r>
            <a:r>
              <a:rPr lang="en-US" dirty="0" err="1"/>
              <a:t>rotationné</a:t>
            </a:r>
            <a:r>
              <a:rPr lang="en-US" dirty="0"/>
              <a:t> de 180 </a:t>
            </a:r>
            <a:r>
              <a:rPr lang="en-US" dirty="0" err="1"/>
              <a:t>degrés</a:t>
            </a:r>
            <a:r>
              <a:rPr lang="en-US" dirty="0"/>
              <a:t>) </a:t>
            </a:r>
            <a:r>
              <a:rPr lang="en-US" dirty="0" err="1"/>
              <a:t>avant</a:t>
            </a:r>
            <a:r>
              <a:rPr lang="en-US" dirty="0"/>
              <a:t> de </a:t>
            </a:r>
            <a:r>
              <a:rPr lang="en-US" dirty="0" err="1"/>
              <a:t>l’appliquer</a:t>
            </a:r>
            <a:r>
              <a:rPr lang="en-US" dirty="0"/>
              <a:t> à </a:t>
            </a:r>
            <a:r>
              <a:rPr lang="en-US" dirty="0" err="1"/>
              <a:t>l’image</a:t>
            </a:r>
            <a:r>
              <a:rPr lang="en-US" dirty="0"/>
              <a:t>.</a:t>
            </a:r>
          </a:p>
          <a:p>
            <a:endParaRPr lang="en-US" dirty="0"/>
          </a:p>
          <a:p>
            <a:r>
              <a:rPr lang="en-US" dirty="0"/>
              <a:t>Une </a:t>
            </a:r>
            <a:r>
              <a:rPr lang="en-US" dirty="0" err="1"/>
              <a:t>proprité</a:t>
            </a:r>
            <a:r>
              <a:rPr lang="en-US" dirty="0"/>
              <a:t> </a:t>
            </a:r>
            <a:r>
              <a:rPr lang="en-US" dirty="0" err="1"/>
              <a:t>fondamentale</a:t>
            </a:r>
            <a:r>
              <a:rPr lang="en-US" dirty="0"/>
              <a:t> de la convolution </a:t>
            </a:r>
            <a:r>
              <a:rPr lang="en-US" dirty="0" err="1"/>
              <a:t>est</a:t>
            </a:r>
            <a:r>
              <a:rPr lang="en-US" dirty="0"/>
              <a:t> que </a:t>
            </a:r>
            <a:r>
              <a:rPr lang="en-US" dirty="0" err="1"/>
              <a:t>convolutionner</a:t>
            </a:r>
            <a:r>
              <a:rPr lang="en-US" dirty="0"/>
              <a:t> un noyau (</a:t>
            </a:r>
            <a:r>
              <a:rPr lang="en-US" dirty="0" err="1"/>
              <a:t>filtre</a:t>
            </a:r>
            <a:r>
              <a:rPr lang="en-US" dirty="0"/>
              <a:t>) sur un signal </a:t>
            </a:r>
            <a:r>
              <a:rPr lang="en-US" dirty="0" err="1"/>
              <a:t>discret</a:t>
            </a:r>
            <a:r>
              <a:rPr lang="en-US" dirty="0"/>
              <a:t> avec </a:t>
            </a:r>
            <a:r>
              <a:rPr lang="en-US" dirty="0" err="1"/>
              <a:t>une</a:t>
            </a:r>
            <a:r>
              <a:rPr lang="en-US" dirty="0"/>
              <a:t> impulsion </a:t>
            </a:r>
            <a:r>
              <a:rPr lang="en-US" dirty="0" err="1"/>
              <a:t>unitaire</a:t>
            </a:r>
            <a:r>
              <a:rPr lang="en-US" dirty="0"/>
              <a:t> </a:t>
            </a:r>
            <a:r>
              <a:rPr lang="en-US" dirty="0" err="1"/>
              <a:t>retourne</a:t>
            </a:r>
            <a:r>
              <a:rPr lang="en-US" dirty="0"/>
              <a:t> </a:t>
            </a:r>
            <a:r>
              <a:rPr lang="en-US" dirty="0" err="1"/>
              <a:t>une</a:t>
            </a:r>
            <a:r>
              <a:rPr lang="en-US" dirty="0"/>
              <a:t> </a:t>
            </a:r>
            <a:r>
              <a:rPr lang="en-US" dirty="0" err="1"/>
              <a:t>copie</a:t>
            </a:r>
            <a:r>
              <a:rPr lang="en-US" dirty="0"/>
              <a:t> du noyau à la position </a:t>
            </a:r>
            <a:r>
              <a:rPr lang="en-US" dirty="0" err="1"/>
              <a:t>ou</a:t>
            </a:r>
            <a:r>
              <a:rPr lang="en-US" dirty="0"/>
              <a:t> </a:t>
            </a:r>
            <a:r>
              <a:rPr lang="en-US" dirty="0" err="1"/>
              <a:t>est</a:t>
            </a:r>
            <a:r>
              <a:rPr lang="en-US" dirty="0"/>
              <a:t> </a:t>
            </a:r>
            <a:r>
              <a:rPr lang="en-US" dirty="0" err="1"/>
              <a:t>situé</a:t>
            </a:r>
            <a:r>
              <a:rPr lang="en-US" dirty="0"/>
              <a:t> </a:t>
            </a:r>
            <a:r>
              <a:rPr lang="en-US" dirty="0" err="1"/>
              <a:t>l’impulsion</a:t>
            </a:r>
            <a:r>
              <a:rPr lang="en-US" dirty="0"/>
              <a:t>.</a:t>
            </a:r>
          </a:p>
        </p:txBody>
      </p:sp>
      <p:sp>
        <p:nvSpPr>
          <p:cNvPr id="4" name="Slide Number Placeholder 3"/>
          <p:cNvSpPr>
            <a:spLocks noGrp="1"/>
          </p:cNvSpPr>
          <p:nvPr>
            <p:ph type="sldNum" sz="quarter" idx="5"/>
          </p:nvPr>
        </p:nvSpPr>
        <p:spPr/>
        <p:txBody>
          <a:bodyPr/>
          <a:lstStyle/>
          <a:p>
            <a:fld id="{23CAEC78-AE16-A645-AA19-9BF2035CFA6B}" type="slidenum">
              <a:rPr lang="fr-CA" smtClean="0"/>
              <a:t>54</a:t>
            </a:fld>
            <a:endParaRPr lang="fr-CA"/>
          </a:p>
        </p:txBody>
      </p:sp>
    </p:spTree>
    <p:extLst>
      <p:ext uri="{BB962C8B-B14F-4D97-AF65-F5344CB8AC3E}">
        <p14:creationId xmlns:p14="http://schemas.microsoft.com/office/powerpoint/2010/main" val="22379646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err="1"/>
              <a:t>Considérer</a:t>
            </a:r>
            <a:r>
              <a:rPr lang="en-CA" dirty="0"/>
              <a:t> le </a:t>
            </a:r>
            <a:r>
              <a:rPr lang="fr-CA" altLang="en-US" dirty="0"/>
              <a:t>point de référence des indexes du filtre au début de la dernière rangée et colonne revient à appliquer la corrélation à un filtre </a:t>
            </a:r>
            <a:r>
              <a:rPr lang="fr-CA" altLang="en-US" dirty="0" err="1"/>
              <a:t>rotationné</a:t>
            </a:r>
            <a:r>
              <a:rPr lang="fr-CA" altLang="en-US" dirty="0"/>
              <a:t> d’abord de 180 degrés.</a:t>
            </a:r>
            <a:endParaRPr lang="en-CA" dirty="0"/>
          </a:p>
          <a:p>
            <a:endParaRPr lang="en-CA" dirty="0"/>
          </a:p>
          <a:p>
            <a:r>
              <a:rPr lang="en-CA" dirty="0"/>
              <a:t>La convolution </a:t>
            </a:r>
            <a:r>
              <a:rPr lang="en-CA" dirty="0" err="1"/>
              <a:t>est</a:t>
            </a:r>
            <a:r>
              <a:rPr lang="en-CA" dirty="0"/>
              <a:t> beaucoup </a:t>
            </a:r>
            <a:r>
              <a:rPr lang="en-CA" dirty="0" err="1"/>
              <a:t>utilisée</a:t>
            </a:r>
            <a:r>
              <a:rPr lang="en-CA" dirty="0"/>
              <a:t> sur des </a:t>
            </a:r>
            <a:r>
              <a:rPr lang="en-CA" dirty="0" err="1"/>
              <a:t>données</a:t>
            </a:r>
            <a:r>
              <a:rPr lang="en-CA" dirty="0"/>
              <a:t> </a:t>
            </a:r>
            <a:r>
              <a:rPr lang="en-CA" dirty="0" err="1"/>
              <a:t>ayant</a:t>
            </a:r>
            <a:r>
              <a:rPr lang="en-CA" dirty="0"/>
              <a:t> </a:t>
            </a:r>
            <a:r>
              <a:rPr lang="en-CA" dirty="0" err="1"/>
              <a:t>une</a:t>
            </a:r>
            <a:r>
              <a:rPr lang="en-CA" dirty="0"/>
              <a:t> </a:t>
            </a:r>
            <a:r>
              <a:rPr lang="en-CA" dirty="0" err="1"/>
              <a:t>topologique</a:t>
            </a:r>
            <a:r>
              <a:rPr lang="en-CA" dirty="0"/>
              <a:t> de grille 2-D, </a:t>
            </a:r>
            <a:r>
              <a:rPr lang="en-CA" dirty="0" err="1"/>
              <a:t>comme</a:t>
            </a:r>
            <a:r>
              <a:rPr lang="en-CA" dirty="0"/>
              <a:t> les images </a:t>
            </a:r>
            <a:r>
              <a:rPr lang="en-CA" dirty="0" err="1"/>
              <a:t>ou</a:t>
            </a:r>
            <a:r>
              <a:rPr lang="en-CA" dirty="0"/>
              <a:t> les time series, qui </a:t>
            </a:r>
            <a:r>
              <a:rPr lang="en-CA" dirty="0" err="1"/>
              <a:t>sont</a:t>
            </a:r>
            <a:r>
              <a:rPr lang="en-CA" dirty="0"/>
              <a:t> </a:t>
            </a:r>
            <a:r>
              <a:rPr lang="en-CA" dirty="0" err="1"/>
              <a:t>vues</a:t>
            </a:r>
            <a:r>
              <a:rPr lang="en-CA" dirty="0"/>
              <a:t> </a:t>
            </a:r>
            <a:r>
              <a:rPr lang="en-CA" dirty="0" err="1"/>
              <a:t>comme</a:t>
            </a:r>
            <a:r>
              <a:rPr lang="en-CA" dirty="0"/>
              <a:t> des </a:t>
            </a:r>
            <a:r>
              <a:rPr lang="en-CA" dirty="0" err="1"/>
              <a:t>données</a:t>
            </a:r>
            <a:r>
              <a:rPr lang="en-CA" dirty="0"/>
              <a:t> </a:t>
            </a:r>
            <a:r>
              <a:rPr lang="en-CA" dirty="0" err="1"/>
              <a:t>en</a:t>
            </a:r>
            <a:r>
              <a:rPr lang="en-CA" dirty="0"/>
              <a:t> grille 2-D.</a:t>
            </a:r>
          </a:p>
          <a:p>
            <a:endParaRPr lang="en-CA" dirty="0"/>
          </a:p>
          <a:p>
            <a:r>
              <a:rPr lang="en-CA" dirty="0" err="1"/>
              <a:t>Historique</a:t>
            </a:r>
            <a:r>
              <a:rPr lang="en-CA" dirty="0"/>
              <a:t>: https://towardsdatascience.com/convolution-vs-correlation-af868b6b4fb5</a:t>
            </a:r>
          </a:p>
          <a:p>
            <a:endParaRPr lang="en-CA" dirty="0"/>
          </a:p>
          <a:p>
            <a:pPr marL="0" marR="0" lvl="0" indent="0" algn="l" defTabSz="457200" rtl="0" eaLnBrk="1" fontAlgn="auto" latinLnBrk="0" hangingPunct="1">
              <a:lnSpc>
                <a:spcPct val="100000"/>
              </a:lnSpc>
              <a:spcBef>
                <a:spcPts val="0"/>
              </a:spcBef>
              <a:spcAft>
                <a:spcPts val="0"/>
              </a:spcAft>
              <a:buClrTx/>
              <a:buSzTx/>
              <a:buFontTx/>
              <a:buNone/>
              <a:tabLst/>
              <a:defRPr/>
            </a:pPr>
            <a:r>
              <a:rPr lang="en-CA" altLang="en-US" dirty="0"/>
              <a:t>Une </a:t>
            </a:r>
            <a:r>
              <a:rPr lang="fr-CA" altLang="en-US" b="1" dirty="0"/>
              <a:t>convolution 2D </a:t>
            </a:r>
            <a:r>
              <a:rPr lang="fr-CA" altLang="en-US" dirty="0"/>
              <a:t>est une opération liée à la corrélation 2D, au cœur des architectures de réseaux de neurones pour la vision entre autres.</a:t>
            </a:r>
          </a:p>
          <a:p>
            <a:endParaRPr lang="en-US" dirty="0"/>
          </a:p>
        </p:txBody>
      </p:sp>
      <p:sp>
        <p:nvSpPr>
          <p:cNvPr id="4" name="Slide Number Placeholder 3"/>
          <p:cNvSpPr>
            <a:spLocks noGrp="1"/>
          </p:cNvSpPr>
          <p:nvPr>
            <p:ph type="sldNum" sz="quarter" idx="5"/>
          </p:nvPr>
        </p:nvSpPr>
        <p:spPr/>
        <p:txBody>
          <a:bodyPr/>
          <a:lstStyle/>
          <a:p>
            <a:fld id="{23CAEC78-AE16-A645-AA19-9BF2035CFA6B}" type="slidenum">
              <a:rPr lang="fr-CA" smtClean="0"/>
              <a:t>55</a:t>
            </a:fld>
            <a:endParaRPr lang="fr-CA"/>
          </a:p>
        </p:txBody>
      </p:sp>
    </p:spTree>
    <p:extLst>
      <p:ext uri="{BB962C8B-B14F-4D97-AF65-F5344CB8AC3E}">
        <p14:creationId xmlns:p14="http://schemas.microsoft.com/office/powerpoint/2010/main" val="22276508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err="1"/>
              <a:t>Considérer</a:t>
            </a:r>
            <a:r>
              <a:rPr lang="en-CA" dirty="0"/>
              <a:t> le </a:t>
            </a:r>
            <a:r>
              <a:rPr lang="fr-CA" altLang="en-US" dirty="0"/>
              <a:t>point de référence des indexes du filtre au début de la dernière rangée et colonne revient à appliquer la corrélation à un filtre </a:t>
            </a:r>
            <a:r>
              <a:rPr lang="fr-CA" altLang="en-US" dirty="0" err="1"/>
              <a:t>rotationné</a:t>
            </a:r>
            <a:r>
              <a:rPr lang="fr-CA" altLang="en-US" dirty="0"/>
              <a:t> d’abord de 180 degrés. Ça revient donc à inverser l’ordre des ranges et des colonnes du filtre avant d’appliquer la corrélation.</a:t>
            </a:r>
            <a:endParaRPr lang="en-CA" dirty="0"/>
          </a:p>
          <a:p>
            <a:endParaRPr lang="en-CA" dirty="0"/>
          </a:p>
        </p:txBody>
      </p:sp>
      <p:sp>
        <p:nvSpPr>
          <p:cNvPr id="4" name="Slide Number Placeholder 3"/>
          <p:cNvSpPr>
            <a:spLocks noGrp="1"/>
          </p:cNvSpPr>
          <p:nvPr>
            <p:ph type="sldNum" sz="quarter" idx="5"/>
          </p:nvPr>
        </p:nvSpPr>
        <p:spPr/>
        <p:txBody>
          <a:bodyPr/>
          <a:lstStyle/>
          <a:p>
            <a:fld id="{23CAEC78-AE16-A645-AA19-9BF2035CFA6B}" type="slidenum">
              <a:rPr lang="fr-CA" smtClean="0"/>
              <a:t>56</a:t>
            </a:fld>
            <a:endParaRPr lang="fr-CA"/>
          </a:p>
        </p:txBody>
      </p:sp>
    </p:spTree>
    <p:extLst>
      <p:ext uri="{BB962C8B-B14F-4D97-AF65-F5344CB8AC3E}">
        <p14:creationId xmlns:p14="http://schemas.microsoft.com/office/powerpoint/2010/main" val="21910617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CA" sz="1200" i="0" baseline="-25000" dirty="0">
                <a:solidFill>
                  <a:schemeClr val="tx1"/>
                </a:solidFill>
              </a:rPr>
              <a:t>La convolution </a:t>
            </a:r>
            <a:r>
              <a:rPr lang="en-CA" sz="1200" i="0" baseline="-25000" dirty="0" err="1">
                <a:solidFill>
                  <a:schemeClr val="tx1"/>
                </a:solidFill>
              </a:rPr>
              <a:t>ajoute</a:t>
            </a:r>
            <a:r>
              <a:rPr lang="en-CA" sz="1200" i="0" baseline="-25000" dirty="0">
                <a:solidFill>
                  <a:schemeClr val="tx1"/>
                </a:solidFill>
              </a:rPr>
              <a:t> un </a:t>
            </a:r>
            <a:r>
              <a:rPr lang="en-CA" sz="1200" i="0" baseline="-25000" dirty="0" err="1">
                <a:solidFill>
                  <a:schemeClr val="tx1"/>
                </a:solidFill>
              </a:rPr>
              <a:t>pouvoir</a:t>
            </a:r>
            <a:r>
              <a:rPr lang="en-CA" sz="1200" i="0" baseline="-25000" dirty="0">
                <a:solidFill>
                  <a:schemeClr val="tx1"/>
                </a:solidFill>
              </a:rPr>
              <a:t> </a:t>
            </a:r>
            <a:r>
              <a:rPr lang="en-CA" sz="1200" i="0" baseline="-25000" dirty="0" err="1">
                <a:solidFill>
                  <a:schemeClr val="tx1"/>
                </a:solidFill>
              </a:rPr>
              <a:t>d’expression</a:t>
            </a:r>
            <a:r>
              <a:rPr lang="en-CA" sz="1200" i="0" baseline="-25000" dirty="0">
                <a:solidFill>
                  <a:schemeClr val="tx1"/>
                </a:solidFill>
              </a:rPr>
              <a:t> au reseau feedforward. Un reseau </a:t>
            </a:r>
            <a:r>
              <a:rPr lang="en-CA" sz="1200" i="0" baseline="-25000" dirty="0" err="1">
                <a:solidFill>
                  <a:schemeClr val="tx1"/>
                </a:solidFill>
              </a:rPr>
              <a:t>feedword</a:t>
            </a:r>
            <a:r>
              <a:rPr lang="en-CA" sz="1200" i="0" baseline="-25000" dirty="0">
                <a:solidFill>
                  <a:schemeClr val="tx1"/>
                </a:solidFill>
              </a:rPr>
              <a:t>, sans convolution </a:t>
            </a:r>
            <a:r>
              <a:rPr lang="en-CA" sz="1200" i="0" baseline="-25000" dirty="0" err="1">
                <a:solidFill>
                  <a:schemeClr val="tx1"/>
                </a:solidFill>
              </a:rPr>
              <a:t>aurait</a:t>
            </a:r>
            <a:r>
              <a:rPr lang="en-CA" sz="1200" i="0" baseline="-25000" dirty="0">
                <a:solidFill>
                  <a:schemeClr val="tx1"/>
                </a:solidFill>
              </a:rPr>
              <a:t> par </a:t>
            </a:r>
            <a:r>
              <a:rPr lang="en-CA" sz="1200" i="0" baseline="-25000" dirty="0" err="1">
                <a:solidFill>
                  <a:schemeClr val="tx1"/>
                </a:solidFill>
              </a:rPr>
              <a:t>exemple</a:t>
            </a:r>
            <a:r>
              <a:rPr lang="en-CA" sz="1200" i="0" baseline="-25000" dirty="0">
                <a:solidFill>
                  <a:schemeClr val="tx1"/>
                </a:solidFill>
              </a:rPr>
              <a:t> de la </a:t>
            </a:r>
            <a:r>
              <a:rPr lang="en-CA" sz="1200" i="0" baseline="-25000" dirty="0" err="1">
                <a:solidFill>
                  <a:schemeClr val="tx1"/>
                </a:solidFill>
              </a:rPr>
              <a:t>difficulté</a:t>
            </a:r>
            <a:r>
              <a:rPr lang="en-CA" sz="1200" i="0" baseline="-25000">
                <a:solidFill>
                  <a:schemeClr val="tx1"/>
                </a:solidFill>
              </a:rPr>
              <a:t> à </a:t>
            </a:r>
            <a:r>
              <a:rPr lang="en-CA" sz="1200" i="0" baseline="-25000" dirty="0" err="1">
                <a:solidFill>
                  <a:schemeClr val="tx1"/>
                </a:solidFill>
              </a:rPr>
              <a:t>détecter</a:t>
            </a:r>
            <a:r>
              <a:rPr lang="en-CA" sz="1200" i="0" baseline="-25000" dirty="0">
                <a:solidFill>
                  <a:schemeClr val="tx1"/>
                </a:solidFill>
              </a:rPr>
              <a:t> les contours dans </a:t>
            </a:r>
            <a:r>
              <a:rPr lang="en-CA" sz="1200" i="0" baseline="-25000" dirty="0" err="1">
                <a:solidFill>
                  <a:schemeClr val="tx1"/>
                </a:solidFill>
              </a:rPr>
              <a:t>une</a:t>
            </a:r>
            <a:r>
              <a:rPr lang="en-CA" sz="1200" i="0" baseline="-25000" dirty="0">
                <a:solidFill>
                  <a:schemeClr val="tx1"/>
                </a:solidFill>
              </a:rPr>
              <a:t> image – à </a:t>
            </a:r>
            <a:r>
              <a:rPr lang="en-CA" sz="1200" i="0" baseline="-25000" dirty="0" err="1">
                <a:solidFill>
                  <a:schemeClr val="tx1"/>
                </a:solidFill>
              </a:rPr>
              <a:t>moins</a:t>
            </a:r>
            <a:r>
              <a:rPr lang="en-CA" sz="1200" i="0" baseline="-25000" dirty="0">
                <a:solidFill>
                  <a:schemeClr val="tx1"/>
                </a:solidFill>
              </a:rPr>
              <a:t> que </a:t>
            </a:r>
            <a:r>
              <a:rPr lang="en-CA" sz="1200" i="0" baseline="-25000" dirty="0" err="1">
                <a:solidFill>
                  <a:schemeClr val="tx1"/>
                </a:solidFill>
              </a:rPr>
              <a:t>l’entrée</a:t>
            </a:r>
            <a:r>
              <a:rPr lang="en-CA" sz="1200" i="0" baseline="-25000" dirty="0">
                <a:solidFill>
                  <a:schemeClr val="tx1"/>
                </a:solidFill>
              </a:rPr>
              <a:t> </a:t>
            </a:r>
            <a:r>
              <a:rPr lang="en-CA" sz="1200" i="0" baseline="-25000" dirty="0" err="1">
                <a:solidFill>
                  <a:schemeClr val="tx1"/>
                </a:solidFill>
              </a:rPr>
              <a:t>sont</a:t>
            </a:r>
            <a:r>
              <a:rPr lang="en-CA" sz="1200" i="0" baseline="-25000" dirty="0">
                <a:solidFill>
                  <a:schemeClr val="tx1"/>
                </a:solidFill>
              </a:rPr>
              <a:t> des </a:t>
            </a:r>
            <a:r>
              <a:rPr lang="en-CA" sz="1200" i="0" baseline="-25000" dirty="0" err="1">
                <a:solidFill>
                  <a:schemeClr val="tx1"/>
                </a:solidFill>
              </a:rPr>
              <a:t>caractéristiques</a:t>
            </a:r>
            <a:r>
              <a:rPr lang="en-CA" sz="1200" i="0" baseline="-25000" dirty="0">
                <a:solidFill>
                  <a:schemeClr val="tx1"/>
                </a:solidFill>
              </a:rPr>
              <a:t> </a:t>
            </a:r>
            <a:r>
              <a:rPr lang="en-CA" sz="1200" i="0" baseline="-25000" dirty="0" err="1">
                <a:solidFill>
                  <a:schemeClr val="tx1"/>
                </a:solidFill>
              </a:rPr>
              <a:t>d’images</a:t>
            </a:r>
            <a:r>
              <a:rPr lang="en-CA" sz="1200" i="0" baseline="-25000" dirty="0">
                <a:solidFill>
                  <a:schemeClr val="tx1"/>
                </a:solidFill>
              </a:rPr>
              <a:t> (par </a:t>
            </a:r>
            <a:r>
              <a:rPr lang="en-CA" sz="1200" i="0" baseline="-25000" dirty="0" err="1">
                <a:solidFill>
                  <a:schemeClr val="tx1"/>
                </a:solidFill>
              </a:rPr>
              <a:t>exemple</a:t>
            </a:r>
            <a:r>
              <a:rPr lang="en-CA" sz="1200" i="0" baseline="-25000" dirty="0">
                <a:solidFill>
                  <a:schemeClr val="tx1"/>
                </a:solidFill>
              </a:rPr>
              <a:t>, </a:t>
            </a:r>
            <a:r>
              <a:rPr lang="en-CA" sz="1200" i="0" baseline="-25000" dirty="0" err="1">
                <a:solidFill>
                  <a:schemeClr val="tx1"/>
                </a:solidFill>
              </a:rPr>
              <a:t>histogrammes</a:t>
            </a:r>
            <a:r>
              <a:rPr lang="en-CA" sz="1200" i="0" baseline="-25000" dirty="0">
                <a:solidFill>
                  <a:schemeClr val="tx1"/>
                </a:solidFill>
              </a:rPr>
              <a:t> de gradients), </a:t>
            </a:r>
            <a:r>
              <a:rPr lang="en-CA" sz="1200" i="0" baseline="-25000" dirty="0" err="1">
                <a:solidFill>
                  <a:schemeClr val="tx1"/>
                </a:solidFill>
              </a:rPr>
              <a:t>ce</a:t>
            </a:r>
            <a:r>
              <a:rPr lang="en-CA" sz="1200" i="0" baseline="-25000" dirty="0">
                <a:solidFill>
                  <a:schemeClr val="tx1"/>
                </a:solidFill>
              </a:rPr>
              <a:t> qui </a:t>
            </a:r>
            <a:r>
              <a:rPr lang="en-CA" sz="1200" i="0" baseline="-25000" dirty="0" err="1">
                <a:solidFill>
                  <a:schemeClr val="tx1"/>
                </a:solidFill>
              </a:rPr>
              <a:t>revient</a:t>
            </a:r>
            <a:r>
              <a:rPr lang="en-CA" sz="1200" i="0" baseline="-25000" dirty="0">
                <a:solidFill>
                  <a:schemeClr val="tx1"/>
                </a:solidFill>
              </a:rPr>
              <a:t> à </a:t>
            </a:r>
            <a:r>
              <a:rPr lang="en-CA" sz="1200" i="0" baseline="-25000" dirty="0" err="1">
                <a:solidFill>
                  <a:schemeClr val="tx1"/>
                </a:solidFill>
              </a:rPr>
              <a:t>introduire</a:t>
            </a:r>
            <a:r>
              <a:rPr lang="en-CA" sz="1200" i="0" baseline="-25000" dirty="0">
                <a:solidFill>
                  <a:schemeClr val="tx1"/>
                </a:solidFill>
              </a:rPr>
              <a:t> </a:t>
            </a:r>
            <a:r>
              <a:rPr lang="en-CA" sz="1200" i="0" baseline="-25000" dirty="0" err="1">
                <a:solidFill>
                  <a:schemeClr val="tx1"/>
                </a:solidFill>
              </a:rPr>
              <a:t>une</a:t>
            </a:r>
            <a:r>
              <a:rPr lang="en-CA" sz="1200" i="0" baseline="-25000" dirty="0">
                <a:solidFill>
                  <a:schemeClr val="tx1"/>
                </a:solidFill>
              </a:rPr>
              <a:t> convolution.</a:t>
            </a:r>
          </a:p>
          <a:p>
            <a:endParaRPr lang="en-US" dirty="0"/>
          </a:p>
        </p:txBody>
      </p:sp>
      <p:sp>
        <p:nvSpPr>
          <p:cNvPr id="4" name="Slide Number Placeholder 3"/>
          <p:cNvSpPr>
            <a:spLocks noGrp="1"/>
          </p:cNvSpPr>
          <p:nvPr>
            <p:ph type="sldNum" sz="quarter" idx="5"/>
          </p:nvPr>
        </p:nvSpPr>
        <p:spPr/>
        <p:txBody>
          <a:bodyPr/>
          <a:lstStyle/>
          <a:p>
            <a:fld id="{23CAEC78-AE16-A645-AA19-9BF2035CFA6B}" type="slidenum">
              <a:rPr lang="fr-CA" smtClean="0"/>
              <a:t>59</a:t>
            </a:fld>
            <a:endParaRPr lang="fr-CA"/>
          </a:p>
        </p:txBody>
      </p:sp>
    </p:spTree>
    <p:extLst>
      <p:ext uri="{BB962C8B-B14F-4D97-AF65-F5344CB8AC3E}">
        <p14:creationId xmlns:p14="http://schemas.microsoft.com/office/powerpoint/2010/main" val="32486883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CA" dirty="0"/>
              <a:t>S</a:t>
            </a:r>
            <a:r>
              <a:rPr lang="en-US" dirty="0"/>
              <a:t>how from 2:48 to 5:10</a:t>
            </a:r>
          </a:p>
          <a:p>
            <a:endParaRPr lang="en-CA" dirty="0"/>
          </a:p>
          <a:p>
            <a:r>
              <a:rPr lang="en-CA" dirty="0"/>
              <a:t>https://glassboxmedicine.com/2019/04/13/a-short-history-of-convolutional-neural-networks/</a:t>
            </a:r>
          </a:p>
          <a:p>
            <a:endParaRPr lang="en-CA" dirty="0"/>
          </a:p>
          <a:p>
            <a:r>
              <a:rPr lang="en-CA" dirty="0"/>
              <a:t>Convolutional neural networks, or CNNs for short, form the backbone of many modern computer vision systems. This post will describe the origins of CNNs, starting from biological experiments of the 1950s.</a:t>
            </a:r>
          </a:p>
          <a:p>
            <a:endParaRPr lang="en-CA" dirty="0"/>
          </a:p>
          <a:p>
            <a:r>
              <a:rPr lang="en-CA" b="1" dirty="0"/>
              <a:t>Simple and Complex Cells</a:t>
            </a:r>
          </a:p>
          <a:p>
            <a:endParaRPr lang="en-CA" dirty="0"/>
          </a:p>
          <a:p>
            <a:r>
              <a:rPr lang="en-CA" dirty="0"/>
              <a:t>In 1959, </a:t>
            </a:r>
            <a:r>
              <a:rPr lang="en-CA" dirty="0">
                <a:hlinkClick r:id="rId3"/>
              </a:rPr>
              <a:t>David Hubel</a:t>
            </a:r>
            <a:r>
              <a:rPr lang="en-CA" dirty="0"/>
              <a:t> and </a:t>
            </a:r>
            <a:r>
              <a:rPr lang="en-CA" dirty="0">
                <a:hlinkClick r:id="rId4"/>
              </a:rPr>
              <a:t>Torsten Wiesel</a:t>
            </a:r>
            <a:r>
              <a:rPr lang="en-CA" dirty="0"/>
              <a:t> described “simple cells” and “complex cells” in the human visual cortex. They proposed that both kinds of cells are used in pattern recognition. A “</a:t>
            </a:r>
            <a:r>
              <a:rPr lang="en-CA" dirty="0">
                <a:hlinkClick r:id="rId5"/>
              </a:rPr>
              <a:t>simple cell</a:t>
            </a:r>
            <a:r>
              <a:rPr lang="en-CA" dirty="0"/>
              <a:t>” responds to edges and bars of particular orientations.</a:t>
            </a:r>
          </a:p>
          <a:p>
            <a:endParaRPr lang="en-CA" dirty="0"/>
          </a:p>
          <a:p>
            <a:r>
              <a:rPr lang="en-CA" dirty="0"/>
              <a:t>A “</a:t>
            </a:r>
            <a:r>
              <a:rPr lang="en-CA" dirty="0">
                <a:hlinkClick r:id="rId6"/>
              </a:rPr>
              <a:t>complex cell</a:t>
            </a:r>
            <a:r>
              <a:rPr lang="en-CA" dirty="0"/>
              <a:t>” also responds to edges and bars of particular orientations, but it is different from a simple cell in that these edges and bars can be shifted around the scene and the cell will still respond. For instance, a simple cell may respond only to a horizontal bar at the bottom of an image, while a complex cell might respond to horizontal bars at the bottom, middle, or top of an image. This property of complex cells is termed “spatial invariance.”</a:t>
            </a:r>
          </a:p>
          <a:p>
            <a:endParaRPr lang="en-CA" dirty="0"/>
          </a:p>
          <a:p>
            <a:r>
              <a:rPr lang="en-CA" dirty="0"/>
              <a:t>Hubel and Wiesel proposed in 1962 that complex cells achieve spatial invariance by “summing” the output of several simple cells that all prefer the same orientation (e.g. horizontal bars) but different receptive fields (e.g. bottom, middle, or top of an image). By collecting information from a bunch of simple cell minions, the complex cells can respond to horizontal bars that occur anywhere.</a:t>
            </a:r>
          </a:p>
          <a:p>
            <a:endParaRPr lang="en-CA" dirty="0"/>
          </a:p>
          <a:p>
            <a:r>
              <a:rPr lang="en-CA" dirty="0" err="1"/>
              <a:t>Ils</a:t>
            </a:r>
            <a:r>
              <a:rPr lang="en-CA" dirty="0"/>
              <a:t> </a:t>
            </a:r>
            <a:r>
              <a:rPr lang="en-CA" dirty="0" err="1"/>
              <a:t>ont</a:t>
            </a:r>
            <a:r>
              <a:rPr lang="en-CA" dirty="0"/>
              <a:t> </a:t>
            </a:r>
            <a:r>
              <a:rPr lang="en-CA" dirty="0" err="1"/>
              <a:t>gagné</a:t>
            </a:r>
            <a:r>
              <a:rPr lang="en-CA" dirty="0"/>
              <a:t> le prix </a:t>
            </a:r>
            <a:r>
              <a:rPr lang="en-CA" dirty="0" err="1"/>
              <a:t>nobel</a:t>
            </a:r>
            <a:r>
              <a:rPr lang="en-CA" dirty="0"/>
              <a:t> </a:t>
            </a:r>
            <a:r>
              <a:rPr lang="en-CA" dirty="0" err="1"/>
              <a:t>en</a:t>
            </a:r>
            <a:r>
              <a:rPr lang="en-CA" dirty="0"/>
              <a:t> </a:t>
            </a:r>
            <a:r>
              <a:rPr lang="en-CA" dirty="0" err="1"/>
              <a:t>médecine</a:t>
            </a:r>
            <a:r>
              <a:rPr lang="en-CA" dirty="0"/>
              <a:t> </a:t>
            </a:r>
            <a:r>
              <a:rPr lang="en-CA" dirty="0" err="1"/>
              <a:t>en</a:t>
            </a:r>
            <a:r>
              <a:rPr lang="en-CA" dirty="0"/>
              <a:t> 1981 grâce à </a:t>
            </a:r>
            <a:r>
              <a:rPr lang="en-CA" dirty="0" err="1"/>
              <a:t>ces</a:t>
            </a:r>
            <a:r>
              <a:rPr lang="en-CA" dirty="0"/>
              <a:t> travaux.</a:t>
            </a:r>
          </a:p>
          <a:p>
            <a:endParaRPr lang="en-CA"/>
          </a:p>
          <a:p>
            <a:endParaRPr lang="en-CA" dirty="0"/>
          </a:p>
          <a:p>
            <a:endParaRPr lang="en-CA" dirty="0"/>
          </a:p>
          <a:p>
            <a:endParaRPr lang="en-US" dirty="0"/>
          </a:p>
        </p:txBody>
      </p:sp>
      <p:sp>
        <p:nvSpPr>
          <p:cNvPr id="4" name="Slide Number Placeholder 3"/>
          <p:cNvSpPr>
            <a:spLocks noGrp="1"/>
          </p:cNvSpPr>
          <p:nvPr>
            <p:ph type="sldNum" sz="quarter" idx="5"/>
          </p:nvPr>
        </p:nvSpPr>
        <p:spPr/>
        <p:txBody>
          <a:bodyPr/>
          <a:lstStyle/>
          <a:p>
            <a:fld id="{23CAEC78-AE16-A645-AA19-9BF2035CFA6B}" type="slidenum">
              <a:rPr lang="fr-CA" smtClean="0"/>
              <a:t>61</a:t>
            </a:fld>
            <a:endParaRPr lang="fr-CA"/>
          </a:p>
        </p:txBody>
      </p:sp>
    </p:spTree>
    <p:extLst>
      <p:ext uri="{BB962C8B-B14F-4D97-AF65-F5344CB8AC3E}">
        <p14:creationId xmlns:p14="http://schemas.microsoft.com/office/powerpoint/2010/main" val="8651092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a:extLst>
              <a:ext uri="{FF2B5EF4-FFF2-40B4-BE49-F238E27FC236}">
                <a16:creationId xmlns:a16="http://schemas.microsoft.com/office/drawing/2014/main" id="{30C770A0-4D6A-491A-9448-61060A7EE30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fld id="{8F42C72C-A479-448F-BE6E-28BDECC8A524}" type="slidenum">
              <a:rPr lang="en-US" altLang="ko-KR" sz="1200"/>
              <a:pPr eaLnBrk="1" hangingPunct="1"/>
              <a:t>7</a:t>
            </a:fld>
            <a:endParaRPr lang="ko-KR" altLang="en-US" sz="1200"/>
          </a:p>
        </p:txBody>
      </p:sp>
      <p:sp>
        <p:nvSpPr>
          <p:cNvPr id="22530" name="Rectangle 2">
            <a:extLst>
              <a:ext uri="{FF2B5EF4-FFF2-40B4-BE49-F238E27FC236}">
                <a16:creationId xmlns:a16="http://schemas.microsoft.com/office/drawing/2014/main" id="{0E929666-C600-4428-AAED-B7865A0C05BC}"/>
              </a:ext>
            </a:extLst>
          </p:cNvPr>
          <p:cNvSpPr>
            <a:spLocks noGrp="1" noRot="1" noChangeAspect="1" noChangeArrowheads="1" noTextEdit="1"/>
          </p:cNvSpPr>
          <p:nvPr>
            <p:ph type="sldImg"/>
          </p:nvPr>
        </p:nvSpPr>
        <p:spPr>
          <a:ln/>
        </p:spPr>
      </p:sp>
      <p:sp>
        <p:nvSpPr>
          <p:cNvPr id="22531" name="Rectangle 3">
            <a:extLst>
              <a:ext uri="{FF2B5EF4-FFF2-40B4-BE49-F238E27FC236}">
                <a16:creationId xmlns:a16="http://schemas.microsoft.com/office/drawing/2014/main" id="{0B70A862-BFE2-40A5-842D-0C99938BB6D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CA" altLang="ko-KR" dirty="0"/>
              <a:t>La vue est un sens très utile à la survie d’un organisme</a:t>
            </a:r>
          </a:p>
          <a:p>
            <a:pPr lvl="1" eaLnBrk="1" hangingPunct="1"/>
            <a:r>
              <a:rPr lang="fr-CA" altLang="ko-KR" dirty="0"/>
              <a:t>apporte beaucoup d’information sur son environnement (nourriture, prédateur, etc.)</a:t>
            </a:r>
          </a:p>
          <a:p>
            <a:pPr lvl="1" eaLnBrk="1" hangingPunct="1"/>
            <a:endParaRPr lang="fr-CA" altLang="ko-KR" dirty="0"/>
          </a:p>
          <a:p>
            <a:pPr eaLnBrk="1" hangingPunct="1"/>
            <a:r>
              <a:rPr lang="fr-CA" altLang="ko-KR" dirty="0"/>
              <a:t>Presque toutes les créatures intelligentes sont dotées de vision</a:t>
            </a:r>
          </a:p>
          <a:p>
            <a:pPr eaLnBrk="1" hangingPunct="1"/>
            <a:endParaRPr lang="fr-CA" altLang="ko-KR" dirty="0"/>
          </a:p>
          <a:p>
            <a:pPr eaLnBrk="1" hangingPunct="1"/>
            <a:r>
              <a:rPr lang="fr-CA" altLang="ko-KR" dirty="0"/>
              <a:t>Chez l’humain ≈25% du cerveau sert à la vision</a:t>
            </a:r>
          </a:p>
          <a:p>
            <a:pPr lvl="1" eaLnBrk="1" hangingPunct="1"/>
            <a:r>
              <a:rPr lang="fr-CA" altLang="ko-KR" dirty="0"/>
              <a:t>pour l’ouïe, c’est ≈8%</a:t>
            </a:r>
          </a:p>
          <a:p>
            <a:pPr lvl="1" eaLnBrk="1" hangingPunct="1"/>
            <a:r>
              <a:rPr lang="fr-CA" altLang="ko-KR" dirty="0"/>
              <a:t>pour le touché, c’est ≈3%</a:t>
            </a:r>
          </a:p>
          <a:p>
            <a:pPr lvl="1" eaLnBrk="1" hangingPunct="1"/>
            <a:endParaRPr lang="fr-CA" altLang="ko-KR" dirty="0"/>
          </a:p>
          <a:p>
            <a:pPr eaLnBrk="1" hangingPunct="1"/>
            <a:r>
              <a:rPr lang="fr-CA" altLang="ko-KR" dirty="0"/>
              <a:t>Ça donne une idée de la complexité de la tâche à résoudre...</a:t>
            </a:r>
          </a:p>
          <a:p>
            <a:pPr eaLnBrk="1" hangingPunct="1"/>
            <a:endParaRPr lang="fr-CA" altLang="en-US" dirty="0">
              <a:ea typeface="굴림" panose="020B0600000101010101" pitchFamily="34" charset="-127"/>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a:extLst>
              <a:ext uri="{FF2B5EF4-FFF2-40B4-BE49-F238E27FC236}">
                <a16:creationId xmlns:a16="http://schemas.microsoft.com/office/drawing/2014/main" id="{AA8E45C8-B698-41EB-9744-90A1168F4DE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fld id="{6B3F2B33-9C10-4D02-AC52-8FB640048712}" type="slidenum">
              <a:rPr lang="en-US" altLang="ko-KR" sz="1200"/>
              <a:pPr eaLnBrk="1" hangingPunct="1"/>
              <a:t>8</a:t>
            </a:fld>
            <a:endParaRPr lang="ko-KR" altLang="en-US" sz="1200"/>
          </a:p>
        </p:txBody>
      </p:sp>
      <p:sp>
        <p:nvSpPr>
          <p:cNvPr id="24578" name="Rectangle 2">
            <a:extLst>
              <a:ext uri="{FF2B5EF4-FFF2-40B4-BE49-F238E27FC236}">
                <a16:creationId xmlns:a16="http://schemas.microsoft.com/office/drawing/2014/main" id="{B19FF015-A787-4184-BFB5-63949BBC27FC}"/>
              </a:ext>
            </a:extLst>
          </p:cNvPr>
          <p:cNvSpPr>
            <a:spLocks noGrp="1" noRot="1" noChangeAspect="1" noChangeArrowheads="1" noTextEdit="1"/>
          </p:cNvSpPr>
          <p:nvPr>
            <p:ph type="sldImg"/>
          </p:nvPr>
        </p:nvSpPr>
        <p:spPr>
          <a:ln/>
        </p:spPr>
      </p:sp>
      <p:sp>
        <p:nvSpPr>
          <p:cNvPr id="24579" name="Rectangle 3">
            <a:extLst>
              <a:ext uri="{FF2B5EF4-FFF2-40B4-BE49-F238E27FC236}">
                <a16:creationId xmlns:a16="http://schemas.microsoft.com/office/drawing/2014/main" id="{2ADD0BAA-EFB3-414D-ABCC-450C629CA0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CA" altLang="en-US">
              <a:ea typeface="굴림" panose="020B0600000101010101" pitchFamily="34" charset="-127"/>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err="1"/>
              <a:t>Ici</a:t>
            </a:r>
            <a:r>
              <a:rPr lang="en-CA" dirty="0"/>
              <a:t> </a:t>
            </a:r>
            <a:r>
              <a:rPr lang="en-CA" dirty="0" err="1"/>
              <a:t>une</a:t>
            </a:r>
            <a:r>
              <a:rPr lang="en-CA" dirty="0"/>
              <a:t> image de 28x28</a:t>
            </a:r>
          </a:p>
          <a:p>
            <a:endParaRPr lang="en-CA" dirty="0"/>
          </a:p>
          <a:p>
            <a:r>
              <a:rPr lang="en-CA" dirty="0"/>
              <a:t>X[</a:t>
            </a:r>
            <a:r>
              <a:rPr lang="en-CA" dirty="0" err="1"/>
              <a:t>i,j</a:t>
            </a:r>
            <a:r>
              <a:rPr lang="en-CA" dirty="0"/>
              <a:t>] ; tableau de pixels</a:t>
            </a:r>
          </a:p>
          <a:p>
            <a:r>
              <a:rPr lang="en-CA" dirty="0"/>
              <a:t> - </a:t>
            </a:r>
            <a:r>
              <a:rPr lang="en-CA" dirty="0" err="1"/>
              <a:t>i</a:t>
            </a:r>
            <a:r>
              <a:rPr lang="en-CA" dirty="0"/>
              <a:t> : </a:t>
            </a:r>
            <a:r>
              <a:rPr lang="en-CA" dirty="0" err="1"/>
              <a:t>rangée</a:t>
            </a:r>
            <a:endParaRPr lang="en-CA" dirty="0"/>
          </a:p>
          <a:p>
            <a:r>
              <a:rPr lang="en-CA" dirty="0"/>
              <a:t> - j: </a:t>
            </a:r>
            <a:r>
              <a:rPr lang="en-CA" dirty="0" err="1"/>
              <a:t>colonne</a:t>
            </a:r>
            <a:endParaRPr lang="en-CA" dirty="0"/>
          </a:p>
          <a:p>
            <a:r>
              <a:rPr lang="en-CA" dirty="0"/>
              <a:t> - X [</a:t>
            </a:r>
            <a:r>
              <a:rPr lang="en-CA" dirty="0" err="1"/>
              <a:t>i,j</a:t>
            </a:r>
            <a:r>
              <a:rPr lang="en-CA" dirty="0"/>
              <a:t>] : </a:t>
            </a:r>
            <a:r>
              <a:rPr lang="en-CA" dirty="0" err="1"/>
              <a:t>intensité</a:t>
            </a:r>
            <a:r>
              <a:rPr lang="en-CA" dirty="0"/>
              <a:t> du pixel (</a:t>
            </a:r>
            <a:r>
              <a:rPr lang="en-CA" dirty="0" err="1"/>
              <a:t>niveau</a:t>
            </a:r>
            <a:r>
              <a:rPr lang="en-CA" dirty="0"/>
              <a:t> de gris). 0 : noir; 255 : </a:t>
            </a:r>
            <a:r>
              <a:rPr lang="en-CA" dirty="0" err="1"/>
              <a:t>totalement</a:t>
            </a:r>
            <a:r>
              <a:rPr lang="en-CA" dirty="0"/>
              <a:t> </a:t>
            </a:r>
            <a:r>
              <a:rPr lang="en-CA" dirty="0" err="1"/>
              <a:t>blanc</a:t>
            </a:r>
            <a:r>
              <a:rPr lang="en-CA" dirty="0"/>
              <a:t>. Plus le pixel </a:t>
            </a:r>
            <a:r>
              <a:rPr lang="en-CA" dirty="0" err="1"/>
              <a:t>est</a:t>
            </a:r>
            <a:r>
              <a:rPr lang="en-CA" dirty="0"/>
              <a:t> </a:t>
            </a:r>
            <a:r>
              <a:rPr lang="en-CA" dirty="0" err="1"/>
              <a:t>elevé</a:t>
            </a:r>
            <a:r>
              <a:rPr lang="en-CA" dirty="0"/>
              <a:t>, plus le pixel </a:t>
            </a:r>
            <a:r>
              <a:rPr lang="en-CA" dirty="0" err="1"/>
              <a:t>est</a:t>
            </a:r>
            <a:r>
              <a:rPr lang="en-CA" dirty="0"/>
              <a:t> </a:t>
            </a:r>
            <a:r>
              <a:rPr lang="en-CA" dirty="0" err="1"/>
              <a:t>proche</a:t>
            </a:r>
            <a:r>
              <a:rPr lang="en-CA" dirty="0"/>
              <a:t> du </a:t>
            </a:r>
            <a:r>
              <a:rPr lang="en-CA" dirty="0" err="1"/>
              <a:t>blanc</a:t>
            </a:r>
            <a:r>
              <a:rPr lang="en-CA" dirty="0"/>
              <a:t>.</a:t>
            </a:r>
          </a:p>
          <a:p>
            <a:endParaRPr lang="en-US" dirty="0"/>
          </a:p>
        </p:txBody>
      </p:sp>
      <p:sp>
        <p:nvSpPr>
          <p:cNvPr id="4" name="Slide Number Placeholder 3"/>
          <p:cNvSpPr>
            <a:spLocks noGrp="1"/>
          </p:cNvSpPr>
          <p:nvPr>
            <p:ph type="sldNum" sz="quarter" idx="5"/>
          </p:nvPr>
        </p:nvSpPr>
        <p:spPr/>
        <p:txBody>
          <a:bodyPr/>
          <a:lstStyle/>
          <a:p>
            <a:fld id="{23CAEC78-AE16-A645-AA19-9BF2035CFA6B}" type="slidenum">
              <a:rPr lang="fr-CA" smtClean="0"/>
              <a:t>10</a:t>
            </a:fld>
            <a:endParaRPr lang="fr-CA"/>
          </a:p>
        </p:txBody>
      </p:sp>
    </p:spTree>
    <p:extLst>
      <p:ext uri="{BB962C8B-B14F-4D97-AF65-F5344CB8AC3E}">
        <p14:creationId xmlns:p14="http://schemas.microsoft.com/office/powerpoint/2010/main" val="20906379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err="1"/>
              <a:t>Chaque</a:t>
            </a:r>
            <a:r>
              <a:rPr lang="en-CA" dirty="0"/>
              <a:t> pixel </a:t>
            </a:r>
            <a:r>
              <a:rPr lang="en-CA" dirty="0" err="1"/>
              <a:t>est</a:t>
            </a:r>
            <a:r>
              <a:rPr lang="en-CA" dirty="0"/>
              <a:t> un </a:t>
            </a:r>
            <a:r>
              <a:rPr lang="en-CA" dirty="0" err="1"/>
              <a:t>vecteur</a:t>
            </a:r>
            <a:r>
              <a:rPr lang="en-CA" dirty="0"/>
              <a:t> de 3 </a:t>
            </a:r>
            <a:r>
              <a:rPr lang="en-CA" dirty="0" err="1"/>
              <a:t>entiers</a:t>
            </a:r>
            <a:r>
              <a:rPr lang="en-CA" dirty="0"/>
              <a:t> </a:t>
            </a:r>
            <a:r>
              <a:rPr lang="en-CA" dirty="0" err="1"/>
              <a:t>positif</a:t>
            </a:r>
            <a:r>
              <a:rPr lang="en-CA" dirty="0"/>
              <a:t>, </a:t>
            </a:r>
            <a:r>
              <a:rPr lang="en-CA" dirty="0" err="1"/>
              <a:t>chaque</a:t>
            </a:r>
            <a:r>
              <a:rPr lang="en-CA" dirty="0"/>
              <a:t> </a:t>
            </a:r>
            <a:r>
              <a:rPr lang="en-CA" dirty="0" err="1"/>
              <a:t>entier</a:t>
            </a:r>
            <a:r>
              <a:rPr lang="en-CA" dirty="0"/>
              <a:t> </a:t>
            </a:r>
            <a:r>
              <a:rPr lang="en-CA" dirty="0" err="1"/>
              <a:t>représenté</a:t>
            </a:r>
            <a:r>
              <a:rPr lang="en-CA" dirty="0"/>
              <a:t> par 8 bits </a:t>
            </a:r>
            <a:r>
              <a:rPr lang="en-CA" dirty="0" err="1"/>
              <a:t>indiquant</a:t>
            </a:r>
            <a:r>
              <a:rPr lang="en-CA" dirty="0"/>
              <a:t> </a:t>
            </a:r>
            <a:r>
              <a:rPr lang="en-CA" dirty="0" err="1"/>
              <a:t>l’intensité</a:t>
            </a:r>
            <a:r>
              <a:rPr lang="en-CA" dirty="0"/>
              <a:t> du canal </a:t>
            </a:r>
            <a:r>
              <a:rPr lang="en-CA" dirty="0" err="1"/>
              <a:t>correspondant</a:t>
            </a:r>
            <a:r>
              <a:rPr lang="en-CA" dirty="0"/>
              <a:t> </a:t>
            </a:r>
            <a:r>
              <a:rPr lang="en-CA" dirty="0" err="1"/>
              <a:t>parmi</a:t>
            </a:r>
            <a:r>
              <a:rPr lang="en-CA" dirty="0"/>
              <a:t> les 3 </a:t>
            </a:r>
            <a:r>
              <a:rPr lang="en-CA" dirty="0" err="1"/>
              <a:t>canaux</a:t>
            </a:r>
            <a:r>
              <a:rPr lang="en-CA" dirty="0"/>
              <a:t> R, G, B</a:t>
            </a:r>
          </a:p>
          <a:p>
            <a:endParaRPr lang="en-CA" dirty="0"/>
          </a:p>
          <a:p>
            <a:r>
              <a:rPr lang="en-CA" dirty="0" err="1"/>
              <a:t>Ici</a:t>
            </a:r>
            <a:r>
              <a:rPr lang="en-CA" dirty="0"/>
              <a:t> </a:t>
            </a:r>
            <a:r>
              <a:rPr lang="en-CA" dirty="0" err="1"/>
              <a:t>une</a:t>
            </a:r>
            <a:r>
              <a:rPr lang="en-CA" dirty="0"/>
              <a:t> image de taille de 32x32</a:t>
            </a:r>
            <a:endParaRPr lang="en-US" dirty="0"/>
          </a:p>
        </p:txBody>
      </p:sp>
      <p:sp>
        <p:nvSpPr>
          <p:cNvPr id="4" name="Slide Number Placeholder 3"/>
          <p:cNvSpPr>
            <a:spLocks noGrp="1"/>
          </p:cNvSpPr>
          <p:nvPr>
            <p:ph type="sldNum" sz="quarter" idx="5"/>
          </p:nvPr>
        </p:nvSpPr>
        <p:spPr/>
        <p:txBody>
          <a:bodyPr/>
          <a:lstStyle/>
          <a:p>
            <a:fld id="{23CAEC78-AE16-A645-AA19-9BF2035CFA6B}" type="slidenum">
              <a:rPr lang="fr-CA" smtClean="0"/>
              <a:t>11</a:t>
            </a:fld>
            <a:endParaRPr lang="fr-CA"/>
          </a:p>
        </p:txBody>
      </p:sp>
    </p:spTree>
    <p:extLst>
      <p:ext uri="{BB962C8B-B14F-4D97-AF65-F5344CB8AC3E}">
        <p14:creationId xmlns:p14="http://schemas.microsoft.com/office/powerpoint/2010/main" val="23156256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La lumière se </a:t>
            </a:r>
            <a:r>
              <a:rPr lang="en-CA" dirty="0" err="1"/>
              <a:t>reflète</a:t>
            </a:r>
            <a:r>
              <a:rPr lang="en-CA" dirty="0"/>
              <a:t> sur des </a:t>
            </a:r>
            <a:r>
              <a:rPr lang="en-CA" dirty="0" err="1"/>
              <a:t>objets</a:t>
            </a:r>
            <a:r>
              <a:rPr lang="en-CA" dirty="0"/>
              <a:t> pour </a:t>
            </a:r>
            <a:r>
              <a:rPr lang="en-CA" dirty="0" err="1"/>
              <a:t>créer</a:t>
            </a:r>
            <a:r>
              <a:rPr lang="en-CA" dirty="0"/>
              <a:t> </a:t>
            </a:r>
            <a:r>
              <a:rPr lang="en-CA" dirty="0" err="1"/>
              <a:t>une</a:t>
            </a:r>
            <a:r>
              <a:rPr lang="en-CA" dirty="0"/>
              <a:t> image, </a:t>
            </a:r>
            <a:r>
              <a:rPr lang="en-CA" dirty="0" err="1"/>
              <a:t>disons</a:t>
            </a:r>
            <a:r>
              <a:rPr lang="en-CA" dirty="0"/>
              <a:t> de 1 millions de pixels. Comme pour tout </a:t>
            </a:r>
            <a:r>
              <a:rPr lang="en-CA" dirty="0" err="1"/>
              <a:t>senseur</a:t>
            </a:r>
            <a:r>
              <a:rPr lang="en-CA" dirty="0"/>
              <a:t>, </a:t>
            </a:r>
            <a:r>
              <a:rPr lang="en-CA" dirty="0" err="1"/>
              <a:t>l’image</a:t>
            </a:r>
            <a:r>
              <a:rPr lang="en-CA" dirty="0"/>
              <a:t> </a:t>
            </a:r>
            <a:r>
              <a:rPr lang="en-CA" dirty="0" err="1"/>
              <a:t>va</a:t>
            </a:r>
            <a:r>
              <a:rPr lang="en-CA" dirty="0"/>
              <a:t> </a:t>
            </a:r>
            <a:r>
              <a:rPr lang="en-CA" dirty="0" err="1"/>
              <a:t>avoir</a:t>
            </a:r>
            <a:r>
              <a:rPr lang="en-CA" dirty="0"/>
              <a:t> du bruit. La </a:t>
            </a:r>
            <a:r>
              <a:rPr lang="en-CA" dirty="0" err="1"/>
              <a:t>meilleure</a:t>
            </a:r>
            <a:r>
              <a:rPr lang="en-CA" dirty="0"/>
              <a:t> façon de </a:t>
            </a:r>
            <a:r>
              <a:rPr lang="en-CA" dirty="0" err="1"/>
              <a:t>l’analyser</a:t>
            </a:r>
            <a:r>
              <a:rPr lang="en-CA" dirty="0"/>
              <a:t> </a:t>
            </a:r>
            <a:r>
              <a:rPr lang="en-CA" dirty="0" err="1"/>
              <a:t>est</a:t>
            </a:r>
            <a:r>
              <a:rPr lang="en-CA" dirty="0"/>
              <a:t> </a:t>
            </a:r>
            <a:r>
              <a:rPr lang="en-CA" dirty="0" err="1"/>
              <a:t>d’en</a:t>
            </a:r>
            <a:r>
              <a:rPr lang="en-CA" dirty="0"/>
              <a:t> </a:t>
            </a:r>
            <a:r>
              <a:rPr lang="en-CA" dirty="0" err="1"/>
              <a:t>extraire</a:t>
            </a:r>
            <a:r>
              <a:rPr lang="en-CA" dirty="0"/>
              <a:t> </a:t>
            </a:r>
            <a:r>
              <a:rPr lang="en-CA" dirty="0" err="1"/>
              <a:t>une</a:t>
            </a:r>
            <a:r>
              <a:rPr lang="en-CA" dirty="0"/>
              <a:t> representation plus simple qui expose </a:t>
            </a:r>
            <a:r>
              <a:rPr lang="en-CA" dirty="0" err="1"/>
              <a:t>juste</a:t>
            </a:r>
            <a:r>
              <a:rPr lang="en-CA" dirty="0"/>
              <a:t> </a:t>
            </a:r>
            <a:r>
              <a:rPr lang="en-CA" dirty="0" err="1"/>
              <a:t>ce</a:t>
            </a:r>
            <a:r>
              <a:rPr lang="en-CA" dirty="0"/>
              <a:t> qui </a:t>
            </a:r>
            <a:r>
              <a:rPr lang="en-CA" dirty="0" err="1"/>
              <a:t>est</a:t>
            </a:r>
            <a:r>
              <a:rPr lang="en-CA" dirty="0"/>
              <a:t> important.</a:t>
            </a:r>
          </a:p>
          <a:p>
            <a:endParaRPr lang="en-CA" dirty="0"/>
          </a:p>
          <a:p>
            <a:r>
              <a:rPr lang="en-CA" dirty="0"/>
              <a:t>Il y a </a:t>
            </a:r>
            <a:r>
              <a:rPr lang="en-CA" dirty="0" err="1"/>
              <a:t>plusieurs</a:t>
            </a:r>
            <a:r>
              <a:rPr lang="en-CA" dirty="0"/>
              <a:t> </a:t>
            </a:r>
            <a:r>
              <a:rPr lang="en-CA" dirty="0" err="1"/>
              <a:t>feaures</a:t>
            </a:r>
            <a:r>
              <a:rPr lang="en-CA" dirty="0"/>
              <a:t> </a:t>
            </a:r>
            <a:r>
              <a:rPr lang="en-CA" dirty="0" err="1"/>
              <a:t>qu’on</a:t>
            </a:r>
            <a:r>
              <a:rPr lang="en-CA" dirty="0"/>
              <a:t> </a:t>
            </a:r>
            <a:r>
              <a:rPr lang="en-CA" dirty="0" err="1"/>
              <a:t>peut</a:t>
            </a:r>
            <a:r>
              <a:rPr lang="en-CA" dirty="0"/>
              <a:t> </a:t>
            </a:r>
            <a:r>
              <a:rPr lang="en-CA" dirty="0" err="1"/>
              <a:t>vouloir</a:t>
            </a:r>
            <a:r>
              <a:rPr lang="en-CA" dirty="0"/>
              <a:t> </a:t>
            </a:r>
            <a:r>
              <a:rPr lang="en-CA" dirty="0" err="1"/>
              <a:t>extraire</a:t>
            </a:r>
            <a:r>
              <a:rPr lang="en-CA" dirty="0"/>
              <a:t> </a:t>
            </a:r>
            <a:r>
              <a:rPr lang="en-CA" dirty="0" err="1"/>
              <a:t>d’une</a:t>
            </a:r>
            <a:r>
              <a:rPr lang="en-CA" dirty="0"/>
              <a:t> image. Pari les plus </a:t>
            </a:r>
            <a:r>
              <a:rPr lang="en-CA" dirty="0" err="1"/>
              <a:t>importantes</a:t>
            </a:r>
            <a:r>
              <a:rPr lang="en-CA" dirty="0"/>
              <a:t>: </a:t>
            </a:r>
          </a:p>
          <a:p>
            <a:pPr marL="171450" indent="-171450">
              <a:buFontTx/>
              <a:buChar char="-"/>
            </a:pPr>
            <a:r>
              <a:rPr lang="en-CA" dirty="0"/>
              <a:t>Les contours</a:t>
            </a:r>
          </a:p>
          <a:p>
            <a:pPr marL="171450" indent="-171450">
              <a:buFontTx/>
              <a:buChar char="-"/>
            </a:pPr>
            <a:r>
              <a:rPr lang="en-CA" dirty="0"/>
              <a:t>La texture</a:t>
            </a:r>
          </a:p>
          <a:p>
            <a:pPr marL="171450" indent="-171450">
              <a:buFontTx/>
              <a:buChar char="-"/>
            </a:pPr>
            <a:r>
              <a:rPr lang="en-CA" dirty="0"/>
              <a:t>Le flux </a:t>
            </a:r>
            <a:r>
              <a:rPr lang="en-CA" dirty="0" err="1"/>
              <a:t>optique</a:t>
            </a:r>
            <a:endParaRPr lang="en-CA" dirty="0"/>
          </a:p>
          <a:p>
            <a:pPr marL="171450" indent="-171450">
              <a:buFontTx/>
              <a:buChar char="-"/>
            </a:pPr>
            <a:r>
              <a:rPr lang="en-CA" dirty="0"/>
              <a:t>La segmentation </a:t>
            </a:r>
            <a:r>
              <a:rPr lang="en-CA" dirty="0" err="1"/>
              <a:t>en</a:t>
            </a:r>
            <a:r>
              <a:rPr lang="en-CA" dirty="0"/>
              <a:t> regions</a:t>
            </a:r>
          </a:p>
          <a:p>
            <a:pPr marL="171450" indent="-171450">
              <a:buFontTx/>
              <a:buChar char="-"/>
            </a:pPr>
            <a:endParaRPr lang="en-CA" dirty="0"/>
          </a:p>
          <a:p>
            <a:pPr marL="0" indent="0">
              <a:buFontTx/>
              <a:buNone/>
            </a:pPr>
            <a:endParaRPr lang="en-CA" dirty="0"/>
          </a:p>
          <a:p>
            <a:endParaRPr lang="en-CA" dirty="0"/>
          </a:p>
          <a:p>
            <a:endParaRPr lang="en-CA" dirty="0"/>
          </a:p>
          <a:p>
            <a:endParaRPr lang="en-CA" dirty="0"/>
          </a:p>
          <a:p>
            <a:endParaRPr lang="en-US" dirty="0"/>
          </a:p>
        </p:txBody>
      </p:sp>
      <p:sp>
        <p:nvSpPr>
          <p:cNvPr id="4" name="Slide Number Placeholder 3"/>
          <p:cNvSpPr>
            <a:spLocks noGrp="1"/>
          </p:cNvSpPr>
          <p:nvPr>
            <p:ph type="sldNum" sz="quarter" idx="5"/>
          </p:nvPr>
        </p:nvSpPr>
        <p:spPr/>
        <p:txBody>
          <a:bodyPr/>
          <a:lstStyle/>
          <a:p>
            <a:fld id="{23CAEC78-AE16-A645-AA19-9BF2035CFA6B}" type="slidenum">
              <a:rPr lang="fr-CA" smtClean="0"/>
              <a:t>12</a:t>
            </a:fld>
            <a:endParaRPr lang="fr-CA"/>
          </a:p>
        </p:txBody>
      </p:sp>
    </p:spTree>
    <p:extLst>
      <p:ext uri="{BB962C8B-B14F-4D97-AF65-F5344CB8AC3E}">
        <p14:creationId xmlns:p14="http://schemas.microsoft.com/office/powerpoint/2010/main" val="35733043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CA"/>
              <a:t>Cliquez et modifiez le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A"/>
              <a:t>Cliquez pour modifier le style des sous-titres du masque</a:t>
            </a:r>
          </a:p>
        </p:txBody>
      </p:sp>
      <p:sp>
        <p:nvSpPr>
          <p:cNvPr id="4" name="Espace réservé de la date 3"/>
          <p:cNvSpPr>
            <a:spLocks noGrp="1"/>
          </p:cNvSpPr>
          <p:nvPr>
            <p:ph type="dt" sz="half" idx="10"/>
          </p:nvPr>
        </p:nvSpPr>
        <p:spPr/>
        <p:txBody>
          <a:bodyPr/>
          <a:lstStyle>
            <a:lvl1pPr>
              <a:defRPr/>
            </a:lvl1pPr>
          </a:lstStyle>
          <a:p>
            <a:pPr>
              <a:defRPr/>
            </a:pPr>
            <a:r>
              <a:rPr lang="fr-FR"/>
              <a:t>IFT615</a:t>
            </a:r>
            <a:endParaRPr lang="fr-CA"/>
          </a:p>
        </p:txBody>
      </p:sp>
      <p:sp>
        <p:nvSpPr>
          <p:cNvPr id="5" name="Espace réservé du pied de page 4"/>
          <p:cNvSpPr>
            <a:spLocks noGrp="1"/>
          </p:cNvSpPr>
          <p:nvPr>
            <p:ph type="ftr" sz="quarter" idx="11"/>
          </p:nvPr>
        </p:nvSpPr>
        <p:spPr/>
        <p:txBody>
          <a:bodyPr/>
          <a:lstStyle>
            <a:lvl1pPr>
              <a:defRPr/>
            </a:lvl1pPr>
          </a:lstStyle>
          <a:p>
            <a:pPr>
              <a:defRPr/>
            </a:pPr>
            <a:r>
              <a:rPr lang="de-DE" dirty="0"/>
              <a:t>Hugo Larochelle et Froduald Kabanza et Froduald Kabanza</a:t>
            </a:r>
            <a:endParaRPr lang="fr-CA" dirty="0"/>
          </a:p>
        </p:txBody>
      </p:sp>
      <p:sp>
        <p:nvSpPr>
          <p:cNvPr id="6" name="Espace réservé du numéro de diapositive 5"/>
          <p:cNvSpPr>
            <a:spLocks noGrp="1"/>
          </p:cNvSpPr>
          <p:nvPr>
            <p:ph type="sldNum" sz="quarter" idx="12"/>
          </p:nvPr>
        </p:nvSpPr>
        <p:spPr/>
        <p:txBody>
          <a:bodyPr/>
          <a:lstStyle>
            <a:lvl1pPr>
              <a:defRPr/>
            </a:lvl1pPr>
          </a:lstStyle>
          <a:p>
            <a:pPr>
              <a:defRPr/>
            </a:pPr>
            <a:fld id="{EAD41F3D-9BAC-7446-BF7F-94A8A99FCA0D}" type="slidenum">
              <a:rPr lang="fr-CA" smtClean="0"/>
              <a:pPr>
                <a:defRPr/>
              </a:pPr>
              <a:t>‹#›</a:t>
            </a:fld>
            <a:endParaRPr lang="fr-CA"/>
          </a:p>
        </p:txBody>
      </p:sp>
      <p:pic>
        <p:nvPicPr>
          <p:cNvPr id="7" name="Picture 6" descr="Icon&#10;&#10;Description automatically generated with low confidence">
            <a:extLst>
              <a:ext uri="{FF2B5EF4-FFF2-40B4-BE49-F238E27FC236}">
                <a16:creationId xmlns:a16="http://schemas.microsoft.com/office/drawing/2014/main" id="{E6C35373-7272-4165-962A-1CA037CFFB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9876" y="6064376"/>
            <a:ext cx="1393824" cy="489001"/>
          </a:xfrm>
          <a:prstGeom prst="rect">
            <a:avLst/>
          </a:prstGeom>
        </p:spPr>
      </p:pic>
    </p:spTree>
    <p:extLst>
      <p:ext uri="{BB962C8B-B14F-4D97-AF65-F5344CB8AC3E}">
        <p14:creationId xmlns:p14="http://schemas.microsoft.com/office/powerpoint/2010/main" val="1877467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a:t>Cliquez et modifiez le titre</a:t>
            </a:r>
          </a:p>
        </p:txBody>
      </p:sp>
      <p:sp>
        <p:nvSpPr>
          <p:cNvPr id="3" name="Espace réservé du contenu 2"/>
          <p:cNvSpPr>
            <a:spLocks noGrp="1"/>
          </p:cNvSpPr>
          <p:nvPr>
            <p:ph idx="1"/>
          </p:nvPr>
        </p:nvSpPr>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p>
        </p:txBody>
      </p:sp>
      <p:sp>
        <p:nvSpPr>
          <p:cNvPr id="4" name="Espace réservé de la date 3"/>
          <p:cNvSpPr>
            <a:spLocks noGrp="1"/>
          </p:cNvSpPr>
          <p:nvPr>
            <p:ph type="dt" sz="half" idx="10"/>
          </p:nvPr>
        </p:nvSpPr>
        <p:spPr/>
        <p:txBody>
          <a:bodyPr/>
          <a:lstStyle>
            <a:lvl1pPr>
              <a:defRPr/>
            </a:lvl1pPr>
          </a:lstStyle>
          <a:p>
            <a:pPr>
              <a:defRPr/>
            </a:pPr>
            <a:r>
              <a:rPr lang="fr-FR"/>
              <a:t>IFT615</a:t>
            </a:r>
            <a:endParaRPr lang="fr-CA"/>
          </a:p>
        </p:txBody>
      </p:sp>
      <p:sp>
        <p:nvSpPr>
          <p:cNvPr id="5" name="Espace réservé du pied de page 4"/>
          <p:cNvSpPr>
            <a:spLocks noGrp="1"/>
          </p:cNvSpPr>
          <p:nvPr>
            <p:ph type="ftr" sz="quarter" idx="11"/>
          </p:nvPr>
        </p:nvSpPr>
        <p:spPr/>
        <p:txBody>
          <a:bodyPr/>
          <a:lstStyle>
            <a:lvl1pPr>
              <a:defRPr/>
            </a:lvl1pPr>
          </a:lstStyle>
          <a:p>
            <a:pPr>
              <a:defRPr/>
            </a:pPr>
            <a:r>
              <a:rPr lang="de-DE"/>
              <a:t>Froduald Kabanza</a:t>
            </a:r>
            <a:endParaRPr lang="fr-CA"/>
          </a:p>
        </p:txBody>
      </p:sp>
      <p:sp>
        <p:nvSpPr>
          <p:cNvPr id="6" name="Espace réservé du numéro de diapositive 5"/>
          <p:cNvSpPr>
            <a:spLocks noGrp="1"/>
          </p:cNvSpPr>
          <p:nvPr>
            <p:ph type="sldNum" sz="quarter" idx="12"/>
          </p:nvPr>
        </p:nvSpPr>
        <p:spPr/>
        <p:txBody>
          <a:bodyPr/>
          <a:lstStyle>
            <a:lvl1pPr>
              <a:defRPr/>
            </a:lvl1pPr>
          </a:lstStyle>
          <a:p>
            <a:pPr>
              <a:defRPr/>
            </a:pPr>
            <a:fld id="{C05DAEF3-86EE-1147-AFD2-CF8585D7B3D9}" type="slidenum">
              <a:rPr lang="fr-CA" smtClean="0"/>
              <a:pPr>
                <a:defRPr/>
              </a:pPr>
              <a:t>‹#›</a:t>
            </a:fld>
            <a:endParaRPr lang="fr-CA"/>
          </a:p>
        </p:txBody>
      </p:sp>
    </p:spTree>
    <p:extLst>
      <p:ext uri="{BB962C8B-B14F-4D97-AF65-F5344CB8AC3E}">
        <p14:creationId xmlns:p14="http://schemas.microsoft.com/office/powerpoint/2010/main" val="1057143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CA"/>
              <a:t>Cliquez et modifiez le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A"/>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r>
              <a:rPr lang="fr-FR"/>
              <a:t>IFT615</a:t>
            </a:r>
            <a:endParaRPr lang="fr-CA"/>
          </a:p>
        </p:txBody>
      </p:sp>
      <p:sp>
        <p:nvSpPr>
          <p:cNvPr id="5" name="Espace réservé du pied de page 4"/>
          <p:cNvSpPr>
            <a:spLocks noGrp="1"/>
          </p:cNvSpPr>
          <p:nvPr>
            <p:ph type="ftr" sz="quarter" idx="11"/>
          </p:nvPr>
        </p:nvSpPr>
        <p:spPr/>
        <p:txBody>
          <a:bodyPr/>
          <a:lstStyle>
            <a:lvl1pPr>
              <a:defRPr/>
            </a:lvl1pPr>
          </a:lstStyle>
          <a:p>
            <a:pPr>
              <a:defRPr/>
            </a:pPr>
            <a:r>
              <a:rPr lang="de-DE" dirty="0"/>
              <a:t>Hugo Larochelle et Froduald Kabanza et Froduald Kabanza</a:t>
            </a:r>
            <a:endParaRPr lang="fr-CA" dirty="0"/>
          </a:p>
        </p:txBody>
      </p:sp>
      <p:sp>
        <p:nvSpPr>
          <p:cNvPr id="6" name="Espace réservé du numéro de diapositive 5"/>
          <p:cNvSpPr>
            <a:spLocks noGrp="1"/>
          </p:cNvSpPr>
          <p:nvPr>
            <p:ph type="sldNum" sz="quarter" idx="12"/>
          </p:nvPr>
        </p:nvSpPr>
        <p:spPr/>
        <p:txBody>
          <a:bodyPr/>
          <a:lstStyle>
            <a:lvl1pPr>
              <a:defRPr/>
            </a:lvl1pPr>
          </a:lstStyle>
          <a:p>
            <a:pPr>
              <a:defRPr/>
            </a:pPr>
            <a:fld id="{7050D879-BF2F-3642-AEB1-951FD9604AAF}" type="slidenum">
              <a:rPr lang="fr-CA" smtClean="0"/>
              <a:pPr>
                <a:defRPr/>
              </a:pPr>
              <a:t>‹#›</a:t>
            </a:fld>
            <a:endParaRPr lang="fr-CA"/>
          </a:p>
        </p:txBody>
      </p:sp>
    </p:spTree>
    <p:extLst>
      <p:ext uri="{BB962C8B-B14F-4D97-AF65-F5344CB8AC3E}">
        <p14:creationId xmlns:p14="http://schemas.microsoft.com/office/powerpoint/2010/main" val="3378472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a:t>Cliquez et modifiez le titre</a:t>
            </a:r>
          </a:p>
        </p:txBody>
      </p:sp>
      <p:sp>
        <p:nvSpPr>
          <p:cNvPr id="3" name="Espace réservé du contenu 2"/>
          <p:cNvSpPr>
            <a:spLocks noGrp="1"/>
          </p:cNvSpPr>
          <p:nvPr>
            <p:ph sz="half" idx="1"/>
          </p:nvPr>
        </p:nvSpPr>
        <p:spPr>
          <a:xfrm>
            <a:off x="457200" y="1600200"/>
            <a:ext cx="4038600" cy="4525963"/>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p>
        </p:txBody>
      </p:sp>
      <p:sp>
        <p:nvSpPr>
          <p:cNvPr id="5" name="Espace réservé de la date 3"/>
          <p:cNvSpPr>
            <a:spLocks noGrp="1"/>
          </p:cNvSpPr>
          <p:nvPr>
            <p:ph type="dt" sz="half" idx="10"/>
          </p:nvPr>
        </p:nvSpPr>
        <p:spPr/>
        <p:txBody>
          <a:bodyPr/>
          <a:lstStyle>
            <a:lvl1pPr>
              <a:defRPr/>
            </a:lvl1pPr>
          </a:lstStyle>
          <a:p>
            <a:pPr>
              <a:defRPr/>
            </a:pPr>
            <a:r>
              <a:rPr lang="fr-FR"/>
              <a:t>IFT615</a:t>
            </a:r>
            <a:endParaRPr lang="fr-CA"/>
          </a:p>
        </p:txBody>
      </p:sp>
      <p:sp>
        <p:nvSpPr>
          <p:cNvPr id="6" name="Espace réservé du pied de page 4"/>
          <p:cNvSpPr>
            <a:spLocks noGrp="1"/>
          </p:cNvSpPr>
          <p:nvPr>
            <p:ph type="ftr" sz="quarter" idx="11"/>
          </p:nvPr>
        </p:nvSpPr>
        <p:spPr/>
        <p:txBody>
          <a:bodyPr/>
          <a:lstStyle>
            <a:lvl1pPr>
              <a:defRPr/>
            </a:lvl1pPr>
          </a:lstStyle>
          <a:p>
            <a:pPr>
              <a:defRPr/>
            </a:pPr>
            <a:r>
              <a:rPr lang="de-DE" dirty="0"/>
              <a:t>Hugo Larochelle et Froduald Kabanza et Froduald Kabanza</a:t>
            </a:r>
            <a:endParaRPr lang="fr-CA" dirty="0"/>
          </a:p>
        </p:txBody>
      </p:sp>
      <p:sp>
        <p:nvSpPr>
          <p:cNvPr id="7" name="Espace réservé du numéro de diapositive 5"/>
          <p:cNvSpPr>
            <a:spLocks noGrp="1"/>
          </p:cNvSpPr>
          <p:nvPr>
            <p:ph type="sldNum" sz="quarter" idx="12"/>
          </p:nvPr>
        </p:nvSpPr>
        <p:spPr/>
        <p:txBody>
          <a:bodyPr/>
          <a:lstStyle>
            <a:lvl1pPr>
              <a:defRPr/>
            </a:lvl1pPr>
          </a:lstStyle>
          <a:p>
            <a:pPr>
              <a:defRPr/>
            </a:pPr>
            <a:fld id="{375A612A-0751-9E42-95B4-628C007DB0E4}" type="slidenum">
              <a:rPr lang="fr-CA" smtClean="0"/>
              <a:pPr>
                <a:defRPr/>
              </a:pPr>
              <a:t>‹#›</a:t>
            </a:fld>
            <a:endParaRPr lang="fr-CA"/>
          </a:p>
        </p:txBody>
      </p:sp>
    </p:spTree>
    <p:extLst>
      <p:ext uri="{BB962C8B-B14F-4D97-AF65-F5344CB8AC3E}">
        <p14:creationId xmlns:p14="http://schemas.microsoft.com/office/powerpoint/2010/main" val="3265422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a:t>Cliquez et modifiez le titre</a:t>
            </a:r>
          </a:p>
        </p:txBody>
      </p:sp>
      <p:sp>
        <p:nvSpPr>
          <p:cNvPr id="3" name="Espace réservé de la date 3"/>
          <p:cNvSpPr>
            <a:spLocks noGrp="1"/>
          </p:cNvSpPr>
          <p:nvPr>
            <p:ph type="dt" sz="half" idx="10"/>
          </p:nvPr>
        </p:nvSpPr>
        <p:spPr/>
        <p:txBody>
          <a:bodyPr/>
          <a:lstStyle>
            <a:lvl1pPr>
              <a:defRPr/>
            </a:lvl1pPr>
          </a:lstStyle>
          <a:p>
            <a:pPr>
              <a:defRPr/>
            </a:pPr>
            <a:r>
              <a:rPr lang="fr-FR"/>
              <a:t>IFT615</a:t>
            </a:r>
            <a:endParaRPr lang="fr-CA"/>
          </a:p>
        </p:txBody>
      </p:sp>
      <p:sp>
        <p:nvSpPr>
          <p:cNvPr id="4" name="Espace réservé du pied de page 4"/>
          <p:cNvSpPr>
            <a:spLocks noGrp="1"/>
          </p:cNvSpPr>
          <p:nvPr>
            <p:ph type="ftr" sz="quarter" idx="11"/>
          </p:nvPr>
        </p:nvSpPr>
        <p:spPr/>
        <p:txBody>
          <a:bodyPr/>
          <a:lstStyle>
            <a:lvl1pPr>
              <a:defRPr/>
            </a:lvl1pPr>
          </a:lstStyle>
          <a:p>
            <a:pPr>
              <a:defRPr/>
            </a:pPr>
            <a:r>
              <a:rPr lang="de-DE" dirty="0"/>
              <a:t>Hugo Larochelle et Froduald Kabanza et Froduald Kabanza</a:t>
            </a:r>
            <a:endParaRPr lang="fr-CA" dirty="0"/>
          </a:p>
        </p:txBody>
      </p:sp>
      <p:sp>
        <p:nvSpPr>
          <p:cNvPr id="5" name="Espace réservé du numéro de diapositive 5"/>
          <p:cNvSpPr>
            <a:spLocks noGrp="1"/>
          </p:cNvSpPr>
          <p:nvPr>
            <p:ph type="sldNum" sz="quarter" idx="12"/>
          </p:nvPr>
        </p:nvSpPr>
        <p:spPr/>
        <p:txBody>
          <a:bodyPr/>
          <a:lstStyle>
            <a:lvl1pPr>
              <a:defRPr/>
            </a:lvl1pPr>
          </a:lstStyle>
          <a:p>
            <a:pPr>
              <a:defRPr/>
            </a:pPr>
            <a:fld id="{553B3F5D-8C14-2B4D-BA4A-C833464EAF83}" type="slidenum">
              <a:rPr lang="fr-CA" smtClean="0"/>
              <a:pPr>
                <a:defRPr/>
              </a:pPr>
              <a:t>‹#›</a:t>
            </a:fld>
            <a:endParaRPr lang="fr-CA"/>
          </a:p>
        </p:txBody>
      </p:sp>
    </p:spTree>
    <p:extLst>
      <p:ext uri="{BB962C8B-B14F-4D97-AF65-F5344CB8AC3E}">
        <p14:creationId xmlns:p14="http://schemas.microsoft.com/office/powerpoint/2010/main" val="1945514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r>
              <a:rPr lang="fr-FR"/>
              <a:t>IFT615</a:t>
            </a:r>
            <a:endParaRPr lang="fr-CA"/>
          </a:p>
        </p:txBody>
      </p:sp>
      <p:sp>
        <p:nvSpPr>
          <p:cNvPr id="3" name="Espace réservé du pied de page 4"/>
          <p:cNvSpPr>
            <a:spLocks noGrp="1"/>
          </p:cNvSpPr>
          <p:nvPr>
            <p:ph type="ftr" sz="quarter" idx="11"/>
          </p:nvPr>
        </p:nvSpPr>
        <p:spPr/>
        <p:txBody>
          <a:bodyPr/>
          <a:lstStyle>
            <a:lvl1pPr>
              <a:defRPr/>
            </a:lvl1pPr>
          </a:lstStyle>
          <a:p>
            <a:pPr>
              <a:defRPr/>
            </a:pPr>
            <a:r>
              <a:rPr lang="de-DE" dirty="0"/>
              <a:t>Hugo Larochelle et Froduald Kabanza et Froduald Kabanza</a:t>
            </a:r>
            <a:endParaRPr lang="fr-CA" dirty="0"/>
          </a:p>
        </p:txBody>
      </p:sp>
      <p:sp>
        <p:nvSpPr>
          <p:cNvPr id="4" name="Espace réservé du numéro de diapositive 5"/>
          <p:cNvSpPr>
            <a:spLocks noGrp="1"/>
          </p:cNvSpPr>
          <p:nvPr>
            <p:ph type="sldNum" sz="quarter" idx="12"/>
          </p:nvPr>
        </p:nvSpPr>
        <p:spPr/>
        <p:txBody>
          <a:bodyPr/>
          <a:lstStyle>
            <a:lvl1pPr>
              <a:defRPr/>
            </a:lvl1pPr>
          </a:lstStyle>
          <a:p>
            <a:pPr>
              <a:defRPr/>
            </a:pPr>
            <a:fld id="{B2E2C847-49EC-2741-8CB3-4070EB2432DF}" type="slidenum">
              <a:rPr lang="fr-CA" smtClean="0"/>
              <a:pPr>
                <a:defRPr/>
              </a:pPr>
              <a:t>‹#›</a:t>
            </a:fld>
            <a:endParaRPr lang="fr-CA"/>
          </a:p>
        </p:txBody>
      </p:sp>
    </p:spTree>
    <p:extLst>
      <p:ext uri="{BB962C8B-B14F-4D97-AF65-F5344CB8AC3E}">
        <p14:creationId xmlns:p14="http://schemas.microsoft.com/office/powerpoint/2010/main" val="1921396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Titre et texte (clair)">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A40CE75-6CB4-094F-8AB9-11F153C0DA98}"/>
              </a:ext>
            </a:extLst>
          </p:cNvPr>
          <p:cNvSpPr>
            <a:spLocks noGrp="1"/>
          </p:cNvSpPr>
          <p:nvPr>
            <p:ph type="ctrTitle" hasCustomPrompt="1"/>
          </p:nvPr>
        </p:nvSpPr>
        <p:spPr>
          <a:xfrm>
            <a:off x="628650" y="521364"/>
            <a:ext cx="7886700" cy="550156"/>
          </a:xfrm>
          <a:prstGeom prst="rect">
            <a:avLst/>
          </a:prstGeom>
        </p:spPr>
        <p:txBody>
          <a:bodyPr anchor="b">
            <a:noAutofit/>
          </a:bodyPr>
          <a:lstStyle>
            <a:lvl1pPr algn="l">
              <a:defRPr sz="3000">
                <a:solidFill>
                  <a:schemeClr val="tx2">
                    <a:lumMod val="75000"/>
                  </a:schemeClr>
                </a:solidFill>
              </a:defRPr>
            </a:lvl1pPr>
          </a:lstStyle>
          <a:p>
            <a:r>
              <a:rPr lang="en-US" err="1"/>
              <a:t>Titre</a:t>
            </a:r>
            <a:r>
              <a:rPr lang="en-US"/>
              <a:t> de la diapositive</a:t>
            </a:r>
          </a:p>
        </p:txBody>
      </p:sp>
      <p:sp>
        <p:nvSpPr>
          <p:cNvPr id="3" name="Espace réservé du texte 2">
            <a:extLst>
              <a:ext uri="{FF2B5EF4-FFF2-40B4-BE49-F238E27FC236}">
                <a16:creationId xmlns:a16="http://schemas.microsoft.com/office/drawing/2014/main" id="{C6407573-8F40-4131-8FFF-99D38224A731}"/>
              </a:ext>
            </a:extLst>
          </p:cNvPr>
          <p:cNvSpPr>
            <a:spLocks noGrp="1"/>
          </p:cNvSpPr>
          <p:nvPr>
            <p:ph type="body" sz="quarter" idx="11"/>
          </p:nvPr>
        </p:nvSpPr>
        <p:spPr>
          <a:xfrm>
            <a:off x="628651" y="1628164"/>
            <a:ext cx="7594184" cy="4158316"/>
          </a:xfrm>
          <a:prstGeom prst="rect">
            <a:avLst/>
          </a:prstGeom>
        </p:spPr>
        <p:txBody>
          <a:bodyPr/>
          <a:lstStyle>
            <a:lvl1pPr>
              <a:spcBef>
                <a:spcPts val="600"/>
              </a:spcBef>
              <a:spcAft>
                <a:spcPts val="600"/>
              </a:spcAft>
              <a:defRPr/>
            </a:lvl1pPr>
            <a:lvl2pPr>
              <a:spcBef>
                <a:spcPts val="600"/>
              </a:spcBef>
              <a:spcAft>
                <a:spcPts val="600"/>
              </a:spcAft>
              <a:defRPr/>
            </a:lvl2pPr>
            <a:lvl3pPr>
              <a:spcBef>
                <a:spcPts val="600"/>
              </a:spcBef>
              <a:spcAft>
                <a:spcPts val="600"/>
              </a:spcAft>
              <a:defRPr/>
            </a:lvl3pPr>
            <a:lvl4pPr>
              <a:spcBef>
                <a:spcPts val="600"/>
              </a:spcBef>
              <a:spcAft>
                <a:spcPts val="600"/>
              </a:spcAft>
              <a:defRPr/>
            </a:lvl4pPr>
            <a:lvl5pPr>
              <a:spcBef>
                <a:spcPts val="600"/>
              </a:spcBef>
              <a:spcAft>
                <a:spcPts val="600"/>
              </a:spcAft>
              <a:defRPr/>
            </a:lvl5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5" name="Shape 33">
            <a:extLst>
              <a:ext uri="{FF2B5EF4-FFF2-40B4-BE49-F238E27FC236}">
                <a16:creationId xmlns:a16="http://schemas.microsoft.com/office/drawing/2014/main" id="{31270278-06E2-421B-AFDD-20189BD7E7F7}"/>
              </a:ext>
            </a:extLst>
          </p:cNvPr>
          <p:cNvSpPr txBox="1">
            <a:spLocks/>
          </p:cNvSpPr>
          <p:nvPr userDrawn="1"/>
        </p:nvSpPr>
        <p:spPr>
          <a:xfrm>
            <a:off x="102905" y="6485392"/>
            <a:ext cx="196991" cy="193463"/>
          </a:xfrm>
          <a:prstGeom prst="rect">
            <a:avLst/>
          </a:prstGeom>
          <a:ln w="3175">
            <a:miter lim="400000"/>
          </a:ln>
        </p:spPr>
        <p:txBody>
          <a:bodyPr lIns="15786" tIns="15786" rIns="15786" bIns="15786">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112514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15151"/>
                </a:solidFill>
                <a:effectLst/>
                <a:uFillTx/>
                <a:latin typeface="+mn-lt"/>
                <a:ea typeface="+mn-ea"/>
                <a:cs typeface="+mn-cs"/>
                <a:sym typeface="Montserrat-Regular"/>
              </a:defRPr>
            </a:lvl1pPr>
            <a:lvl2pPr marL="0" marR="0" indent="228600" algn="l" defTabSz="825500" rtl="0" fontAlgn="auto" latinLnBrk="0" hangingPunct="0">
              <a:lnSpc>
                <a:spcPct val="100000"/>
              </a:lnSpc>
              <a:spcBef>
                <a:spcPts val="4000"/>
              </a:spcBef>
              <a:spcAft>
                <a:spcPts val="0"/>
              </a:spcAft>
              <a:buClrTx/>
              <a:buSzTx/>
              <a:buFontTx/>
              <a:buNone/>
              <a:tabLst/>
              <a:defRPr kumimoji="0" sz="4400" b="0" i="0" u="none" strike="noStrike" cap="none" spc="44" normalizeH="0" baseline="0">
                <a:ln>
                  <a:noFill/>
                </a:ln>
                <a:solidFill>
                  <a:srgbClr val="FFFFFF"/>
                </a:solidFill>
                <a:effectLst/>
                <a:uFillTx/>
                <a:latin typeface="Myriad Pro Light SemiExtended"/>
                <a:ea typeface="Myriad Pro Light SemiExtended"/>
                <a:cs typeface="Myriad Pro Light SemiExtended"/>
                <a:sym typeface="Myriad Pro Light SemiExtended"/>
              </a:defRPr>
            </a:lvl2pPr>
            <a:lvl3pPr marL="0" marR="0" indent="457200" algn="l" defTabSz="825500" rtl="0" fontAlgn="auto" latinLnBrk="0" hangingPunct="0">
              <a:lnSpc>
                <a:spcPct val="100000"/>
              </a:lnSpc>
              <a:spcBef>
                <a:spcPts val="4000"/>
              </a:spcBef>
              <a:spcAft>
                <a:spcPts val="0"/>
              </a:spcAft>
              <a:buClrTx/>
              <a:buSzTx/>
              <a:buFontTx/>
              <a:buNone/>
              <a:tabLst/>
              <a:defRPr kumimoji="0" sz="4400" b="0" i="0" u="none" strike="noStrike" cap="none" spc="44" normalizeH="0" baseline="0">
                <a:ln>
                  <a:noFill/>
                </a:ln>
                <a:solidFill>
                  <a:srgbClr val="FFFFFF"/>
                </a:solidFill>
                <a:effectLst/>
                <a:uFillTx/>
                <a:latin typeface="Myriad Pro Light SemiExtended"/>
                <a:ea typeface="Myriad Pro Light SemiExtended"/>
                <a:cs typeface="Myriad Pro Light SemiExtended"/>
                <a:sym typeface="Myriad Pro Light SemiExtended"/>
              </a:defRPr>
            </a:lvl3pPr>
            <a:lvl4pPr marL="0" marR="0" indent="685800" algn="l" defTabSz="825500" rtl="0" fontAlgn="auto" latinLnBrk="0" hangingPunct="0">
              <a:lnSpc>
                <a:spcPct val="100000"/>
              </a:lnSpc>
              <a:spcBef>
                <a:spcPts val="4000"/>
              </a:spcBef>
              <a:spcAft>
                <a:spcPts val="0"/>
              </a:spcAft>
              <a:buClrTx/>
              <a:buSzTx/>
              <a:buFontTx/>
              <a:buNone/>
              <a:tabLst/>
              <a:defRPr kumimoji="0" sz="4400" b="0" i="0" u="none" strike="noStrike" cap="none" spc="44" normalizeH="0" baseline="0">
                <a:ln>
                  <a:noFill/>
                </a:ln>
                <a:solidFill>
                  <a:srgbClr val="FFFFFF"/>
                </a:solidFill>
                <a:effectLst/>
                <a:uFillTx/>
                <a:latin typeface="Myriad Pro Light SemiExtended"/>
                <a:ea typeface="Myriad Pro Light SemiExtended"/>
                <a:cs typeface="Myriad Pro Light SemiExtended"/>
                <a:sym typeface="Myriad Pro Light SemiExtended"/>
              </a:defRPr>
            </a:lvl4pPr>
            <a:lvl5pPr marL="0" marR="0" indent="914400" algn="l" defTabSz="825500" rtl="0" fontAlgn="auto" latinLnBrk="0" hangingPunct="0">
              <a:lnSpc>
                <a:spcPct val="100000"/>
              </a:lnSpc>
              <a:spcBef>
                <a:spcPts val="4000"/>
              </a:spcBef>
              <a:spcAft>
                <a:spcPts val="0"/>
              </a:spcAft>
              <a:buClrTx/>
              <a:buSzTx/>
              <a:buFontTx/>
              <a:buNone/>
              <a:tabLst/>
              <a:defRPr kumimoji="0" sz="4400" b="0" i="0" u="none" strike="noStrike" cap="none" spc="44" normalizeH="0" baseline="0">
                <a:ln>
                  <a:noFill/>
                </a:ln>
                <a:solidFill>
                  <a:srgbClr val="FFFFFF"/>
                </a:solidFill>
                <a:effectLst/>
                <a:uFillTx/>
                <a:latin typeface="Myriad Pro Light SemiExtended"/>
                <a:ea typeface="Myriad Pro Light SemiExtended"/>
                <a:cs typeface="Myriad Pro Light SemiExtended"/>
                <a:sym typeface="Myriad Pro Light SemiExtended"/>
              </a:defRPr>
            </a:lvl5pPr>
            <a:lvl6pPr marL="0" marR="0" indent="1143000" algn="l" defTabSz="825500" rtl="0" fontAlgn="auto" latinLnBrk="0" hangingPunct="0">
              <a:lnSpc>
                <a:spcPct val="100000"/>
              </a:lnSpc>
              <a:spcBef>
                <a:spcPts val="4000"/>
              </a:spcBef>
              <a:spcAft>
                <a:spcPts val="0"/>
              </a:spcAft>
              <a:buClrTx/>
              <a:buSzTx/>
              <a:buFontTx/>
              <a:buNone/>
              <a:tabLst/>
              <a:defRPr kumimoji="0" sz="4400" b="0" i="0" u="none" strike="noStrike" cap="none" spc="44" normalizeH="0" baseline="0">
                <a:ln>
                  <a:noFill/>
                </a:ln>
                <a:solidFill>
                  <a:srgbClr val="FFFFFF"/>
                </a:solidFill>
                <a:effectLst/>
                <a:uFillTx/>
                <a:latin typeface="Myriad Pro Light SemiExtended"/>
                <a:ea typeface="Myriad Pro Light SemiExtended"/>
                <a:cs typeface="Myriad Pro Light SemiExtended"/>
                <a:sym typeface="Myriad Pro Light SemiExtended"/>
              </a:defRPr>
            </a:lvl6pPr>
            <a:lvl7pPr marL="0" marR="0" indent="1371600" algn="l" defTabSz="825500" rtl="0" fontAlgn="auto" latinLnBrk="0" hangingPunct="0">
              <a:lnSpc>
                <a:spcPct val="100000"/>
              </a:lnSpc>
              <a:spcBef>
                <a:spcPts val="4000"/>
              </a:spcBef>
              <a:spcAft>
                <a:spcPts val="0"/>
              </a:spcAft>
              <a:buClrTx/>
              <a:buSzTx/>
              <a:buFontTx/>
              <a:buNone/>
              <a:tabLst/>
              <a:defRPr kumimoji="0" sz="4400" b="0" i="0" u="none" strike="noStrike" cap="none" spc="44" normalizeH="0" baseline="0">
                <a:ln>
                  <a:noFill/>
                </a:ln>
                <a:solidFill>
                  <a:srgbClr val="FFFFFF"/>
                </a:solidFill>
                <a:effectLst/>
                <a:uFillTx/>
                <a:latin typeface="Myriad Pro Light SemiExtended"/>
                <a:ea typeface="Myriad Pro Light SemiExtended"/>
                <a:cs typeface="Myriad Pro Light SemiExtended"/>
                <a:sym typeface="Myriad Pro Light SemiExtended"/>
              </a:defRPr>
            </a:lvl7pPr>
            <a:lvl8pPr marL="0" marR="0" indent="1600200" algn="l" defTabSz="825500" rtl="0" fontAlgn="auto" latinLnBrk="0" hangingPunct="0">
              <a:lnSpc>
                <a:spcPct val="100000"/>
              </a:lnSpc>
              <a:spcBef>
                <a:spcPts val="4000"/>
              </a:spcBef>
              <a:spcAft>
                <a:spcPts val="0"/>
              </a:spcAft>
              <a:buClrTx/>
              <a:buSzTx/>
              <a:buFontTx/>
              <a:buNone/>
              <a:tabLst/>
              <a:defRPr kumimoji="0" sz="4400" b="0" i="0" u="none" strike="noStrike" cap="none" spc="44" normalizeH="0" baseline="0">
                <a:ln>
                  <a:noFill/>
                </a:ln>
                <a:solidFill>
                  <a:srgbClr val="FFFFFF"/>
                </a:solidFill>
                <a:effectLst/>
                <a:uFillTx/>
                <a:latin typeface="Myriad Pro Light SemiExtended"/>
                <a:ea typeface="Myriad Pro Light SemiExtended"/>
                <a:cs typeface="Myriad Pro Light SemiExtended"/>
                <a:sym typeface="Myriad Pro Light SemiExtended"/>
              </a:defRPr>
            </a:lvl8pPr>
            <a:lvl9pPr marL="0" marR="0" indent="1828800" algn="l" defTabSz="825500" rtl="0" fontAlgn="auto" latinLnBrk="0" hangingPunct="0">
              <a:lnSpc>
                <a:spcPct val="100000"/>
              </a:lnSpc>
              <a:spcBef>
                <a:spcPts val="4000"/>
              </a:spcBef>
              <a:spcAft>
                <a:spcPts val="0"/>
              </a:spcAft>
              <a:buClrTx/>
              <a:buSzTx/>
              <a:buFontTx/>
              <a:buNone/>
              <a:tabLst/>
              <a:defRPr kumimoji="0" sz="4400" b="0" i="0" u="none" strike="noStrike" cap="none" spc="44" normalizeH="0" baseline="0">
                <a:ln>
                  <a:noFill/>
                </a:ln>
                <a:solidFill>
                  <a:srgbClr val="FFFFFF"/>
                </a:solidFill>
                <a:effectLst/>
                <a:uFillTx/>
                <a:latin typeface="Myriad Pro Light SemiExtended"/>
                <a:ea typeface="Myriad Pro Light SemiExtended"/>
                <a:cs typeface="Myriad Pro Light SemiExtended"/>
                <a:sym typeface="Myriad Pro Light SemiExtended"/>
              </a:defRPr>
            </a:lvl9pPr>
          </a:lstStyle>
          <a:p>
            <a:pPr marL="0" marR="0" lvl="0" indent="0" algn="r" defTabSz="843813" rtl="0" eaLnBrk="1" fontAlgn="auto" latinLnBrk="0" hangingPunct="0">
              <a:lnSpc>
                <a:spcPct val="100000"/>
              </a:lnSpc>
              <a:spcBef>
                <a:spcPts val="0"/>
              </a:spcBef>
              <a:spcAft>
                <a:spcPts val="0"/>
              </a:spcAft>
              <a:buClrTx/>
              <a:buSzTx/>
              <a:buFontTx/>
              <a:buNone/>
              <a:tabLst/>
              <a:defRPr/>
            </a:pPr>
            <a:fld id="{86CB4B4D-7CA3-9044-876B-883B54F8677D}" type="slidenum">
              <a:rPr kumimoji="0" lang="fr-CA" sz="1050" b="0" i="0" u="none" strike="noStrike" kern="0" cap="none" spc="0" normalizeH="0" baseline="0" noProof="0" smtClean="0">
                <a:ln>
                  <a:noFill/>
                </a:ln>
                <a:solidFill>
                  <a:prstClr val="black"/>
                </a:solidFill>
                <a:effectLst/>
                <a:uLnTx/>
                <a:uFillTx/>
                <a:latin typeface="Arial Narrow" panose="020B0606020202030204" pitchFamily="34" charset="0"/>
                <a:ea typeface="+mn-ea"/>
                <a:cs typeface="+mn-cs"/>
                <a:sym typeface="Montserrat-Regular"/>
              </a:rPr>
              <a:pPr marL="0" marR="0" lvl="0" indent="0" algn="r" defTabSz="843813" rtl="0" eaLnBrk="1" fontAlgn="auto" latinLnBrk="0" hangingPunct="0">
                <a:lnSpc>
                  <a:spcPct val="100000"/>
                </a:lnSpc>
                <a:spcBef>
                  <a:spcPts val="0"/>
                </a:spcBef>
                <a:spcAft>
                  <a:spcPts val="0"/>
                </a:spcAft>
                <a:buClrTx/>
                <a:buSzTx/>
                <a:buFontTx/>
                <a:buNone/>
                <a:tabLst/>
                <a:defRPr/>
              </a:pPr>
              <a:t>‹#›</a:t>
            </a:fld>
            <a:endParaRPr kumimoji="0" lang="fr-CA" sz="1050" b="0" i="0" u="none" strike="noStrike" kern="0" cap="none" spc="0" normalizeH="0" baseline="0" noProof="0">
              <a:ln>
                <a:noFill/>
              </a:ln>
              <a:solidFill>
                <a:prstClr val="black"/>
              </a:solidFill>
              <a:effectLst/>
              <a:uLnTx/>
              <a:uFillTx/>
              <a:latin typeface="Arial Narrow" panose="020B0606020202030204" pitchFamily="34" charset="0"/>
              <a:ea typeface="+mn-ea"/>
              <a:cs typeface="+mn-cs"/>
              <a:sym typeface="Montserrat-Regular"/>
            </a:endParaRPr>
          </a:p>
        </p:txBody>
      </p:sp>
      <p:pic>
        <p:nvPicPr>
          <p:cNvPr id="6" name="Image 37">
            <a:extLst>
              <a:ext uri="{FF2B5EF4-FFF2-40B4-BE49-F238E27FC236}">
                <a16:creationId xmlns:a16="http://schemas.microsoft.com/office/drawing/2014/main" id="{F3C5D313-1FC6-4B4D-B0EA-8AAF5F7DDA56}"/>
              </a:ext>
            </a:extLst>
          </p:cNvPr>
          <p:cNvPicPr>
            <a:picLocks noChangeAspect="1"/>
          </p:cNvPicPr>
          <p:nvPr userDrawn="1"/>
        </p:nvPicPr>
        <p:blipFill>
          <a:blip r:embed="rId2"/>
          <a:stretch>
            <a:fillRect/>
          </a:stretch>
        </p:blipFill>
        <p:spPr>
          <a:xfrm>
            <a:off x="7197382" y="5884839"/>
            <a:ext cx="1946618" cy="1165889"/>
          </a:xfrm>
          <a:prstGeom prst="rect">
            <a:avLst/>
          </a:prstGeom>
        </p:spPr>
      </p:pic>
      <p:grpSp>
        <p:nvGrpSpPr>
          <p:cNvPr id="7" name="Group 4">
            <a:extLst>
              <a:ext uri="{FF2B5EF4-FFF2-40B4-BE49-F238E27FC236}">
                <a16:creationId xmlns:a16="http://schemas.microsoft.com/office/drawing/2014/main" id="{FB9A0A7F-8632-47AE-82AD-46A1250274D6}"/>
              </a:ext>
            </a:extLst>
          </p:cNvPr>
          <p:cNvGrpSpPr/>
          <p:nvPr userDrawn="1"/>
        </p:nvGrpSpPr>
        <p:grpSpPr>
          <a:xfrm>
            <a:off x="726318" y="1245570"/>
            <a:ext cx="300775" cy="69515"/>
            <a:chOff x="0" y="0"/>
            <a:chExt cx="2069786" cy="358775"/>
          </a:xfrm>
        </p:grpSpPr>
        <p:sp>
          <p:nvSpPr>
            <p:cNvPr id="8" name="Freeform 5">
              <a:extLst>
                <a:ext uri="{FF2B5EF4-FFF2-40B4-BE49-F238E27FC236}">
                  <a16:creationId xmlns:a16="http://schemas.microsoft.com/office/drawing/2014/main" id="{92CF6484-0FFD-43FE-B8B2-5436874E7034}"/>
                </a:ext>
              </a:extLst>
            </p:cNvPr>
            <p:cNvSpPr/>
            <p:nvPr/>
          </p:nvSpPr>
          <p:spPr>
            <a:xfrm>
              <a:off x="0" y="0"/>
              <a:ext cx="2069786" cy="358775"/>
            </a:xfrm>
            <a:custGeom>
              <a:avLst/>
              <a:gdLst/>
              <a:ahLst/>
              <a:cxnLst/>
              <a:rect l="l" t="t" r="r" b="b"/>
              <a:pathLst>
                <a:path w="2069786" h="358775">
                  <a:moveTo>
                    <a:pt x="0" y="0"/>
                  </a:moveTo>
                  <a:lnTo>
                    <a:pt x="2069786" y="0"/>
                  </a:lnTo>
                  <a:lnTo>
                    <a:pt x="2069786" y="358775"/>
                  </a:lnTo>
                  <a:lnTo>
                    <a:pt x="0" y="358775"/>
                  </a:lnTo>
                  <a:close/>
                </a:path>
              </a:pathLst>
            </a:custGeom>
            <a:solidFill>
              <a:srgbClr val="8CC540"/>
            </a:solidFill>
          </p:spPr>
        </p:sp>
      </p:grpSp>
    </p:spTree>
    <p:extLst>
      <p:ext uri="{BB962C8B-B14F-4D97-AF65-F5344CB8AC3E}">
        <p14:creationId xmlns:p14="http://schemas.microsoft.com/office/powerpoint/2010/main" val="7880578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3970"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fr-CA"/>
              <a:t>Cliquez et modifiez le titre</a:t>
            </a:r>
          </a:p>
        </p:txBody>
      </p:sp>
      <p:sp>
        <p:nvSpPr>
          <p:cNvPr id="83971"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p>
        </p:txBody>
      </p:sp>
      <p:sp>
        <p:nvSpPr>
          <p:cNvPr id="4" name="Espace réservé de la date 3"/>
          <p:cNvSpPr>
            <a:spLocks noGrp="1"/>
          </p:cNvSpPr>
          <p:nvPr>
            <p:ph type="dt" sz="half" idx="2"/>
          </p:nvPr>
        </p:nvSpPr>
        <p:spPr>
          <a:xfrm>
            <a:off x="403225" y="6438900"/>
            <a:ext cx="1763713" cy="365125"/>
          </a:xfrm>
          <a:prstGeom prst="rect">
            <a:avLst/>
          </a:prstGeom>
        </p:spPr>
        <p:txBody>
          <a:bodyPr vert="horz" lIns="91440" tIns="45720" rIns="91440" bIns="45720" rtlCol="0" anchor="ctr"/>
          <a:lstStyle>
            <a:lvl1pPr algn="l">
              <a:defRPr sz="1400" smtClean="0">
                <a:solidFill>
                  <a:schemeClr val="tx1"/>
                </a:solidFill>
                <a:latin typeface="Calibri"/>
              </a:defRPr>
            </a:lvl1pPr>
          </a:lstStyle>
          <a:p>
            <a:pPr>
              <a:defRPr/>
            </a:pPr>
            <a:r>
              <a:rPr lang="fr-FR"/>
              <a:t>IFT615</a:t>
            </a:r>
            <a:endParaRPr lang="fr-CA"/>
          </a:p>
        </p:txBody>
      </p:sp>
      <p:sp>
        <p:nvSpPr>
          <p:cNvPr id="5" name="Espace réservé du pied de page 4"/>
          <p:cNvSpPr>
            <a:spLocks noGrp="1"/>
          </p:cNvSpPr>
          <p:nvPr>
            <p:ph type="ftr" sz="quarter" idx="3"/>
          </p:nvPr>
        </p:nvSpPr>
        <p:spPr>
          <a:xfrm>
            <a:off x="3173413" y="6438900"/>
            <a:ext cx="2895600" cy="365125"/>
          </a:xfrm>
          <a:prstGeom prst="rect">
            <a:avLst/>
          </a:prstGeom>
        </p:spPr>
        <p:txBody>
          <a:bodyPr vert="horz" lIns="91440" tIns="45720" rIns="91440" bIns="45720" rtlCol="0" anchor="ctr"/>
          <a:lstStyle>
            <a:lvl1pPr algn="ctr">
              <a:defRPr sz="1400" smtClean="0">
                <a:solidFill>
                  <a:schemeClr val="tx1"/>
                </a:solidFill>
                <a:latin typeface="Calibri"/>
              </a:defRPr>
            </a:lvl1pPr>
          </a:lstStyle>
          <a:p>
            <a:pPr>
              <a:defRPr/>
            </a:pPr>
            <a:r>
              <a:rPr lang="de-DE" dirty="0"/>
              <a:t>Hugo Larochelle et Froduald Kabanza et Froduald Kabanza</a:t>
            </a:r>
            <a:endParaRPr lang="fr-CA" dirty="0"/>
          </a:p>
        </p:txBody>
      </p:sp>
      <p:sp>
        <p:nvSpPr>
          <p:cNvPr id="6" name="Espace réservé du numéro de diapositive 5"/>
          <p:cNvSpPr>
            <a:spLocks noGrp="1"/>
          </p:cNvSpPr>
          <p:nvPr>
            <p:ph type="sldNum" sz="quarter" idx="4"/>
          </p:nvPr>
        </p:nvSpPr>
        <p:spPr>
          <a:xfrm>
            <a:off x="6584950" y="6438900"/>
            <a:ext cx="2133600" cy="365125"/>
          </a:xfrm>
          <a:prstGeom prst="rect">
            <a:avLst/>
          </a:prstGeom>
        </p:spPr>
        <p:txBody>
          <a:bodyPr vert="horz" lIns="91440" tIns="45720" rIns="91440" bIns="45720" rtlCol="0" anchor="ctr"/>
          <a:lstStyle>
            <a:lvl1pPr algn="r">
              <a:defRPr sz="1400" smtClean="0">
                <a:solidFill>
                  <a:schemeClr val="tx1"/>
                </a:solidFill>
                <a:latin typeface="Calibri"/>
              </a:defRPr>
            </a:lvl1pPr>
          </a:lstStyle>
          <a:p>
            <a:pPr>
              <a:defRPr/>
            </a:pPr>
            <a:fld id="{ECA1FEA8-78C4-8E41-8F2A-F8A0CB1C1384}" type="slidenum">
              <a:rPr lang="fr-CA" smtClean="0"/>
              <a:pPr>
                <a:defRPr/>
              </a:pPr>
              <a:t>‹#›</a:t>
            </a:fld>
            <a:endParaRPr lang="fr-CA"/>
          </a:p>
        </p:txBody>
      </p:sp>
      <p:sp>
        <p:nvSpPr>
          <p:cNvPr id="1031" name="ZoneTexte 9"/>
          <p:cNvSpPr txBox="1">
            <a:spLocks noChangeArrowheads="1"/>
          </p:cNvSpPr>
          <p:nvPr/>
        </p:nvSpPr>
        <p:spPr bwMode="auto">
          <a:xfrm>
            <a:off x="7907338" y="6607175"/>
            <a:ext cx="185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endParaRPr lang="en-CA" sz="1800"/>
          </a:p>
        </p:txBody>
      </p:sp>
      <p:sp>
        <p:nvSpPr>
          <p:cNvPr id="83976" name="Rectangle 6"/>
          <p:cNvSpPr>
            <a:spLocks noChangeArrowheads="1"/>
          </p:cNvSpPr>
          <p:nvPr/>
        </p:nvSpPr>
        <p:spPr bwMode="auto">
          <a:xfrm>
            <a:off x="428625" y="6419850"/>
            <a:ext cx="87153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CA" b="1"/>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1" r:id="rId5"/>
    <p:sldLayoutId id="2147483682" r:id="rId6"/>
    <p:sldLayoutId id="2147483683" r:id="rId7"/>
  </p:sldLayoutIdLst>
  <p:hf hdr="0"/>
  <p:txStyles>
    <p:titleStyle>
      <a:lvl1pPr algn="ctr" defTabSz="457200" rtl="0" eaLnBrk="1" fontAlgn="base" hangingPunct="1">
        <a:spcBef>
          <a:spcPct val="0"/>
        </a:spcBef>
        <a:spcAft>
          <a:spcPct val="0"/>
        </a:spcAft>
        <a:defRPr sz="3200" b="1" kern="1200">
          <a:solidFill>
            <a:schemeClr val="accent1">
              <a:lumMod val="50000"/>
            </a:schemeClr>
          </a:solidFill>
          <a:latin typeface="Arial"/>
          <a:ea typeface="ＭＳ Ｐゴシック" charset="0"/>
          <a:cs typeface="ＭＳ Ｐゴシック" charset="0"/>
        </a:defRPr>
      </a:lvl1pPr>
      <a:lvl2pPr algn="ctr" defTabSz="457200" rtl="0" eaLnBrk="1" fontAlgn="base" hangingPunct="1">
        <a:spcBef>
          <a:spcPct val="0"/>
        </a:spcBef>
        <a:spcAft>
          <a:spcPct val="0"/>
        </a:spcAft>
        <a:defRPr sz="3200" b="1">
          <a:solidFill>
            <a:srgbClr val="660066"/>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3200" b="1">
          <a:solidFill>
            <a:srgbClr val="660066"/>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3200" b="1">
          <a:solidFill>
            <a:srgbClr val="660066"/>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3200" b="1">
          <a:solidFill>
            <a:srgbClr val="660066"/>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3200" b="1">
          <a:solidFill>
            <a:srgbClr val="660066"/>
          </a:solidFill>
          <a:latin typeface="Arial" charset="0"/>
          <a:ea typeface="ＭＳ Ｐゴシック" charset="0"/>
          <a:cs typeface="ＭＳ Ｐゴシック" charset="0"/>
        </a:defRPr>
      </a:lvl6pPr>
      <a:lvl7pPr marL="914400" algn="ctr" defTabSz="457200" rtl="0" eaLnBrk="1" fontAlgn="base" hangingPunct="1">
        <a:spcBef>
          <a:spcPct val="0"/>
        </a:spcBef>
        <a:spcAft>
          <a:spcPct val="0"/>
        </a:spcAft>
        <a:defRPr sz="3200" b="1">
          <a:solidFill>
            <a:srgbClr val="660066"/>
          </a:solidFill>
          <a:latin typeface="Arial" charset="0"/>
          <a:ea typeface="ＭＳ Ｐゴシック" charset="0"/>
          <a:cs typeface="ＭＳ Ｐゴシック" charset="0"/>
        </a:defRPr>
      </a:lvl7pPr>
      <a:lvl8pPr marL="1371600" algn="ctr" defTabSz="457200" rtl="0" eaLnBrk="1" fontAlgn="base" hangingPunct="1">
        <a:spcBef>
          <a:spcPct val="0"/>
        </a:spcBef>
        <a:spcAft>
          <a:spcPct val="0"/>
        </a:spcAft>
        <a:defRPr sz="3200" b="1">
          <a:solidFill>
            <a:srgbClr val="660066"/>
          </a:solidFill>
          <a:latin typeface="Arial" charset="0"/>
          <a:ea typeface="ＭＳ Ｐゴシック" charset="0"/>
          <a:cs typeface="ＭＳ Ｐゴシック" charset="0"/>
        </a:defRPr>
      </a:lvl8pPr>
      <a:lvl9pPr marL="1828800" algn="ctr" defTabSz="457200" rtl="0" eaLnBrk="1" fontAlgn="base" hangingPunct="1">
        <a:spcBef>
          <a:spcPct val="0"/>
        </a:spcBef>
        <a:spcAft>
          <a:spcPct val="0"/>
        </a:spcAft>
        <a:defRPr sz="3200" b="1">
          <a:solidFill>
            <a:srgbClr val="660066"/>
          </a:solidFill>
          <a:latin typeface="Arial"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Clr>
          <a:srgbClr val="0000FF"/>
        </a:buClr>
        <a:buSzPct val="125000"/>
        <a:buFont typeface="Lucida Grande" charset="0"/>
        <a:buChar char="●"/>
        <a:defRPr sz="20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Clr>
          <a:srgbClr val="0000FF"/>
        </a:buClr>
        <a:buSzPct val="85000"/>
        <a:buFont typeface="Wingdings" charset="0"/>
        <a:buChar char="u"/>
        <a:defRPr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Clr>
          <a:srgbClr val="0000FF"/>
        </a:buClr>
        <a:buFont typeface="Lucida Grande" charset="0"/>
        <a:buChar char="»"/>
        <a:defRPr sz="16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Clr>
          <a:srgbClr val="0000FF"/>
        </a:buClr>
        <a:buFont typeface="Arial" charset="0"/>
        <a:buChar char="–"/>
        <a:defRPr sz="16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Clr>
          <a:srgbClr val="0000FF"/>
        </a:buClr>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CA"/>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1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1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13.emf"/><Relationship Id="rId5" Type="http://schemas.openxmlformats.org/officeDocument/2006/relationships/image" Target="../media/image15.emf"/><Relationship Id="rId4" Type="http://schemas.openxmlformats.org/officeDocument/2006/relationships/image" Target="../media/image14.emf"/></Relationships>
</file>

<file path=ppt/slides/_rels/slide1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1.emf"/><Relationship Id="rId7"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13.emf"/><Relationship Id="rId5" Type="http://schemas.openxmlformats.org/officeDocument/2006/relationships/image" Target="../media/image15.emf"/><Relationship Id="rId4" Type="http://schemas.openxmlformats.org/officeDocument/2006/relationships/image" Target="../media/image14.em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customXml" Target="../ink/ink1.xml"/><Relationship Id="rId5" Type="http://schemas.openxmlformats.org/officeDocument/2006/relationships/image" Target="../media/image27.png"/><Relationship Id="rId4" Type="http://schemas.openxmlformats.org/officeDocument/2006/relationships/image" Target="../media/image9.png"/></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2.xml"/><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image" Target="../media/image31.emf"/></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21.png"/></Relationships>
</file>

<file path=ppt/slides/_rels/slide45.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6.emf"/></Relationships>
</file>

<file path=ppt/slides/_rels/slide46.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36.emf"/><Relationship Id="rId5" Type="http://schemas.openxmlformats.org/officeDocument/2006/relationships/image" Target="../media/image260.png"/><Relationship Id="rId4" Type="http://schemas.openxmlformats.org/officeDocument/2006/relationships/image" Target="../media/image38.emf"/></Relationships>
</file>

<file path=ppt/slides/_rels/slide47.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6.emf"/></Relationships>
</file>

<file path=ppt/slides/_rels/slide48.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17.emf"/><Relationship Id="rId4" Type="http://schemas.openxmlformats.org/officeDocument/2006/relationships/image" Target="../media/image16.emf"/></Relationships>
</file>

<file path=ppt/slides/_rels/slide4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2.xml"/><Relationship Id="rId4" Type="http://schemas.openxmlformats.org/officeDocument/2006/relationships/image" Target="../media/image37.emf"/></Relationships>
</file>

<file path=ppt/slides/_rels/slide5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2.xml"/><Relationship Id="rId4" Type="http://schemas.openxmlformats.org/officeDocument/2006/relationships/image" Target="../media/image37.emf"/></Relationships>
</file>

<file path=ppt/slides/_rels/slide5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2.xml"/><Relationship Id="rId4" Type="http://schemas.openxmlformats.org/officeDocument/2006/relationships/image" Target="../media/image37.emf"/></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6.emf"/><Relationship Id="rId7" Type="http://schemas.openxmlformats.org/officeDocument/2006/relationships/image" Target="../media/image220.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14.emf"/><Relationship Id="rId4" Type="http://schemas.openxmlformats.org/officeDocument/2006/relationships/image" Target="../media/image17.emf"/></Relationships>
</file>

<file path=ppt/slides/_rels/slide56.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en.wikipedia.org/wiki/Canny_edge_detector" TargetMode="External"/><Relationship Id="rId2" Type="http://schemas.openxmlformats.org/officeDocument/2006/relationships/hyperlink" Target="http://en.wikipedia.org/wiki/Sobel_operator" TargetMode="External"/><Relationship Id="rId1" Type="http://schemas.openxmlformats.org/officeDocument/2006/relationships/slideLayout" Target="../slideLayouts/slideLayout2.xml"/><Relationship Id="rId4" Type="http://schemas.openxmlformats.org/officeDocument/2006/relationships/hyperlink" Target="http://en.wikipedia.org/wiki/Hough_transform"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hyperlink" Target="file:///L:\USherbrooke\IFT615-Instructeurs%20-%20General\2022%20Hiver\Videos\Vision%20-%20Hubel%20and%20Wiesel%201.mp4" TargetMode="External"/><Relationship Id="rId7" Type="http://schemas.openxmlformats.org/officeDocument/2006/relationships/hyperlink" Target="https://papers.nips.cc/paper/4824-imagenet-classification-with-deep-convolutional-neural-networks.pdf" TargetMode="External"/><Relationship Id="rId2" Type="http://schemas.openxmlformats.org/officeDocument/2006/relationships/notesSlide" Target="../notesSlides/notesSlide45.xml"/><Relationship Id="rId1" Type="http://schemas.openxmlformats.org/officeDocument/2006/relationships/slideLayout" Target="../slideLayouts/slideLayout5.xml"/><Relationship Id="rId6" Type="http://schemas.openxmlformats.org/officeDocument/2006/relationships/hyperlink" Target="http://yann.lecun.com/exdb/publis/pdf/lecun-01a.pdf" TargetMode="External"/><Relationship Id="rId5" Type="http://schemas.openxmlformats.org/officeDocument/2006/relationships/hyperlink" Target="https://www.rctn.org/bruno/public/papers/Fukushima1980.pdf" TargetMode="External"/><Relationship Id="rId4" Type="http://schemas.openxmlformats.org/officeDocument/2006/relationships/hyperlink" Target="https://www.youtube.com/watch?v=y_l4kQ5wjiw"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50B0FB34-D872-45C2-9416-85ECF442F569}"/>
              </a:ext>
            </a:extLst>
          </p:cNvPr>
          <p:cNvSpPr>
            <a:spLocks noGrp="1" noChangeArrowheads="1"/>
          </p:cNvSpPr>
          <p:nvPr>
            <p:ph type="ctrTitle"/>
          </p:nvPr>
        </p:nvSpPr>
        <p:spPr>
          <a:xfrm>
            <a:off x="819150" y="1280209"/>
            <a:ext cx="7677150" cy="2533650"/>
          </a:xfrm>
        </p:spPr>
        <p:txBody>
          <a:bodyPr/>
          <a:lstStyle/>
          <a:p>
            <a:pPr>
              <a:lnSpc>
                <a:spcPct val="150000"/>
              </a:lnSpc>
              <a:spcBef>
                <a:spcPts val="300"/>
              </a:spcBef>
              <a:spcAft>
                <a:spcPts val="600"/>
              </a:spcAft>
            </a:pPr>
            <a:r>
              <a:rPr lang="fr-CA" altLang="en-US" dirty="0">
                <a:ea typeface="ＭＳ Ｐゴシック" pitchFamily="34" charset="-128"/>
              </a:rPr>
              <a:t>IFT 615 – Intelligence Artificielle</a:t>
            </a:r>
            <a:br>
              <a:rPr lang="fr-CA" altLang="en-US" sz="2000" dirty="0">
                <a:solidFill>
                  <a:schemeClr val="tx1"/>
                </a:solidFill>
                <a:ea typeface="ＭＳ Ｐゴシック" pitchFamily="34" charset="-128"/>
              </a:rPr>
            </a:br>
            <a:br>
              <a:rPr lang="fr-CA" altLang="en-US" sz="2400" dirty="0">
                <a:ea typeface="ＭＳ Ｐゴシック" pitchFamily="34" charset="-128"/>
              </a:rPr>
            </a:br>
            <a:r>
              <a:rPr lang="fr-CA" altLang="en-US" sz="2400" dirty="0">
                <a:ea typeface="ＭＳ Ｐゴシック" pitchFamily="34" charset="-128"/>
              </a:rPr>
              <a:t>Application – vision artificielle</a:t>
            </a:r>
          </a:p>
        </p:txBody>
      </p:sp>
      <p:sp>
        <p:nvSpPr>
          <p:cNvPr id="7" name="Rectangle 3">
            <a:extLst>
              <a:ext uri="{FF2B5EF4-FFF2-40B4-BE49-F238E27FC236}">
                <a16:creationId xmlns:a16="http://schemas.microsoft.com/office/drawing/2014/main" id="{9D9D7E22-6E14-4E34-957C-A91469454C2C}"/>
              </a:ext>
            </a:extLst>
          </p:cNvPr>
          <p:cNvSpPr>
            <a:spLocks noGrp="1" noChangeArrowheads="1"/>
          </p:cNvSpPr>
          <p:nvPr>
            <p:ph type="subTitle" idx="1"/>
          </p:nvPr>
        </p:nvSpPr>
        <p:spPr>
          <a:xfrm>
            <a:off x="1240971" y="4453841"/>
            <a:ext cx="7543800" cy="1123950"/>
          </a:xfrm>
        </p:spPr>
        <p:txBody>
          <a:bodyPr/>
          <a:lstStyle/>
          <a:p>
            <a:pPr algn="l"/>
            <a:r>
              <a:rPr lang="fr-CA" altLang="en-US" sz="2000" dirty="0">
                <a:latin typeface="Calibri" pitchFamily="34" charset="0"/>
                <a:ea typeface="ＭＳ Ｐゴシック" pitchFamily="34" charset="-128"/>
              </a:rPr>
              <a:t>Professeur: Froduald Kabanza</a:t>
            </a:r>
          </a:p>
          <a:p>
            <a:pPr algn="l"/>
            <a:r>
              <a:rPr lang="fr-CA" altLang="en-US" sz="2000" dirty="0">
                <a:latin typeface="Calibri" pitchFamily="34" charset="0"/>
                <a:ea typeface="ＭＳ Ｐゴシック" pitchFamily="34" charset="-128"/>
              </a:rPr>
              <a:t>Assistants: D’Jeff Nkashama et Léo Chartrand</a:t>
            </a:r>
          </a:p>
        </p:txBody>
      </p:sp>
    </p:spTree>
    <p:extLst>
      <p:ext uri="{BB962C8B-B14F-4D97-AF65-F5344CB8AC3E}">
        <p14:creationId xmlns:p14="http://schemas.microsoft.com/office/powerpoint/2010/main" val="154423500"/>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re 1">
            <a:extLst>
              <a:ext uri="{FF2B5EF4-FFF2-40B4-BE49-F238E27FC236}">
                <a16:creationId xmlns:a16="http://schemas.microsoft.com/office/drawing/2014/main" id="{086EC425-35B8-4758-9CC8-A0E927ED1E76}"/>
              </a:ext>
            </a:extLst>
          </p:cNvPr>
          <p:cNvSpPr>
            <a:spLocks noGrp="1"/>
          </p:cNvSpPr>
          <p:nvPr>
            <p:ph type="title"/>
          </p:nvPr>
        </p:nvSpPr>
        <p:spPr/>
        <p:txBody>
          <a:bodyPr/>
          <a:lstStyle/>
          <a:p>
            <a:r>
              <a:rPr lang="fr-CA" altLang="en-US">
                <a:latin typeface="Arial" panose="020B0604020202020204" pitchFamily="34" charset="0"/>
              </a:rPr>
              <a:t>Représentation brute d</a:t>
            </a:r>
            <a:r>
              <a:rPr lang="fr-CA" altLang="fr-FR">
                <a:latin typeface="Arial" panose="020B0604020202020204" pitchFamily="34" charset="0"/>
              </a:rPr>
              <a:t>’</a:t>
            </a:r>
            <a:r>
              <a:rPr lang="fr-CA" altLang="en-US">
                <a:latin typeface="Arial" panose="020B0604020202020204" pitchFamily="34" charset="0"/>
              </a:rPr>
              <a:t>une image</a:t>
            </a:r>
          </a:p>
        </p:txBody>
      </p:sp>
      <p:sp>
        <p:nvSpPr>
          <p:cNvPr id="32770" name="Espace réservé du contenu 2">
            <a:extLst>
              <a:ext uri="{FF2B5EF4-FFF2-40B4-BE49-F238E27FC236}">
                <a16:creationId xmlns:a16="http://schemas.microsoft.com/office/drawing/2014/main" id="{16906FA7-DB42-4229-BDE9-283C68DD0BF4}"/>
              </a:ext>
            </a:extLst>
          </p:cNvPr>
          <p:cNvSpPr>
            <a:spLocks noGrp="1"/>
          </p:cNvSpPr>
          <p:nvPr>
            <p:ph idx="1"/>
          </p:nvPr>
        </p:nvSpPr>
        <p:spPr/>
        <p:txBody>
          <a:bodyPr/>
          <a:lstStyle/>
          <a:p>
            <a:r>
              <a:rPr lang="fr-CA" altLang="en-US"/>
              <a:t>Image en niveau de gris: tableau 2D de pixels, entiers positifs de 8 bits</a:t>
            </a:r>
          </a:p>
        </p:txBody>
      </p:sp>
      <p:sp>
        <p:nvSpPr>
          <p:cNvPr id="32771" name="Espace réservé de la date 3">
            <a:extLst>
              <a:ext uri="{FF2B5EF4-FFF2-40B4-BE49-F238E27FC236}">
                <a16:creationId xmlns:a16="http://schemas.microsoft.com/office/drawing/2014/main" id="{0B2499A5-3998-4E03-9F85-361FC6750E1B}"/>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fr-CA" altLang="en-US" sz="1400">
                <a:latin typeface="Calibri" panose="020F0502020204030204" pitchFamily="34" charset="0"/>
              </a:rPr>
              <a:t>IFT 615</a:t>
            </a:r>
            <a:endParaRPr lang="en-US" altLang="ko-KR" sz="1400">
              <a:latin typeface="Calibri" panose="020F0502020204030204" pitchFamily="34" charset="0"/>
            </a:endParaRPr>
          </a:p>
        </p:txBody>
      </p:sp>
      <p:sp>
        <p:nvSpPr>
          <p:cNvPr id="32772" name="Espace réservé du pied de page 4">
            <a:extLst>
              <a:ext uri="{FF2B5EF4-FFF2-40B4-BE49-F238E27FC236}">
                <a16:creationId xmlns:a16="http://schemas.microsoft.com/office/drawing/2014/main" id="{0917B8BB-A2EE-4B17-B30A-764BEC55326B}"/>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de-DE" altLang="ko-KR" sz="1400" dirty="0">
                <a:latin typeface="Calibri" panose="020F0502020204030204" pitchFamily="34" charset="0"/>
              </a:rPr>
              <a:t>Hugo Larochelle et Froduald Kabanza</a:t>
            </a:r>
            <a:endParaRPr lang="en-US" altLang="ko-KR" sz="1400" dirty="0">
              <a:latin typeface="Calibri" panose="020F0502020204030204" pitchFamily="34" charset="0"/>
            </a:endParaRPr>
          </a:p>
        </p:txBody>
      </p:sp>
      <p:sp>
        <p:nvSpPr>
          <p:cNvPr id="29701" name="Espace réservé du numéro de diapositive 5">
            <a:extLst>
              <a:ext uri="{FF2B5EF4-FFF2-40B4-BE49-F238E27FC236}">
                <a16:creationId xmlns:a16="http://schemas.microsoft.com/office/drawing/2014/main" id="{87183D97-65C8-41DC-BC61-E837F22B83E6}"/>
              </a:ext>
            </a:extLst>
          </p:cNvPr>
          <p:cNvSpPr>
            <a:spLocks noGrp="1"/>
          </p:cNvSpPr>
          <p:nvPr>
            <p:ph type="sldNum" sz="quarter" idx="12"/>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fld id="{75AEB1DE-2119-4A80-A94D-F3EE1313AA3B}" type="slidenum">
              <a:rPr lang="en-US" altLang="ko-KR" sz="1400">
                <a:latin typeface="Calibri" panose="020F0502020204030204" pitchFamily="34" charset="0"/>
              </a:rPr>
              <a:pPr eaLnBrk="1" hangingPunct="1"/>
              <a:t>10</a:t>
            </a:fld>
            <a:endParaRPr lang="en-US" altLang="ko-KR" sz="1400">
              <a:latin typeface="Calibri" panose="020F0502020204030204" pitchFamily="34" charset="0"/>
            </a:endParaRPr>
          </a:p>
        </p:txBody>
      </p:sp>
      <p:pic>
        <p:nvPicPr>
          <p:cNvPr id="32774" name="Image 1" descr="Capture d’écran 2012-04-03 à 20.34.00.png">
            <a:extLst>
              <a:ext uri="{FF2B5EF4-FFF2-40B4-BE49-F238E27FC236}">
                <a16:creationId xmlns:a16="http://schemas.microsoft.com/office/drawing/2014/main" id="{3A84CC8C-1A70-425F-9A32-802775CE9ED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57350" y="2555875"/>
            <a:ext cx="3455988" cy="346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5" name="Rectangle 2">
            <a:extLst>
              <a:ext uri="{FF2B5EF4-FFF2-40B4-BE49-F238E27FC236}">
                <a16:creationId xmlns:a16="http://schemas.microsoft.com/office/drawing/2014/main" id="{6A4E913B-5951-40C9-A913-7B6E6B5A8C1F}"/>
              </a:ext>
            </a:extLst>
          </p:cNvPr>
          <p:cNvSpPr>
            <a:spLocks noChangeArrowheads="1"/>
          </p:cNvSpPr>
          <p:nvPr/>
        </p:nvSpPr>
        <p:spPr bwMode="auto">
          <a:xfrm>
            <a:off x="5580063" y="4241800"/>
            <a:ext cx="178593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tr-TR" altLang="en-US" sz="1600">
                <a:latin typeface="Monaco" pitchFamily="-84" charset="0"/>
              </a:rPr>
              <a:t>X[14,14] = 65</a:t>
            </a:r>
            <a:endParaRPr lang="fr-FR" altLang="en-US" sz="1600"/>
          </a:p>
        </p:txBody>
      </p:sp>
      <p:cxnSp>
        <p:nvCxnSpPr>
          <p:cNvPr id="5" name="Connecteur droit avec flèche 4">
            <a:extLst>
              <a:ext uri="{FF2B5EF4-FFF2-40B4-BE49-F238E27FC236}">
                <a16:creationId xmlns:a16="http://schemas.microsoft.com/office/drawing/2014/main" id="{89B35A2D-04C1-4799-845D-35B9FD56D239}"/>
              </a:ext>
            </a:extLst>
          </p:cNvPr>
          <p:cNvCxnSpPr>
            <a:cxnSpLocks noChangeShapeType="1"/>
          </p:cNvCxnSpPr>
          <p:nvPr/>
        </p:nvCxnSpPr>
        <p:spPr bwMode="auto">
          <a:xfrm>
            <a:off x="3457575" y="4365625"/>
            <a:ext cx="2160588" cy="71438"/>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2777" name="Rectangle 14">
            <a:extLst>
              <a:ext uri="{FF2B5EF4-FFF2-40B4-BE49-F238E27FC236}">
                <a16:creationId xmlns:a16="http://schemas.microsoft.com/office/drawing/2014/main" id="{9D813A25-D369-4FBF-8590-E8100C9A3519}"/>
              </a:ext>
            </a:extLst>
          </p:cNvPr>
          <p:cNvSpPr>
            <a:spLocks noChangeArrowheads="1"/>
          </p:cNvSpPr>
          <p:nvPr/>
        </p:nvSpPr>
        <p:spPr bwMode="auto">
          <a:xfrm>
            <a:off x="5580063" y="5178425"/>
            <a:ext cx="19081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tr-TR" altLang="en-US" sz="1600">
                <a:latin typeface="Monaco" pitchFamily="-84" charset="0"/>
              </a:rPr>
              <a:t>X[20,14] = 191</a:t>
            </a:r>
            <a:endParaRPr lang="fr-FR" altLang="en-US" sz="1600"/>
          </a:p>
        </p:txBody>
      </p:sp>
      <p:cxnSp>
        <p:nvCxnSpPr>
          <p:cNvPr id="16" name="Connecteur droit avec flèche 15">
            <a:extLst>
              <a:ext uri="{FF2B5EF4-FFF2-40B4-BE49-F238E27FC236}">
                <a16:creationId xmlns:a16="http://schemas.microsoft.com/office/drawing/2014/main" id="{2CD01C32-0172-48BB-B982-C8ABF4269D5A}"/>
              </a:ext>
            </a:extLst>
          </p:cNvPr>
          <p:cNvCxnSpPr>
            <a:cxnSpLocks noChangeShapeType="1"/>
          </p:cNvCxnSpPr>
          <p:nvPr/>
        </p:nvCxnSpPr>
        <p:spPr bwMode="auto">
          <a:xfrm>
            <a:off x="3457575" y="5084763"/>
            <a:ext cx="2160588" cy="288925"/>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2779" name="Rectangle 18">
            <a:extLst>
              <a:ext uri="{FF2B5EF4-FFF2-40B4-BE49-F238E27FC236}">
                <a16:creationId xmlns:a16="http://schemas.microsoft.com/office/drawing/2014/main" id="{7AA7357E-D71C-48B2-A431-6D6CF52501E4}"/>
              </a:ext>
            </a:extLst>
          </p:cNvPr>
          <p:cNvSpPr>
            <a:spLocks noChangeArrowheads="1"/>
          </p:cNvSpPr>
          <p:nvPr/>
        </p:nvSpPr>
        <p:spPr bwMode="auto">
          <a:xfrm>
            <a:off x="5651500" y="3162300"/>
            <a:ext cx="16621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tr-TR" altLang="en-US" sz="1600">
                <a:latin typeface="Monaco" pitchFamily="-84" charset="0"/>
              </a:rPr>
              <a:t>X[4,10] = 47</a:t>
            </a:r>
            <a:endParaRPr lang="fr-FR" altLang="en-US" sz="1600"/>
          </a:p>
        </p:txBody>
      </p:sp>
      <p:cxnSp>
        <p:nvCxnSpPr>
          <p:cNvPr id="20" name="Connecteur droit avec flèche 19">
            <a:extLst>
              <a:ext uri="{FF2B5EF4-FFF2-40B4-BE49-F238E27FC236}">
                <a16:creationId xmlns:a16="http://schemas.microsoft.com/office/drawing/2014/main" id="{F4A4F6EF-C4C0-443D-97EB-9E794D2F2B4F}"/>
              </a:ext>
            </a:extLst>
          </p:cNvPr>
          <p:cNvCxnSpPr>
            <a:cxnSpLocks noChangeShapeType="1"/>
          </p:cNvCxnSpPr>
          <p:nvPr/>
        </p:nvCxnSpPr>
        <p:spPr bwMode="auto">
          <a:xfrm>
            <a:off x="2954338" y="3141663"/>
            <a:ext cx="2735262" cy="215900"/>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Connecteur droit avec flèche 21">
            <a:extLst>
              <a:ext uri="{FF2B5EF4-FFF2-40B4-BE49-F238E27FC236}">
                <a16:creationId xmlns:a16="http://schemas.microsoft.com/office/drawing/2014/main" id="{4ABCAE21-7E47-4F13-8A55-0A376147D0B8}"/>
              </a:ext>
            </a:extLst>
          </p:cNvPr>
          <p:cNvCxnSpPr>
            <a:cxnSpLocks noChangeShapeType="1"/>
          </p:cNvCxnSpPr>
          <p:nvPr/>
        </p:nvCxnSpPr>
        <p:spPr bwMode="auto">
          <a:xfrm>
            <a:off x="1730375" y="2636838"/>
            <a:ext cx="3887788" cy="71437"/>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2782" name="Rectangle 23">
            <a:extLst>
              <a:ext uri="{FF2B5EF4-FFF2-40B4-BE49-F238E27FC236}">
                <a16:creationId xmlns:a16="http://schemas.microsoft.com/office/drawing/2014/main" id="{02703EB7-8EAA-4AE2-95E2-80B767CC2565}"/>
              </a:ext>
            </a:extLst>
          </p:cNvPr>
          <p:cNvSpPr>
            <a:spLocks noChangeArrowheads="1"/>
          </p:cNvSpPr>
          <p:nvPr/>
        </p:nvSpPr>
        <p:spPr bwMode="auto">
          <a:xfrm>
            <a:off x="5651500" y="2514600"/>
            <a:ext cx="14160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tr-TR" altLang="en-US" sz="1600">
                <a:latin typeface="Monaco" pitchFamily="-84" charset="0"/>
              </a:rPr>
              <a:t>X[0,0] = 0</a:t>
            </a:r>
            <a:endParaRPr lang="fr-FR" altLang="en-US" sz="1600"/>
          </a:p>
        </p:txBody>
      </p:sp>
      <p:sp>
        <p:nvSpPr>
          <p:cNvPr id="32783" name="Rectangle 16">
            <a:extLst>
              <a:ext uri="{FF2B5EF4-FFF2-40B4-BE49-F238E27FC236}">
                <a16:creationId xmlns:a16="http://schemas.microsoft.com/office/drawing/2014/main" id="{F78F5910-703D-4839-8EC9-CD674F61575F}"/>
              </a:ext>
            </a:extLst>
          </p:cNvPr>
          <p:cNvSpPr>
            <a:spLocks noChangeArrowheads="1"/>
          </p:cNvSpPr>
          <p:nvPr/>
        </p:nvSpPr>
        <p:spPr bwMode="auto">
          <a:xfrm>
            <a:off x="736600" y="3933825"/>
            <a:ext cx="7397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tr-TR" altLang="en-US">
                <a:latin typeface="Monaco" pitchFamily="-84" charset="0"/>
              </a:rPr>
              <a:t>X = </a:t>
            </a:r>
            <a:endParaRPr lang="fr-FR" alt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re 1">
            <a:extLst>
              <a:ext uri="{FF2B5EF4-FFF2-40B4-BE49-F238E27FC236}">
                <a16:creationId xmlns:a16="http://schemas.microsoft.com/office/drawing/2014/main" id="{1C974223-2F25-4C18-89AA-1C935C494065}"/>
              </a:ext>
            </a:extLst>
          </p:cNvPr>
          <p:cNvSpPr>
            <a:spLocks noGrp="1"/>
          </p:cNvSpPr>
          <p:nvPr>
            <p:ph type="title"/>
          </p:nvPr>
        </p:nvSpPr>
        <p:spPr/>
        <p:txBody>
          <a:bodyPr/>
          <a:lstStyle/>
          <a:p>
            <a:r>
              <a:rPr lang="fr-CA" altLang="en-US">
                <a:latin typeface="Arial" panose="020B0604020202020204" pitchFamily="34" charset="0"/>
              </a:rPr>
              <a:t>Représentation brute d</a:t>
            </a:r>
            <a:r>
              <a:rPr lang="fr-CA" altLang="fr-FR">
                <a:latin typeface="Arial" panose="020B0604020202020204" pitchFamily="34" charset="0"/>
              </a:rPr>
              <a:t>’</a:t>
            </a:r>
            <a:r>
              <a:rPr lang="fr-CA" altLang="en-US">
                <a:latin typeface="Arial" panose="020B0604020202020204" pitchFamily="34" charset="0"/>
              </a:rPr>
              <a:t>une image</a:t>
            </a:r>
          </a:p>
        </p:txBody>
      </p:sp>
      <p:sp>
        <p:nvSpPr>
          <p:cNvPr id="33794" name="Espace réservé du contenu 2">
            <a:extLst>
              <a:ext uri="{FF2B5EF4-FFF2-40B4-BE49-F238E27FC236}">
                <a16:creationId xmlns:a16="http://schemas.microsoft.com/office/drawing/2014/main" id="{835B6AAE-4D87-4F3F-AC1F-6FA5A82CC199}"/>
              </a:ext>
            </a:extLst>
          </p:cNvPr>
          <p:cNvSpPr>
            <a:spLocks noGrp="1"/>
          </p:cNvSpPr>
          <p:nvPr>
            <p:ph idx="1"/>
          </p:nvPr>
        </p:nvSpPr>
        <p:spPr/>
        <p:txBody>
          <a:bodyPr/>
          <a:lstStyle/>
          <a:p>
            <a:r>
              <a:rPr lang="fr-CA" altLang="en-US"/>
              <a:t>Image en couleur: tableau 3D de pixels RGB, entiers positifs de 8 bits</a:t>
            </a:r>
          </a:p>
        </p:txBody>
      </p:sp>
      <p:sp>
        <p:nvSpPr>
          <p:cNvPr id="33795" name="Espace réservé de la date 3">
            <a:extLst>
              <a:ext uri="{FF2B5EF4-FFF2-40B4-BE49-F238E27FC236}">
                <a16:creationId xmlns:a16="http://schemas.microsoft.com/office/drawing/2014/main" id="{3A10921C-73B5-4C35-9921-F6979D563FF2}"/>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fr-CA" altLang="en-US" sz="1400">
                <a:latin typeface="Calibri" panose="020F0502020204030204" pitchFamily="34" charset="0"/>
              </a:rPr>
              <a:t>IFT 615</a:t>
            </a:r>
            <a:endParaRPr lang="en-US" altLang="ko-KR" sz="1400">
              <a:latin typeface="Calibri" panose="020F0502020204030204" pitchFamily="34" charset="0"/>
            </a:endParaRPr>
          </a:p>
        </p:txBody>
      </p:sp>
      <p:sp>
        <p:nvSpPr>
          <p:cNvPr id="33796" name="Espace réservé du pied de page 4">
            <a:extLst>
              <a:ext uri="{FF2B5EF4-FFF2-40B4-BE49-F238E27FC236}">
                <a16:creationId xmlns:a16="http://schemas.microsoft.com/office/drawing/2014/main" id="{3B5FDA33-B3F8-4D99-9166-D2E3C019AACE}"/>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de-DE" altLang="ko-KR" sz="1400" dirty="0">
                <a:latin typeface="Calibri" panose="020F0502020204030204" pitchFamily="34" charset="0"/>
              </a:rPr>
              <a:t>Hugo Larochelle et Froduald Kabanza</a:t>
            </a:r>
            <a:endParaRPr lang="en-US" altLang="ko-KR" sz="1400" dirty="0">
              <a:latin typeface="Calibri" panose="020F0502020204030204" pitchFamily="34" charset="0"/>
            </a:endParaRPr>
          </a:p>
        </p:txBody>
      </p:sp>
      <p:sp>
        <p:nvSpPr>
          <p:cNvPr id="29701" name="Espace réservé du numéro de diapositive 5">
            <a:extLst>
              <a:ext uri="{FF2B5EF4-FFF2-40B4-BE49-F238E27FC236}">
                <a16:creationId xmlns:a16="http://schemas.microsoft.com/office/drawing/2014/main" id="{9CF25AAD-6D2C-44A1-90A1-DED94E0EBF41}"/>
              </a:ext>
            </a:extLst>
          </p:cNvPr>
          <p:cNvSpPr>
            <a:spLocks noGrp="1"/>
          </p:cNvSpPr>
          <p:nvPr>
            <p:ph type="sldNum" sz="quarter" idx="12"/>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fld id="{3C66F9D7-8F18-418D-AB97-E7F6C4C77A3C}" type="slidenum">
              <a:rPr lang="en-US" altLang="ko-KR" sz="1400">
                <a:latin typeface="Calibri" panose="020F0502020204030204" pitchFamily="34" charset="0"/>
              </a:rPr>
              <a:pPr eaLnBrk="1" hangingPunct="1"/>
              <a:t>11</a:t>
            </a:fld>
            <a:endParaRPr lang="en-US" altLang="ko-KR" sz="1400">
              <a:latin typeface="Calibri" panose="020F0502020204030204" pitchFamily="34" charset="0"/>
            </a:endParaRPr>
          </a:p>
        </p:txBody>
      </p:sp>
      <p:pic>
        <p:nvPicPr>
          <p:cNvPr id="33798" name="Image 8" descr="Capture d’écran 2012-04-03 à 20.47.07.png">
            <a:extLst>
              <a:ext uri="{FF2B5EF4-FFF2-40B4-BE49-F238E27FC236}">
                <a16:creationId xmlns:a16="http://schemas.microsoft.com/office/drawing/2014/main" id="{C38D3C69-963F-4297-9CDC-D4234BF49AF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2420938"/>
            <a:ext cx="3529012" cy="354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9" name="Rectangle 15">
            <a:extLst>
              <a:ext uri="{FF2B5EF4-FFF2-40B4-BE49-F238E27FC236}">
                <a16:creationId xmlns:a16="http://schemas.microsoft.com/office/drawing/2014/main" id="{EC11D748-081F-4583-BCA0-4ED1F165FCD8}"/>
              </a:ext>
            </a:extLst>
          </p:cNvPr>
          <p:cNvSpPr>
            <a:spLocks noChangeArrowheads="1"/>
          </p:cNvSpPr>
          <p:nvPr/>
        </p:nvSpPr>
        <p:spPr bwMode="auto">
          <a:xfrm>
            <a:off x="4787900" y="4797425"/>
            <a:ext cx="43719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tr-TR" altLang="en-US" sz="1600">
                <a:latin typeface="Monaco" pitchFamily="-84" charset="0"/>
              </a:rPr>
              <a:t>X[16,2,:] = array([237, 241, 234])</a:t>
            </a:r>
            <a:endParaRPr lang="fr-FR" altLang="en-US" sz="1600"/>
          </a:p>
        </p:txBody>
      </p:sp>
      <p:cxnSp>
        <p:nvCxnSpPr>
          <p:cNvPr id="17" name="Connecteur droit avec flèche 16">
            <a:extLst>
              <a:ext uri="{FF2B5EF4-FFF2-40B4-BE49-F238E27FC236}">
                <a16:creationId xmlns:a16="http://schemas.microsoft.com/office/drawing/2014/main" id="{9E8972E9-9466-4C21-9986-0F1E149C0A39}"/>
              </a:ext>
            </a:extLst>
          </p:cNvPr>
          <p:cNvCxnSpPr>
            <a:cxnSpLocks noChangeShapeType="1"/>
          </p:cNvCxnSpPr>
          <p:nvPr/>
        </p:nvCxnSpPr>
        <p:spPr bwMode="auto">
          <a:xfrm>
            <a:off x="1835150" y="4221163"/>
            <a:ext cx="2952750" cy="720725"/>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3801" name="Rectangle 17">
            <a:extLst>
              <a:ext uri="{FF2B5EF4-FFF2-40B4-BE49-F238E27FC236}">
                <a16:creationId xmlns:a16="http://schemas.microsoft.com/office/drawing/2014/main" id="{7F2743EF-C462-4027-AC35-41D0296ADDBE}"/>
              </a:ext>
            </a:extLst>
          </p:cNvPr>
          <p:cNvSpPr>
            <a:spLocks noChangeArrowheads="1"/>
          </p:cNvSpPr>
          <p:nvPr/>
        </p:nvSpPr>
        <p:spPr bwMode="auto">
          <a:xfrm>
            <a:off x="5018088" y="2565400"/>
            <a:ext cx="41243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tr-TR" altLang="en-US" sz="1600">
                <a:latin typeface="Monaco" pitchFamily="-84" charset="0"/>
              </a:rPr>
              <a:t>X[10,20,:] = array([85, 54, 37])</a:t>
            </a:r>
            <a:endParaRPr lang="fr-FR" altLang="en-US" sz="1600"/>
          </a:p>
        </p:txBody>
      </p:sp>
      <p:cxnSp>
        <p:nvCxnSpPr>
          <p:cNvPr id="19" name="Connecteur droit avec flèche 18">
            <a:extLst>
              <a:ext uri="{FF2B5EF4-FFF2-40B4-BE49-F238E27FC236}">
                <a16:creationId xmlns:a16="http://schemas.microsoft.com/office/drawing/2014/main" id="{D10CF17C-0DDB-46D4-9E7D-1DC2ED3FBF77}"/>
              </a:ext>
            </a:extLst>
          </p:cNvPr>
          <p:cNvCxnSpPr>
            <a:cxnSpLocks noChangeShapeType="1"/>
          </p:cNvCxnSpPr>
          <p:nvPr/>
        </p:nvCxnSpPr>
        <p:spPr bwMode="auto">
          <a:xfrm flipV="1">
            <a:off x="3779838" y="2781300"/>
            <a:ext cx="1296987" cy="792163"/>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3803" name="Rectangle 26">
            <a:extLst>
              <a:ext uri="{FF2B5EF4-FFF2-40B4-BE49-F238E27FC236}">
                <a16:creationId xmlns:a16="http://schemas.microsoft.com/office/drawing/2014/main" id="{D1F8534A-2B39-4A86-83D2-BF84B42D147F}"/>
              </a:ext>
            </a:extLst>
          </p:cNvPr>
          <p:cNvSpPr>
            <a:spLocks noChangeArrowheads="1"/>
          </p:cNvSpPr>
          <p:nvPr/>
        </p:nvSpPr>
        <p:spPr bwMode="auto">
          <a:xfrm>
            <a:off x="736600" y="3933825"/>
            <a:ext cx="7397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tr-TR" altLang="en-US">
                <a:latin typeface="Monaco" pitchFamily="-84" charset="0"/>
              </a:rPr>
              <a:t>X = </a:t>
            </a:r>
            <a:endParaRPr lang="fr-FR" altLang="en-US"/>
          </a:p>
        </p:txBody>
      </p:sp>
      <p:sp>
        <p:nvSpPr>
          <p:cNvPr id="33804" name="Rectangle 25">
            <a:extLst>
              <a:ext uri="{FF2B5EF4-FFF2-40B4-BE49-F238E27FC236}">
                <a16:creationId xmlns:a16="http://schemas.microsoft.com/office/drawing/2014/main" id="{39208CA3-98A3-4020-94C5-86864AC8246F}"/>
              </a:ext>
            </a:extLst>
          </p:cNvPr>
          <p:cNvSpPr>
            <a:spLocks noChangeArrowheads="1"/>
          </p:cNvSpPr>
          <p:nvPr/>
        </p:nvSpPr>
        <p:spPr bwMode="auto">
          <a:xfrm>
            <a:off x="7596188" y="3573463"/>
            <a:ext cx="863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fr-CA" altLang="en-US">
                <a:solidFill>
                  <a:srgbClr val="FF0000"/>
                </a:solidFill>
                <a:latin typeface="Calibri" panose="020F0502020204030204" pitchFamily="34" charset="0"/>
              </a:rPr>
              <a:t>R</a:t>
            </a:r>
            <a:r>
              <a:rPr lang="fr-CA" altLang="en-US">
                <a:latin typeface="Calibri" panose="020F0502020204030204" pitchFamily="34" charset="0"/>
              </a:rPr>
              <a:t> </a:t>
            </a:r>
            <a:r>
              <a:rPr lang="fr-CA" altLang="en-US">
                <a:solidFill>
                  <a:srgbClr val="008000"/>
                </a:solidFill>
                <a:latin typeface="Calibri" panose="020F0502020204030204" pitchFamily="34" charset="0"/>
              </a:rPr>
              <a:t>G</a:t>
            </a:r>
            <a:r>
              <a:rPr lang="fr-CA" altLang="en-US">
                <a:latin typeface="Calibri" panose="020F0502020204030204" pitchFamily="34" charset="0"/>
              </a:rPr>
              <a:t> </a:t>
            </a:r>
            <a:r>
              <a:rPr lang="fr-CA" altLang="en-US">
                <a:solidFill>
                  <a:srgbClr val="0000FF"/>
                </a:solidFill>
                <a:latin typeface="Calibri" panose="020F0502020204030204" pitchFamily="34" charset="0"/>
              </a:rPr>
              <a:t>B</a:t>
            </a:r>
            <a:endParaRPr lang="fr-FR" altLang="en-US">
              <a:solidFill>
                <a:srgbClr val="0000FF"/>
              </a:solidFill>
            </a:endParaRPr>
          </a:p>
        </p:txBody>
      </p:sp>
      <p:cxnSp>
        <p:nvCxnSpPr>
          <p:cNvPr id="29" name="Connecteur droit avec flèche 28">
            <a:extLst>
              <a:ext uri="{FF2B5EF4-FFF2-40B4-BE49-F238E27FC236}">
                <a16:creationId xmlns:a16="http://schemas.microsoft.com/office/drawing/2014/main" id="{8D30D5E9-ED33-44CE-B8F3-391831CD26D9}"/>
              </a:ext>
            </a:extLst>
          </p:cNvPr>
          <p:cNvCxnSpPr>
            <a:cxnSpLocks noChangeShapeType="1"/>
          </p:cNvCxnSpPr>
          <p:nvPr/>
        </p:nvCxnSpPr>
        <p:spPr bwMode="auto">
          <a:xfrm flipV="1">
            <a:off x="7740650" y="2924175"/>
            <a:ext cx="0" cy="649288"/>
          </a:xfrm>
          <a:prstGeom prst="straightConnector1">
            <a:avLst/>
          </a:prstGeom>
          <a:noFill/>
          <a:ln w="25400">
            <a:solidFill>
              <a:srgbClr val="FF0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5" name="Connecteur droit avec flèche 34">
            <a:extLst>
              <a:ext uri="{FF2B5EF4-FFF2-40B4-BE49-F238E27FC236}">
                <a16:creationId xmlns:a16="http://schemas.microsoft.com/office/drawing/2014/main" id="{75382A5D-E73B-4422-9C27-FA52231203EC}"/>
              </a:ext>
            </a:extLst>
          </p:cNvPr>
          <p:cNvCxnSpPr>
            <a:cxnSpLocks noChangeShapeType="1"/>
          </p:cNvCxnSpPr>
          <p:nvPr/>
        </p:nvCxnSpPr>
        <p:spPr bwMode="auto">
          <a:xfrm flipH="1">
            <a:off x="7380288" y="4005263"/>
            <a:ext cx="360362" cy="792162"/>
          </a:xfrm>
          <a:prstGeom prst="straightConnector1">
            <a:avLst/>
          </a:prstGeom>
          <a:noFill/>
          <a:ln w="25400">
            <a:solidFill>
              <a:srgbClr val="FF0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8" name="Connecteur droit avec flèche 37">
            <a:extLst>
              <a:ext uri="{FF2B5EF4-FFF2-40B4-BE49-F238E27FC236}">
                <a16:creationId xmlns:a16="http://schemas.microsoft.com/office/drawing/2014/main" id="{ECCAC2C3-E032-4F22-A3A8-D84076BEE33E}"/>
              </a:ext>
            </a:extLst>
          </p:cNvPr>
          <p:cNvCxnSpPr>
            <a:cxnSpLocks noChangeShapeType="1"/>
          </p:cNvCxnSpPr>
          <p:nvPr/>
        </p:nvCxnSpPr>
        <p:spPr bwMode="auto">
          <a:xfrm flipV="1">
            <a:off x="8027988" y="2924175"/>
            <a:ext cx="144462" cy="649288"/>
          </a:xfrm>
          <a:prstGeom prst="straightConnector1">
            <a:avLst/>
          </a:prstGeom>
          <a:noFill/>
          <a:ln w="25400">
            <a:solidFill>
              <a:srgbClr val="008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9" name="Connecteur droit avec flèche 38">
            <a:extLst>
              <a:ext uri="{FF2B5EF4-FFF2-40B4-BE49-F238E27FC236}">
                <a16:creationId xmlns:a16="http://schemas.microsoft.com/office/drawing/2014/main" id="{7555054C-211C-4A7A-BCD9-B4D83C0077F3}"/>
              </a:ext>
            </a:extLst>
          </p:cNvPr>
          <p:cNvCxnSpPr>
            <a:cxnSpLocks noChangeShapeType="1"/>
          </p:cNvCxnSpPr>
          <p:nvPr/>
        </p:nvCxnSpPr>
        <p:spPr bwMode="auto">
          <a:xfrm flipH="1">
            <a:off x="7956550" y="4005263"/>
            <a:ext cx="71438" cy="792162"/>
          </a:xfrm>
          <a:prstGeom prst="straightConnector1">
            <a:avLst/>
          </a:prstGeom>
          <a:noFill/>
          <a:ln w="25400">
            <a:solidFill>
              <a:srgbClr val="008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8" name="Connecteur droit avec flèche 47">
            <a:extLst>
              <a:ext uri="{FF2B5EF4-FFF2-40B4-BE49-F238E27FC236}">
                <a16:creationId xmlns:a16="http://schemas.microsoft.com/office/drawing/2014/main" id="{B3D85ACE-713D-4E17-BE4A-F7B851C5E125}"/>
              </a:ext>
            </a:extLst>
          </p:cNvPr>
          <p:cNvCxnSpPr>
            <a:cxnSpLocks noChangeShapeType="1"/>
          </p:cNvCxnSpPr>
          <p:nvPr/>
        </p:nvCxnSpPr>
        <p:spPr bwMode="auto">
          <a:xfrm flipV="1">
            <a:off x="8316913" y="2924175"/>
            <a:ext cx="142875" cy="649288"/>
          </a:xfrm>
          <a:prstGeom prst="straightConnector1">
            <a:avLst/>
          </a:prstGeom>
          <a:noFill/>
          <a:ln w="25400">
            <a:solidFill>
              <a:srgbClr val="0000FF"/>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9" name="Connecteur droit avec flèche 48">
            <a:extLst>
              <a:ext uri="{FF2B5EF4-FFF2-40B4-BE49-F238E27FC236}">
                <a16:creationId xmlns:a16="http://schemas.microsoft.com/office/drawing/2014/main" id="{071B2364-167B-432C-88E4-3F15988DB372}"/>
              </a:ext>
            </a:extLst>
          </p:cNvPr>
          <p:cNvCxnSpPr>
            <a:cxnSpLocks noChangeShapeType="1"/>
          </p:cNvCxnSpPr>
          <p:nvPr/>
        </p:nvCxnSpPr>
        <p:spPr bwMode="auto">
          <a:xfrm>
            <a:off x="8316913" y="4005263"/>
            <a:ext cx="215900" cy="792162"/>
          </a:xfrm>
          <a:prstGeom prst="straightConnector1">
            <a:avLst/>
          </a:prstGeom>
          <a:noFill/>
          <a:ln w="25400">
            <a:solidFill>
              <a:srgbClr val="0000FF"/>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817" name="Titre 1">
            <a:extLst>
              <a:ext uri="{FF2B5EF4-FFF2-40B4-BE49-F238E27FC236}">
                <a16:creationId xmlns:a16="http://schemas.microsoft.com/office/drawing/2014/main" id="{C2409977-4DC2-460B-B14B-86059CFD885E}"/>
              </a:ext>
            </a:extLst>
          </p:cNvPr>
          <p:cNvSpPr>
            <a:spLocks noGrp="1"/>
          </p:cNvSpPr>
          <p:nvPr>
            <p:ph type="title"/>
          </p:nvPr>
        </p:nvSpPr>
        <p:spPr/>
        <p:txBody>
          <a:bodyPr/>
          <a:lstStyle/>
          <a:p>
            <a:r>
              <a:rPr lang="fr-CA" altLang="en-US">
                <a:latin typeface="Arial" panose="020B0604020202020204" pitchFamily="34" charset="0"/>
              </a:rPr>
              <a:t>Opérations bas niveau sur les images</a:t>
            </a:r>
          </a:p>
        </p:txBody>
      </p:sp>
      <p:sp>
        <p:nvSpPr>
          <p:cNvPr id="34818" name="Espace réservé du contenu 2">
            <a:extLst>
              <a:ext uri="{FF2B5EF4-FFF2-40B4-BE49-F238E27FC236}">
                <a16:creationId xmlns:a16="http://schemas.microsoft.com/office/drawing/2014/main" id="{B4844820-1125-46EF-9290-6B32C5EFFBA0}"/>
              </a:ext>
            </a:extLst>
          </p:cNvPr>
          <p:cNvSpPr>
            <a:spLocks noGrp="1"/>
          </p:cNvSpPr>
          <p:nvPr>
            <p:ph idx="1"/>
          </p:nvPr>
        </p:nvSpPr>
        <p:spPr/>
        <p:txBody>
          <a:bodyPr/>
          <a:lstStyle/>
          <a:p>
            <a:r>
              <a:rPr lang="fr-CA" altLang="en-US" dirty="0"/>
              <a:t>La représentation sous forme de pixels a des désavantages</a:t>
            </a:r>
          </a:p>
          <a:p>
            <a:pPr lvl="1"/>
            <a:r>
              <a:rPr lang="fr-CA" altLang="en-US" dirty="0"/>
              <a:t>elle est lourde, c.-à-d. coûteuse en mémoire</a:t>
            </a:r>
          </a:p>
          <a:p>
            <a:pPr lvl="2"/>
            <a:r>
              <a:rPr lang="fr-CA" altLang="en-US" dirty="0"/>
              <a:t>1024x1024 pixels de 8 bits (en niveau de gris) =  1 MB / image</a:t>
            </a:r>
          </a:p>
          <a:p>
            <a:pPr lvl="2"/>
            <a:r>
              <a:rPr lang="fr-CA" altLang="en-US" dirty="0"/>
              <a:t>1024x1024 pixels de 24bits (canaux RGB) = 3 MB / image</a:t>
            </a:r>
          </a:p>
          <a:p>
            <a:pPr lvl="1"/>
            <a:endParaRPr lang="fr-CA" altLang="en-US" dirty="0"/>
          </a:p>
          <a:p>
            <a:pPr lvl="1"/>
            <a:r>
              <a:rPr lang="fr-CA" altLang="en-US" dirty="0"/>
              <a:t>elle contient plus d</a:t>
            </a:r>
            <a:r>
              <a:rPr lang="fr-CA" altLang="fr-FR" dirty="0"/>
              <a:t>’</a:t>
            </a:r>
            <a:r>
              <a:rPr lang="fr-CA" altLang="en-US" dirty="0"/>
              <a:t>information qu</a:t>
            </a:r>
            <a:r>
              <a:rPr lang="fr-CA" altLang="fr-FR" dirty="0"/>
              <a:t>’</a:t>
            </a:r>
            <a:r>
              <a:rPr lang="fr-CA" altLang="en-US" dirty="0"/>
              <a:t>on en a besoin</a:t>
            </a:r>
          </a:p>
          <a:p>
            <a:pPr lvl="2"/>
            <a:r>
              <a:rPr lang="fr-CA" altLang="en-US" dirty="0"/>
              <a:t>pour détecter une voiture dans une image, la couleur n</a:t>
            </a:r>
            <a:r>
              <a:rPr lang="fr-CA" altLang="fr-FR" dirty="0"/>
              <a:t>’</a:t>
            </a:r>
            <a:r>
              <a:rPr lang="fr-CA" altLang="en-US" dirty="0"/>
              <a:t>est pas utile</a:t>
            </a:r>
          </a:p>
          <a:p>
            <a:pPr lvl="2"/>
            <a:r>
              <a:rPr lang="fr-CA" altLang="en-US" dirty="0"/>
              <a:t>la scène (arrière plan) dans laquelle se trouve un objet à détecter peut être ignorée</a:t>
            </a:r>
          </a:p>
          <a:p>
            <a:pPr lvl="2"/>
            <a:endParaRPr lang="fr-CA" altLang="en-US" dirty="0"/>
          </a:p>
          <a:p>
            <a:r>
              <a:rPr lang="fr-CA" altLang="en-US" dirty="0"/>
              <a:t>On aimerait appliquer des </a:t>
            </a:r>
            <a:r>
              <a:rPr lang="fr-CA" altLang="en-US" b="1" dirty="0"/>
              <a:t>opérations bas niveau simples </a:t>
            </a:r>
            <a:r>
              <a:rPr lang="fr-CA" altLang="en-US" dirty="0"/>
              <a:t>(</a:t>
            </a:r>
            <a:r>
              <a:rPr lang="fr-CA" altLang="en-US" b="1" dirty="0"/>
              <a:t>prétraitement</a:t>
            </a:r>
            <a:r>
              <a:rPr lang="fr-CA" altLang="en-US" dirty="0"/>
              <a:t>) sur les images, afin d</a:t>
            </a:r>
            <a:r>
              <a:rPr lang="fr-CA" altLang="fr-FR" dirty="0"/>
              <a:t>’</a:t>
            </a:r>
            <a:r>
              <a:rPr lang="fr-CA" altLang="en-US" dirty="0"/>
              <a:t>y </a:t>
            </a:r>
            <a:r>
              <a:rPr lang="fr-CA" altLang="en-US" b="1" dirty="0"/>
              <a:t>extraire l</a:t>
            </a:r>
            <a:r>
              <a:rPr lang="fr-CA" altLang="fr-FR" b="1" dirty="0"/>
              <a:t>’</a:t>
            </a:r>
            <a:r>
              <a:rPr lang="fr-CA" altLang="en-US" b="1" dirty="0"/>
              <a:t>information pertinente (c.-à-d., caractéristiques </a:t>
            </a:r>
            <a:r>
              <a:rPr lang="fr-CA" altLang="en-US" dirty="0"/>
              <a:t>ou </a:t>
            </a:r>
            <a:r>
              <a:rPr lang="fr-CA" altLang="en-US" b="1" i="1" dirty="0" err="1"/>
              <a:t>features</a:t>
            </a:r>
            <a:r>
              <a:rPr lang="fr-CA" altLang="en-US" b="1" i="1" dirty="0"/>
              <a:t> </a:t>
            </a:r>
            <a:r>
              <a:rPr lang="fr-CA" altLang="en-US" dirty="0"/>
              <a:t>en anglais</a:t>
            </a:r>
            <a:r>
              <a:rPr lang="fr-CA" altLang="en-US" b="1" dirty="0"/>
              <a:t>) </a:t>
            </a:r>
            <a:r>
              <a:rPr lang="fr-CA" altLang="en-US" dirty="0"/>
              <a:t>pour la tâche à résoudre</a:t>
            </a:r>
          </a:p>
        </p:txBody>
      </p:sp>
      <p:sp>
        <p:nvSpPr>
          <p:cNvPr id="34819" name="Espace réservé de la date 3">
            <a:extLst>
              <a:ext uri="{FF2B5EF4-FFF2-40B4-BE49-F238E27FC236}">
                <a16:creationId xmlns:a16="http://schemas.microsoft.com/office/drawing/2014/main" id="{8CD85FEA-0E82-45B3-B883-E7E195E50130}"/>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fr-CA" altLang="en-US" sz="1400">
                <a:latin typeface="Calibri" panose="020F0502020204030204" pitchFamily="34" charset="0"/>
              </a:rPr>
              <a:t>IFT 615</a:t>
            </a:r>
            <a:endParaRPr lang="en-US" altLang="ko-KR" sz="1400">
              <a:latin typeface="Calibri" panose="020F0502020204030204" pitchFamily="34" charset="0"/>
            </a:endParaRPr>
          </a:p>
        </p:txBody>
      </p:sp>
      <p:sp>
        <p:nvSpPr>
          <p:cNvPr id="34820" name="Espace réservé du pied de page 4">
            <a:extLst>
              <a:ext uri="{FF2B5EF4-FFF2-40B4-BE49-F238E27FC236}">
                <a16:creationId xmlns:a16="http://schemas.microsoft.com/office/drawing/2014/main" id="{FB5C1A4E-ACE3-4669-9D8D-C0430D3C82C9}"/>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de-DE" altLang="ko-KR" sz="1400" dirty="0">
                <a:latin typeface="Calibri" panose="020F0502020204030204" pitchFamily="34" charset="0"/>
              </a:rPr>
              <a:t>Hugo Larochelle et Froduald Kabanza</a:t>
            </a:r>
            <a:endParaRPr lang="en-US" altLang="ko-KR" sz="1400" dirty="0">
              <a:latin typeface="Calibri" panose="020F0502020204030204" pitchFamily="34" charset="0"/>
            </a:endParaRPr>
          </a:p>
        </p:txBody>
      </p:sp>
      <p:sp>
        <p:nvSpPr>
          <p:cNvPr id="29701" name="Espace réservé du numéro de diapositive 5">
            <a:extLst>
              <a:ext uri="{FF2B5EF4-FFF2-40B4-BE49-F238E27FC236}">
                <a16:creationId xmlns:a16="http://schemas.microsoft.com/office/drawing/2014/main" id="{BCB88DD1-8A0C-46C7-AA76-B8EDCE2E7EFA}"/>
              </a:ext>
            </a:extLst>
          </p:cNvPr>
          <p:cNvSpPr>
            <a:spLocks noGrp="1"/>
          </p:cNvSpPr>
          <p:nvPr>
            <p:ph type="sldNum" sz="quarter" idx="12"/>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fld id="{CFA6EF66-2F4A-40FB-9D64-5CE6FD086114}" type="slidenum">
              <a:rPr lang="en-US" altLang="ko-KR" sz="1400">
                <a:latin typeface="Calibri" panose="020F0502020204030204" pitchFamily="34" charset="0"/>
              </a:rPr>
              <a:pPr eaLnBrk="1" hangingPunct="1"/>
              <a:t>12</a:t>
            </a:fld>
            <a:endParaRPr lang="en-US" altLang="ko-KR" sz="1400">
              <a:latin typeface="Calibri" panose="020F050202020403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Espace réservé de la date 3">
            <a:extLst>
              <a:ext uri="{FF2B5EF4-FFF2-40B4-BE49-F238E27FC236}">
                <a16:creationId xmlns:a16="http://schemas.microsoft.com/office/drawing/2014/main" id="{8CD85FEA-0E82-45B3-B883-E7E195E50130}"/>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fr-CA" altLang="en-US" sz="1400">
                <a:latin typeface="Calibri" panose="020F0502020204030204" pitchFamily="34" charset="0"/>
              </a:rPr>
              <a:t>IFT 615</a:t>
            </a:r>
            <a:endParaRPr lang="en-US" altLang="ko-KR" sz="1400">
              <a:latin typeface="Calibri" panose="020F0502020204030204" pitchFamily="34" charset="0"/>
            </a:endParaRPr>
          </a:p>
        </p:txBody>
      </p:sp>
      <p:sp>
        <p:nvSpPr>
          <p:cNvPr id="34820" name="Espace réservé du pied de page 4">
            <a:extLst>
              <a:ext uri="{FF2B5EF4-FFF2-40B4-BE49-F238E27FC236}">
                <a16:creationId xmlns:a16="http://schemas.microsoft.com/office/drawing/2014/main" id="{FB5C1A4E-ACE3-4669-9D8D-C0430D3C82C9}"/>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de-DE" altLang="ko-KR" sz="1400" dirty="0">
                <a:latin typeface="Calibri" panose="020F0502020204030204" pitchFamily="34" charset="0"/>
              </a:rPr>
              <a:t>Hugo Larochelle et Froduald Kabanza</a:t>
            </a:r>
            <a:endParaRPr lang="en-US" altLang="ko-KR" sz="1400" dirty="0">
              <a:latin typeface="Calibri" panose="020F0502020204030204" pitchFamily="34" charset="0"/>
            </a:endParaRPr>
          </a:p>
        </p:txBody>
      </p:sp>
      <p:sp>
        <p:nvSpPr>
          <p:cNvPr id="29701" name="Espace réservé du numéro de diapositive 5">
            <a:extLst>
              <a:ext uri="{FF2B5EF4-FFF2-40B4-BE49-F238E27FC236}">
                <a16:creationId xmlns:a16="http://schemas.microsoft.com/office/drawing/2014/main" id="{BCB88DD1-8A0C-46C7-AA76-B8EDCE2E7EFA}"/>
              </a:ext>
            </a:extLst>
          </p:cNvPr>
          <p:cNvSpPr>
            <a:spLocks noGrp="1"/>
          </p:cNvSpPr>
          <p:nvPr>
            <p:ph type="sldNum" sz="quarter" idx="12"/>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fld id="{CFA6EF66-2F4A-40FB-9D64-5CE6FD086114}" type="slidenum">
              <a:rPr lang="en-US" altLang="ko-KR" sz="1400">
                <a:latin typeface="Calibri" panose="020F0502020204030204" pitchFamily="34" charset="0"/>
              </a:rPr>
              <a:pPr eaLnBrk="1" hangingPunct="1"/>
              <a:t>13</a:t>
            </a:fld>
            <a:endParaRPr lang="en-US" altLang="ko-KR" sz="1400">
              <a:latin typeface="Calibri" panose="020F0502020204030204" pitchFamily="34" charset="0"/>
            </a:endParaRPr>
          </a:p>
        </p:txBody>
      </p:sp>
      <p:pic>
        <p:nvPicPr>
          <p:cNvPr id="5" name="Picture 4">
            <a:extLst>
              <a:ext uri="{FF2B5EF4-FFF2-40B4-BE49-F238E27FC236}">
                <a16:creationId xmlns:a16="http://schemas.microsoft.com/office/drawing/2014/main" id="{255C9886-4D60-4FD3-400F-ED489A9F4EBA}"/>
              </a:ext>
            </a:extLst>
          </p:cNvPr>
          <p:cNvPicPr>
            <a:picLocks noChangeAspect="1"/>
          </p:cNvPicPr>
          <p:nvPr/>
        </p:nvPicPr>
        <p:blipFill>
          <a:blip r:embed="rId3"/>
          <a:stretch>
            <a:fillRect/>
          </a:stretch>
        </p:blipFill>
        <p:spPr>
          <a:xfrm>
            <a:off x="539071" y="1601253"/>
            <a:ext cx="4194859" cy="2796573"/>
          </a:xfrm>
          <a:prstGeom prst="rect">
            <a:avLst/>
          </a:prstGeom>
        </p:spPr>
      </p:pic>
      <p:sp>
        <p:nvSpPr>
          <p:cNvPr id="6" name="TextBox 5">
            <a:extLst>
              <a:ext uri="{FF2B5EF4-FFF2-40B4-BE49-F238E27FC236}">
                <a16:creationId xmlns:a16="http://schemas.microsoft.com/office/drawing/2014/main" id="{4BB791FD-6668-B35E-3B99-980F54D3D592}"/>
              </a:ext>
            </a:extLst>
          </p:cNvPr>
          <p:cNvSpPr txBox="1"/>
          <p:nvPr/>
        </p:nvSpPr>
        <p:spPr>
          <a:xfrm>
            <a:off x="403225" y="4397826"/>
            <a:ext cx="1973617" cy="261610"/>
          </a:xfrm>
          <a:prstGeom prst="rect">
            <a:avLst/>
          </a:prstGeom>
          <a:noFill/>
        </p:spPr>
        <p:txBody>
          <a:bodyPr wrap="none" rtlCol="0">
            <a:spAutoFit/>
          </a:bodyPr>
          <a:lstStyle/>
          <a:p>
            <a:r>
              <a:rPr lang="en-US" sz="1100" dirty="0"/>
              <a:t>Credit: Harvard CS 50 AI course</a:t>
            </a:r>
            <a:endParaRPr lang="en-CA" sz="1100" dirty="0"/>
          </a:p>
        </p:txBody>
      </p:sp>
      <p:cxnSp>
        <p:nvCxnSpPr>
          <p:cNvPr id="14" name="Straight Arrow Connector 13">
            <a:extLst>
              <a:ext uri="{FF2B5EF4-FFF2-40B4-BE49-F238E27FC236}">
                <a16:creationId xmlns:a16="http://schemas.microsoft.com/office/drawing/2014/main" id="{272785FF-53B5-F1F9-7B2D-B14616E246E2}"/>
              </a:ext>
            </a:extLst>
          </p:cNvPr>
          <p:cNvCxnSpPr>
            <a:cxnSpLocks/>
          </p:cNvCxnSpPr>
          <p:nvPr/>
        </p:nvCxnSpPr>
        <p:spPr>
          <a:xfrm>
            <a:off x="4942114" y="3085338"/>
            <a:ext cx="456447" cy="0"/>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pic>
        <p:nvPicPr>
          <p:cNvPr id="16" name="Picture 15">
            <a:extLst>
              <a:ext uri="{FF2B5EF4-FFF2-40B4-BE49-F238E27FC236}">
                <a16:creationId xmlns:a16="http://schemas.microsoft.com/office/drawing/2014/main" id="{6CF0EA48-4E31-6C80-8B5E-28B9ED66EB47}"/>
              </a:ext>
            </a:extLst>
          </p:cNvPr>
          <p:cNvPicPr>
            <a:picLocks noChangeAspect="1"/>
          </p:cNvPicPr>
          <p:nvPr/>
        </p:nvPicPr>
        <p:blipFill>
          <a:blip r:embed="rId4"/>
          <a:stretch>
            <a:fillRect/>
          </a:stretch>
        </p:blipFill>
        <p:spPr>
          <a:xfrm>
            <a:off x="5606745" y="2422154"/>
            <a:ext cx="3419750" cy="1350508"/>
          </a:xfrm>
          <a:prstGeom prst="rect">
            <a:avLst/>
          </a:prstGeom>
        </p:spPr>
      </p:pic>
    </p:spTree>
    <p:extLst>
      <p:ext uri="{BB962C8B-B14F-4D97-AF65-F5344CB8AC3E}">
        <p14:creationId xmlns:p14="http://schemas.microsoft.com/office/powerpoint/2010/main" val="30010989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Espace réservé de la date 3">
            <a:extLst>
              <a:ext uri="{FF2B5EF4-FFF2-40B4-BE49-F238E27FC236}">
                <a16:creationId xmlns:a16="http://schemas.microsoft.com/office/drawing/2014/main" id="{8CD85FEA-0E82-45B3-B883-E7E195E50130}"/>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fr-CA" altLang="en-US" sz="1400">
                <a:latin typeface="Calibri" panose="020F0502020204030204" pitchFamily="34" charset="0"/>
              </a:rPr>
              <a:t>IFT 615</a:t>
            </a:r>
            <a:endParaRPr lang="en-US" altLang="ko-KR" sz="1400">
              <a:latin typeface="Calibri" panose="020F0502020204030204" pitchFamily="34" charset="0"/>
            </a:endParaRPr>
          </a:p>
        </p:txBody>
      </p:sp>
      <p:sp>
        <p:nvSpPr>
          <p:cNvPr id="34820" name="Espace réservé du pied de page 4">
            <a:extLst>
              <a:ext uri="{FF2B5EF4-FFF2-40B4-BE49-F238E27FC236}">
                <a16:creationId xmlns:a16="http://schemas.microsoft.com/office/drawing/2014/main" id="{FB5C1A4E-ACE3-4669-9D8D-C0430D3C82C9}"/>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de-DE" altLang="ko-KR" sz="1400" dirty="0">
                <a:latin typeface="Calibri" panose="020F0502020204030204" pitchFamily="34" charset="0"/>
              </a:rPr>
              <a:t>Hugo Larochelle et Froduald Kabanza</a:t>
            </a:r>
            <a:endParaRPr lang="en-US" altLang="ko-KR" sz="1400" dirty="0">
              <a:latin typeface="Calibri" panose="020F0502020204030204" pitchFamily="34" charset="0"/>
            </a:endParaRPr>
          </a:p>
        </p:txBody>
      </p:sp>
      <p:sp>
        <p:nvSpPr>
          <p:cNvPr id="29701" name="Espace réservé du numéro de diapositive 5">
            <a:extLst>
              <a:ext uri="{FF2B5EF4-FFF2-40B4-BE49-F238E27FC236}">
                <a16:creationId xmlns:a16="http://schemas.microsoft.com/office/drawing/2014/main" id="{BCB88DD1-8A0C-46C7-AA76-B8EDCE2E7EFA}"/>
              </a:ext>
            </a:extLst>
          </p:cNvPr>
          <p:cNvSpPr>
            <a:spLocks noGrp="1"/>
          </p:cNvSpPr>
          <p:nvPr>
            <p:ph type="sldNum" sz="quarter" idx="12"/>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fld id="{CFA6EF66-2F4A-40FB-9D64-5CE6FD086114}" type="slidenum">
              <a:rPr lang="en-US" altLang="ko-KR" sz="1400">
                <a:latin typeface="Calibri" panose="020F0502020204030204" pitchFamily="34" charset="0"/>
              </a:rPr>
              <a:pPr eaLnBrk="1" hangingPunct="1"/>
              <a:t>14</a:t>
            </a:fld>
            <a:endParaRPr lang="en-US" altLang="ko-KR" sz="1400">
              <a:latin typeface="Calibri" panose="020F0502020204030204" pitchFamily="34" charset="0"/>
            </a:endParaRPr>
          </a:p>
        </p:txBody>
      </p:sp>
      <p:pic>
        <p:nvPicPr>
          <p:cNvPr id="5" name="Picture 4">
            <a:extLst>
              <a:ext uri="{FF2B5EF4-FFF2-40B4-BE49-F238E27FC236}">
                <a16:creationId xmlns:a16="http://schemas.microsoft.com/office/drawing/2014/main" id="{255C9886-4D60-4FD3-400F-ED489A9F4EBA}"/>
              </a:ext>
            </a:extLst>
          </p:cNvPr>
          <p:cNvPicPr>
            <a:picLocks noChangeAspect="1"/>
          </p:cNvPicPr>
          <p:nvPr/>
        </p:nvPicPr>
        <p:blipFill>
          <a:blip r:embed="rId3"/>
          <a:stretch>
            <a:fillRect/>
          </a:stretch>
        </p:blipFill>
        <p:spPr>
          <a:xfrm>
            <a:off x="533402" y="983343"/>
            <a:ext cx="6983186" cy="4655458"/>
          </a:xfrm>
          <a:prstGeom prst="rect">
            <a:avLst/>
          </a:prstGeom>
        </p:spPr>
      </p:pic>
      <p:sp>
        <p:nvSpPr>
          <p:cNvPr id="6" name="TextBox 5">
            <a:extLst>
              <a:ext uri="{FF2B5EF4-FFF2-40B4-BE49-F238E27FC236}">
                <a16:creationId xmlns:a16="http://schemas.microsoft.com/office/drawing/2014/main" id="{4BB791FD-6668-B35E-3B99-980F54D3D592}"/>
              </a:ext>
            </a:extLst>
          </p:cNvPr>
          <p:cNvSpPr txBox="1"/>
          <p:nvPr/>
        </p:nvSpPr>
        <p:spPr>
          <a:xfrm>
            <a:off x="440876" y="5638801"/>
            <a:ext cx="1973617" cy="261610"/>
          </a:xfrm>
          <a:prstGeom prst="rect">
            <a:avLst/>
          </a:prstGeom>
          <a:noFill/>
        </p:spPr>
        <p:txBody>
          <a:bodyPr wrap="none" rtlCol="0">
            <a:spAutoFit/>
          </a:bodyPr>
          <a:lstStyle/>
          <a:p>
            <a:r>
              <a:rPr lang="en-US" sz="1100" dirty="0"/>
              <a:t>Credit: Harvard CS 50 AI course</a:t>
            </a:r>
            <a:endParaRPr lang="en-CA" sz="1100" dirty="0"/>
          </a:p>
        </p:txBody>
      </p:sp>
      <p:pic>
        <p:nvPicPr>
          <p:cNvPr id="12" name="Picture 11">
            <a:extLst>
              <a:ext uri="{FF2B5EF4-FFF2-40B4-BE49-F238E27FC236}">
                <a16:creationId xmlns:a16="http://schemas.microsoft.com/office/drawing/2014/main" id="{4EC5A5B1-948A-5726-7E56-4C90B8D49EBF}"/>
              </a:ext>
            </a:extLst>
          </p:cNvPr>
          <p:cNvPicPr>
            <a:picLocks noChangeAspect="1"/>
          </p:cNvPicPr>
          <p:nvPr/>
        </p:nvPicPr>
        <p:blipFill>
          <a:blip r:embed="rId4"/>
          <a:stretch>
            <a:fillRect/>
          </a:stretch>
        </p:blipFill>
        <p:spPr>
          <a:xfrm>
            <a:off x="8130123" y="326118"/>
            <a:ext cx="741280" cy="6074681"/>
          </a:xfrm>
          <a:prstGeom prst="rect">
            <a:avLst/>
          </a:prstGeom>
        </p:spPr>
      </p:pic>
      <p:cxnSp>
        <p:nvCxnSpPr>
          <p:cNvPr id="14" name="Straight Arrow Connector 13">
            <a:extLst>
              <a:ext uri="{FF2B5EF4-FFF2-40B4-BE49-F238E27FC236}">
                <a16:creationId xmlns:a16="http://schemas.microsoft.com/office/drawing/2014/main" id="{272785FF-53B5-F1F9-7B2D-B14616E246E2}"/>
              </a:ext>
            </a:extLst>
          </p:cNvPr>
          <p:cNvCxnSpPr>
            <a:cxnSpLocks/>
          </p:cNvCxnSpPr>
          <p:nvPr/>
        </p:nvCxnSpPr>
        <p:spPr>
          <a:xfrm>
            <a:off x="7609114" y="3357481"/>
            <a:ext cx="456447" cy="0"/>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6916518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Espace réservé de la date 3">
            <a:extLst>
              <a:ext uri="{FF2B5EF4-FFF2-40B4-BE49-F238E27FC236}">
                <a16:creationId xmlns:a16="http://schemas.microsoft.com/office/drawing/2014/main" id="{8CD85FEA-0E82-45B3-B883-E7E195E50130}"/>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fr-CA" altLang="en-US" sz="1400">
                <a:latin typeface="Calibri" panose="020F0502020204030204" pitchFamily="34" charset="0"/>
              </a:rPr>
              <a:t>IFT 615</a:t>
            </a:r>
            <a:endParaRPr lang="en-US" altLang="ko-KR" sz="1400">
              <a:latin typeface="Calibri" panose="020F0502020204030204" pitchFamily="34" charset="0"/>
            </a:endParaRPr>
          </a:p>
        </p:txBody>
      </p:sp>
      <p:sp>
        <p:nvSpPr>
          <p:cNvPr id="34820" name="Espace réservé du pied de page 4">
            <a:extLst>
              <a:ext uri="{FF2B5EF4-FFF2-40B4-BE49-F238E27FC236}">
                <a16:creationId xmlns:a16="http://schemas.microsoft.com/office/drawing/2014/main" id="{FB5C1A4E-ACE3-4669-9D8D-C0430D3C82C9}"/>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de-DE" altLang="ko-KR" sz="1400" dirty="0">
                <a:latin typeface="Calibri" panose="020F0502020204030204" pitchFamily="34" charset="0"/>
              </a:rPr>
              <a:t>Hugo Larochelle et Froduald Kabanza</a:t>
            </a:r>
            <a:endParaRPr lang="en-US" altLang="ko-KR" sz="1400" dirty="0">
              <a:latin typeface="Calibri" panose="020F0502020204030204" pitchFamily="34" charset="0"/>
            </a:endParaRPr>
          </a:p>
        </p:txBody>
      </p:sp>
      <p:sp>
        <p:nvSpPr>
          <p:cNvPr id="29701" name="Espace réservé du numéro de diapositive 5">
            <a:extLst>
              <a:ext uri="{FF2B5EF4-FFF2-40B4-BE49-F238E27FC236}">
                <a16:creationId xmlns:a16="http://schemas.microsoft.com/office/drawing/2014/main" id="{BCB88DD1-8A0C-46C7-AA76-B8EDCE2E7EFA}"/>
              </a:ext>
            </a:extLst>
          </p:cNvPr>
          <p:cNvSpPr>
            <a:spLocks noGrp="1"/>
          </p:cNvSpPr>
          <p:nvPr>
            <p:ph type="sldNum" sz="quarter" idx="12"/>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fld id="{CFA6EF66-2F4A-40FB-9D64-5CE6FD086114}" type="slidenum">
              <a:rPr lang="en-US" altLang="ko-KR" sz="1400">
                <a:latin typeface="Calibri" panose="020F0502020204030204" pitchFamily="34" charset="0"/>
              </a:rPr>
              <a:pPr eaLnBrk="1" hangingPunct="1"/>
              <a:t>15</a:t>
            </a:fld>
            <a:endParaRPr lang="en-US" altLang="ko-KR" sz="1400">
              <a:latin typeface="Calibri" panose="020F0502020204030204" pitchFamily="34" charset="0"/>
            </a:endParaRPr>
          </a:p>
        </p:txBody>
      </p:sp>
      <p:sp>
        <p:nvSpPr>
          <p:cNvPr id="6" name="TextBox 5">
            <a:extLst>
              <a:ext uri="{FF2B5EF4-FFF2-40B4-BE49-F238E27FC236}">
                <a16:creationId xmlns:a16="http://schemas.microsoft.com/office/drawing/2014/main" id="{4BB791FD-6668-B35E-3B99-980F54D3D592}"/>
              </a:ext>
            </a:extLst>
          </p:cNvPr>
          <p:cNvSpPr txBox="1"/>
          <p:nvPr/>
        </p:nvSpPr>
        <p:spPr>
          <a:xfrm>
            <a:off x="360316" y="5615573"/>
            <a:ext cx="1973617" cy="261610"/>
          </a:xfrm>
          <a:prstGeom prst="rect">
            <a:avLst/>
          </a:prstGeom>
          <a:noFill/>
        </p:spPr>
        <p:txBody>
          <a:bodyPr wrap="none" rtlCol="0">
            <a:spAutoFit/>
          </a:bodyPr>
          <a:lstStyle/>
          <a:p>
            <a:r>
              <a:rPr lang="en-US" sz="1100" dirty="0"/>
              <a:t>Credit: Harvard CS 50 AI course</a:t>
            </a:r>
            <a:endParaRPr lang="en-CA" sz="1100" dirty="0"/>
          </a:p>
        </p:txBody>
      </p:sp>
      <p:pic>
        <p:nvPicPr>
          <p:cNvPr id="12" name="Picture 11">
            <a:extLst>
              <a:ext uri="{FF2B5EF4-FFF2-40B4-BE49-F238E27FC236}">
                <a16:creationId xmlns:a16="http://schemas.microsoft.com/office/drawing/2014/main" id="{4EC5A5B1-948A-5726-7E56-4C90B8D49EBF}"/>
              </a:ext>
            </a:extLst>
          </p:cNvPr>
          <p:cNvPicPr>
            <a:picLocks noChangeAspect="1"/>
          </p:cNvPicPr>
          <p:nvPr/>
        </p:nvPicPr>
        <p:blipFill>
          <a:blip r:embed="rId3"/>
          <a:stretch>
            <a:fillRect/>
          </a:stretch>
        </p:blipFill>
        <p:spPr>
          <a:xfrm>
            <a:off x="8130123" y="326118"/>
            <a:ext cx="741280" cy="6074681"/>
          </a:xfrm>
          <a:prstGeom prst="rect">
            <a:avLst/>
          </a:prstGeom>
        </p:spPr>
      </p:pic>
      <p:cxnSp>
        <p:nvCxnSpPr>
          <p:cNvPr id="14" name="Straight Arrow Connector 13">
            <a:extLst>
              <a:ext uri="{FF2B5EF4-FFF2-40B4-BE49-F238E27FC236}">
                <a16:creationId xmlns:a16="http://schemas.microsoft.com/office/drawing/2014/main" id="{272785FF-53B5-F1F9-7B2D-B14616E246E2}"/>
              </a:ext>
            </a:extLst>
          </p:cNvPr>
          <p:cNvCxnSpPr>
            <a:cxnSpLocks/>
          </p:cNvCxnSpPr>
          <p:nvPr/>
        </p:nvCxnSpPr>
        <p:spPr>
          <a:xfrm>
            <a:off x="7609114" y="3357481"/>
            <a:ext cx="456447" cy="0"/>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pic>
        <p:nvPicPr>
          <p:cNvPr id="3" name="Picture 2">
            <a:extLst>
              <a:ext uri="{FF2B5EF4-FFF2-40B4-BE49-F238E27FC236}">
                <a16:creationId xmlns:a16="http://schemas.microsoft.com/office/drawing/2014/main" id="{7C770C23-D52C-389C-A4A5-6D2318DDB74F}"/>
              </a:ext>
            </a:extLst>
          </p:cNvPr>
          <p:cNvPicPr>
            <a:picLocks noChangeAspect="1"/>
          </p:cNvPicPr>
          <p:nvPr/>
        </p:nvPicPr>
        <p:blipFill>
          <a:blip r:embed="rId4"/>
          <a:stretch>
            <a:fillRect/>
          </a:stretch>
        </p:blipFill>
        <p:spPr>
          <a:xfrm>
            <a:off x="424878" y="866641"/>
            <a:ext cx="7119674" cy="4748932"/>
          </a:xfrm>
          <a:prstGeom prst="rect">
            <a:avLst/>
          </a:prstGeom>
        </p:spPr>
      </p:pic>
    </p:spTree>
    <p:extLst>
      <p:ext uri="{BB962C8B-B14F-4D97-AF65-F5344CB8AC3E}">
        <p14:creationId xmlns:p14="http://schemas.microsoft.com/office/powerpoint/2010/main" val="21752365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Espace réservé de la date 3">
            <a:extLst>
              <a:ext uri="{FF2B5EF4-FFF2-40B4-BE49-F238E27FC236}">
                <a16:creationId xmlns:a16="http://schemas.microsoft.com/office/drawing/2014/main" id="{8CD85FEA-0E82-45B3-B883-E7E195E50130}"/>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fr-CA" altLang="en-US" sz="1400">
                <a:latin typeface="Calibri" panose="020F0502020204030204" pitchFamily="34" charset="0"/>
              </a:rPr>
              <a:t>IFT 615</a:t>
            </a:r>
            <a:endParaRPr lang="en-US" altLang="ko-KR" sz="1400">
              <a:latin typeface="Calibri" panose="020F0502020204030204" pitchFamily="34" charset="0"/>
            </a:endParaRPr>
          </a:p>
        </p:txBody>
      </p:sp>
      <p:sp>
        <p:nvSpPr>
          <p:cNvPr id="34820" name="Espace réservé du pied de page 4">
            <a:extLst>
              <a:ext uri="{FF2B5EF4-FFF2-40B4-BE49-F238E27FC236}">
                <a16:creationId xmlns:a16="http://schemas.microsoft.com/office/drawing/2014/main" id="{FB5C1A4E-ACE3-4669-9D8D-C0430D3C82C9}"/>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de-DE" altLang="ko-KR" sz="1400" dirty="0">
                <a:latin typeface="Calibri" panose="020F0502020204030204" pitchFamily="34" charset="0"/>
              </a:rPr>
              <a:t>Hugo Larochelle et Froduald Kabanza</a:t>
            </a:r>
            <a:endParaRPr lang="en-US" altLang="ko-KR" sz="1400" dirty="0">
              <a:latin typeface="Calibri" panose="020F0502020204030204" pitchFamily="34" charset="0"/>
            </a:endParaRPr>
          </a:p>
        </p:txBody>
      </p:sp>
      <p:sp>
        <p:nvSpPr>
          <p:cNvPr id="29701" name="Espace réservé du numéro de diapositive 5">
            <a:extLst>
              <a:ext uri="{FF2B5EF4-FFF2-40B4-BE49-F238E27FC236}">
                <a16:creationId xmlns:a16="http://schemas.microsoft.com/office/drawing/2014/main" id="{BCB88DD1-8A0C-46C7-AA76-B8EDCE2E7EFA}"/>
              </a:ext>
            </a:extLst>
          </p:cNvPr>
          <p:cNvSpPr>
            <a:spLocks noGrp="1"/>
          </p:cNvSpPr>
          <p:nvPr>
            <p:ph type="sldNum" sz="quarter" idx="12"/>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fld id="{CFA6EF66-2F4A-40FB-9D64-5CE6FD086114}" type="slidenum">
              <a:rPr lang="en-US" altLang="ko-KR" sz="1400">
                <a:latin typeface="Calibri" panose="020F0502020204030204" pitchFamily="34" charset="0"/>
              </a:rPr>
              <a:pPr eaLnBrk="1" hangingPunct="1"/>
              <a:t>16</a:t>
            </a:fld>
            <a:endParaRPr lang="en-US" altLang="ko-KR" sz="1400">
              <a:latin typeface="Calibri" panose="020F0502020204030204" pitchFamily="34" charset="0"/>
            </a:endParaRPr>
          </a:p>
        </p:txBody>
      </p:sp>
      <p:sp>
        <p:nvSpPr>
          <p:cNvPr id="6" name="TextBox 5">
            <a:extLst>
              <a:ext uri="{FF2B5EF4-FFF2-40B4-BE49-F238E27FC236}">
                <a16:creationId xmlns:a16="http://schemas.microsoft.com/office/drawing/2014/main" id="{4BB791FD-6668-B35E-3B99-980F54D3D592}"/>
              </a:ext>
            </a:extLst>
          </p:cNvPr>
          <p:cNvSpPr txBox="1"/>
          <p:nvPr/>
        </p:nvSpPr>
        <p:spPr>
          <a:xfrm>
            <a:off x="602941" y="4675867"/>
            <a:ext cx="1973617" cy="261610"/>
          </a:xfrm>
          <a:prstGeom prst="rect">
            <a:avLst/>
          </a:prstGeom>
          <a:noFill/>
        </p:spPr>
        <p:txBody>
          <a:bodyPr wrap="none" rtlCol="0">
            <a:spAutoFit/>
          </a:bodyPr>
          <a:lstStyle/>
          <a:p>
            <a:r>
              <a:rPr lang="en-US" sz="1100" dirty="0"/>
              <a:t>Credit: Harvard CS 50 AI course</a:t>
            </a:r>
            <a:endParaRPr lang="en-CA" sz="1100" dirty="0"/>
          </a:p>
        </p:txBody>
      </p:sp>
      <p:cxnSp>
        <p:nvCxnSpPr>
          <p:cNvPr id="14" name="Straight Arrow Connector 13">
            <a:extLst>
              <a:ext uri="{FF2B5EF4-FFF2-40B4-BE49-F238E27FC236}">
                <a16:creationId xmlns:a16="http://schemas.microsoft.com/office/drawing/2014/main" id="{272785FF-53B5-F1F9-7B2D-B14616E246E2}"/>
              </a:ext>
            </a:extLst>
          </p:cNvPr>
          <p:cNvCxnSpPr>
            <a:cxnSpLocks/>
          </p:cNvCxnSpPr>
          <p:nvPr/>
        </p:nvCxnSpPr>
        <p:spPr>
          <a:xfrm>
            <a:off x="4942114" y="3085338"/>
            <a:ext cx="456447" cy="0"/>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pic>
        <p:nvPicPr>
          <p:cNvPr id="16" name="Picture 15">
            <a:extLst>
              <a:ext uri="{FF2B5EF4-FFF2-40B4-BE49-F238E27FC236}">
                <a16:creationId xmlns:a16="http://schemas.microsoft.com/office/drawing/2014/main" id="{6CF0EA48-4E31-6C80-8B5E-28B9ED66EB47}"/>
              </a:ext>
            </a:extLst>
          </p:cNvPr>
          <p:cNvPicPr>
            <a:picLocks noChangeAspect="1"/>
          </p:cNvPicPr>
          <p:nvPr/>
        </p:nvPicPr>
        <p:blipFill>
          <a:blip r:embed="rId3"/>
          <a:stretch>
            <a:fillRect/>
          </a:stretch>
        </p:blipFill>
        <p:spPr>
          <a:xfrm>
            <a:off x="5606745" y="2422154"/>
            <a:ext cx="3419750" cy="1350508"/>
          </a:xfrm>
          <a:prstGeom prst="rect">
            <a:avLst/>
          </a:prstGeom>
        </p:spPr>
      </p:pic>
      <p:pic>
        <p:nvPicPr>
          <p:cNvPr id="3" name="Picture 2">
            <a:extLst>
              <a:ext uri="{FF2B5EF4-FFF2-40B4-BE49-F238E27FC236}">
                <a16:creationId xmlns:a16="http://schemas.microsoft.com/office/drawing/2014/main" id="{48F7B0A2-F45A-A716-1F32-BCF310D8B900}"/>
              </a:ext>
            </a:extLst>
          </p:cNvPr>
          <p:cNvPicPr>
            <a:picLocks noChangeAspect="1"/>
          </p:cNvPicPr>
          <p:nvPr/>
        </p:nvPicPr>
        <p:blipFill>
          <a:blip r:embed="rId4"/>
          <a:stretch>
            <a:fillRect/>
          </a:stretch>
        </p:blipFill>
        <p:spPr>
          <a:xfrm>
            <a:off x="667977" y="1925667"/>
            <a:ext cx="4123144" cy="2750200"/>
          </a:xfrm>
          <a:prstGeom prst="rect">
            <a:avLst/>
          </a:prstGeom>
        </p:spPr>
      </p:pic>
    </p:spTree>
    <p:extLst>
      <p:ext uri="{BB962C8B-B14F-4D97-AF65-F5344CB8AC3E}">
        <p14:creationId xmlns:p14="http://schemas.microsoft.com/office/powerpoint/2010/main" val="17485576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re 1">
            <a:extLst>
              <a:ext uri="{FF2B5EF4-FFF2-40B4-BE49-F238E27FC236}">
                <a16:creationId xmlns:a16="http://schemas.microsoft.com/office/drawing/2014/main" id="{29F17E08-73BC-4AF4-8470-C2FCFA495859}"/>
              </a:ext>
            </a:extLst>
          </p:cNvPr>
          <p:cNvSpPr>
            <a:spLocks noGrp="1"/>
          </p:cNvSpPr>
          <p:nvPr>
            <p:ph type="title"/>
          </p:nvPr>
        </p:nvSpPr>
        <p:spPr/>
        <p:txBody>
          <a:bodyPr/>
          <a:lstStyle/>
          <a:p>
            <a:r>
              <a:rPr lang="fr-CA" altLang="en-US" dirty="0">
                <a:latin typeface="Arial" panose="020B0604020202020204" pitchFamily="34" charset="0"/>
              </a:rPr>
              <a:t>Convolution d’une image</a:t>
            </a:r>
          </a:p>
        </p:txBody>
      </p:sp>
      <p:sp>
        <p:nvSpPr>
          <p:cNvPr id="68610" name="Espace réservé de la date 3">
            <a:extLst>
              <a:ext uri="{FF2B5EF4-FFF2-40B4-BE49-F238E27FC236}">
                <a16:creationId xmlns:a16="http://schemas.microsoft.com/office/drawing/2014/main" id="{60C87FAC-7DF2-4178-B6BE-E102210A0735}"/>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fr-CA" altLang="en-US" sz="1400">
                <a:latin typeface="Calibri" panose="020F0502020204030204" pitchFamily="34" charset="0"/>
              </a:rPr>
              <a:t>IFT 615</a:t>
            </a:r>
            <a:endParaRPr lang="en-US" altLang="ko-KR" sz="1400">
              <a:latin typeface="Calibri" panose="020F0502020204030204" pitchFamily="34" charset="0"/>
            </a:endParaRPr>
          </a:p>
        </p:txBody>
      </p:sp>
      <p:sp>
        <p:nvSpPr>
          <p:cNvPr id="68611" name="Espace réservé du pied de page 4">
            <a:extLst>
              <a:ext uri="{FF2B5EF4-FFF2-40B4-BE49-F238E27FC236}">
                <a16:creationId xmlns:a16="http://schemas.microsoft.com/office/drawing/2014/main" id="{BCC5E5ED-120D-4D49-8F28-C87A9FD8AD4F}"/>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de-DE" altLang="ko-KR" sz="1400" dirty="0">
                <a:latin typeface="Calibri" panose="020F0502020204030204" pitchFamily="34" charset="0"/>
              </a:rPr>
              <a:t>Hugo Larochelle et Froduald Kabanza</a:t>
            </a:r>
            <a:endParaRPr lang="en-US" altLang="ko-KR" sz="1400" dirty="0">
              <a:latin typeface="Calibri" panose="020F0502020204030204" pitchFamily="34" charset="0"/>
            </a:endParaRPr>
          </a:p>
        </p:txBody>
      </p:sp>
      <p:sp>
        <p:nvSpPr>
          <p:cNvPr id="29701" name="Espace réservé du numéro de diapositive 5">
            <a:extLst>
              <a:ext uri="{FF2B5EF4-FFF2-40B4-BE49-F238E27FC236}">
                <a16:creationId xmlns:a16="http://schemas.microsoft.com/office/drawing/2014/main" id="{3B3C54BF-7B66-4D82-BF7E-2CDBE35F9F12}"/>
              </a:ext>
            </a:extLst>
          </p:cNvPr>
          <p:cNvSpPr>
            <a:spLocks noGrp="1"/>
          </p:cNvSpPr>
          <p:nvPr>
            <p:ph type="sldNum" sz="quarter" idx="12"/>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fld id="{48D12D68-08B5-446B-B5A9-CAD55F2625EC}" type="slidenum">
              <a:rPr lang="en-US" altLang="ko-KR" sz="1400">
                <a:latin typeface="Calibri" panose="020F0502020204030204" pitchFamily="34" charset="0"/>
              </a:rPr>
              <a:pPr eaLnBrk="1" hangingPunct="1"/>
              <a:t>17</a:t>
            </a:fld>
            <a:endParaRPr lang="en-US" altLang="ko-KR" sz="1400">
              <a:latin typeface="Calibri" panose="020F0502020204030204" pitchFamily="34" charset="0"/>
            </a:endParaRPr>
          </a:p>
        </p:txBody>
      </p:sp>
      <p:sp>
        <p:nvSpPr>
          <p:cNvPr id="7" name="Espace réservé du contenu 2">
            <a:extLst>
              <a:ext uri="{FF2B5EF4-FFF2-40B4-BE49-F238E27FC236}">
                <a16:creationId xmlns:a16="http://schemas.microsoft.com/office/drawing/2014/main" id="{134333D8-D4D7-401F-8301-4502BC944554}"/>
              </a:ext>
            </a:extLst>
          </p:cNvPr>
          <p:cNvSpPr txBox="1">
            <a:spLocks/>
          </p:cNvSpPr>
          <p:nvPr/>
        </p:nvSpPr>
        <p:spPr>
          <a:xfrm>
            <a:off x="457200" y="1600200"/>
            <a:ext cx="8153400" cy="1143000"/>
          </a:xfrm>
          <a:prstGeom prst="rect">
            <a:avLst/>
          </a:prstGeom>
        </p:spPr>
        <p:txBody>
          <a:bodyPr/>
          <a:lstStyle>
            <a:lvl1pPr marL="342900" indent="-342900" algn="l" defTabSz="457200" rtl="0" eaLnBrk="1" fontAlgn="base" hangingPunct="1">
              <a:spcBef>
                <a:spcPct val="20000"/>
              </a:spcBef>
              <a:spcAft>
                <a:spcPct val="0"/>
              </a:spcAft>
              <a:buClr>
                <a:srgbClr val="0000FF"/>
              </a:buClr>
              <a:buSzPct val="125000"/>
              <a:buFont typeface="Lucida Grande" charset="0"/>
              <a:buChar char="●"/>
              <a:defRPr sz="20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Clr>
                <a:srgbClr val="0000FF"/>
              </a:buClr>
              <a:buSzPct val="85000"/>
              <a:buFont typeface="Wingdings" charset="0"/>
              <a:buChar char="u"/>
              <a:defRPr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Clr>
                <a:srgbClr val="0000FF"/>
              </a:buClr>
              <a:buFont typeface="Lucida Grande" charset="0"/>
              <a:buChar char="»"/>
              <a:defRPr sz="16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Clr>
                <a:srgbClr val="0000FF"/>
              </a:buClr>
              <a:buFont typeface="Arial" charset="0"/>
              <a:buChar char="–"/>
              <a:defRPr sz="16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Clr>
                <a:srgbClr val="0000FF"/>
              </a:buClr>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err="1">
                <a:ea typeface="굴림" charset="0"/>
                <a:cs typeface="굴림" charset="0"/>
              </a:rPr>
              <a:t>Opération</a:t>
            </a:r>
            <a:r>
              <a:rPr lang="en-US" dirty="0">
                <a:ea typeface="굴림" charset="0"/>
                <a:cs typeface="굴림" charset="0"/>
              </a:rPr>
              <a:t> </a:t>
            </a:r>
            <a:r>
              <a:rPr lang="en-US" dirty="0" err="1">
                <a:ea typeface="굴림" charset="0"/>
                <a:cs typeface="굴림" charset="0"/>
              </a:rPr>
              <a:t>d’appliquer</a:t>
            </a:r>
            <a:r>
              <a:rPr lang="en-US" dirty="0">
                <a:ea typeface="굴림" charset="0"/>
                <a:cs typeface="굴림" charset="0"/>
              </a:rPr>
              <a:t> un </a:t>
            </a:r>
            <a:r>
              <a:rPr lang="en-US" b="1" dirty="0" err="1">
                <a:ea typeface="굴림" charset="0"/>
                <a:cs typeface="굴림" charset="0"/>
              </a:rPr>
              <a:t>filtre</a:t>
            </a:r>
            <a:r>
              <a:rPr lang="en-US" dirty="0">
                <a:ea typeface="굴림" charset="0"/>
                <a:cs typeface="굴림" charset="0"/>
              </a:rPr>
              <a:t> à </a:t>
            </a:r>
            <a:r>
              <a:rPr lang="en-US" dirty="0" err="1">
                <a:ea typeface="굴림" charset="0"/>
                <a:cs typeface="굴림" charset="0"/>
              </a:rPr>
              <a:t>une</a:t>
            </a:r>
            <a:r>
              <a:rPr lang="en-US" dirty="0">
                <a:ea typeface="굴림" charset="0"/>
                <a:cs typeface="굴림" charset="0"/>
              </a:rPr>
              <a:t> image. Elle </a:t>
            </a:r>
            <a:r>
              <a:rPr lang="en-US" dirty="0" err="1">
                <a:ea typeface="굴림" charset="0"/>
                <a:cs typeface="굴림" charset="0"/>
              </a:rPr>
              <a:t>consiste</a:t>
            </a:r>
            <a:r>
              <a:rPr lang="en-US" dirty="0">
                <a:ea typeface="굴림" charset="0"/>
                <a:cs typeface="굴림" charset="0"/>
              </a:rPr>
              <a:t> à </a:t>
            </a:r>
            <a:r>
              <a:rPr lang="en-US" dirty="0" err="1">
                <a:ea typeface="굴림" charset="0"/>
                <a:cs typeface="굴림" charset="0"/>
              </a:rPr>
              <a:t>additioner</a:t>
            </a:r>
            <a:r>
              <a:rPr lang="en-US" dirty="0">
                <a:ea typeface="굴림" charset="0"/>
                <a:cs typeface="굴림" charset="0"/>
              </a:rPr>
              <a:t> </a:t>
            </a:r>
            <a:r>
              <a:rPr lang="en-US" dirty="0" err="1">
                <a:ea typeface="굴림" charset="0"/>
                <a:cs typeface="굴림" charset="0"/>
              </a:rPr>
              <a:t>chaque</a:t>
            </a:r>
            <a:r>
              <a:rPr lang="en-US" dirty="0">
                <a:ea typeface="굴림" charset="0"/>
                <a:cs typeface="굴림" charset="0"/>
              </a:rPr>
              <a:t> pixel de </a:t>
            </a:r>
            <a:r>
              <a:rPr lang="en-US" dirty="0" err="1">
                <a:ea typeface="굴림" charset="0"/>
                <a:cs typeface="굴림" charset="0"/>
              </a:rPr>
              <a:t>l’image</a:t>
            </a:r>
            <a:r>
              <a:rPr lang="en-US" dirty="0">
                <a:ea typeface="굴림" charset="0"/>
                <a:cs typeface="굴림" charset="0"/>
              </a:rPr>
              <a:t> avec les pixels </a:t>
            </a:r>
            <a:r>
              <a:rPr lang="en-US" dirty="0" err="1">
                <a:ea typeface="굴림" charset="0"/>
                <a:cs typeface="굴림" charset="0"/>
              </a:rPr>
              <a:t>avoisinants</a:t>
            </a:r>
            <a:r>
              <a:rPr lang="en-US" dirty="0">
                <a:ea typeface="굴림" charset="0"/>
                <a:cs typeface="굴림" charset="0"/>
              </a:rPr>
              <a:t> </a:t>
            </a:r>
            <a:r>
              <a:rPr lang="en-US" dirty="0" err="1">
                <a:ea typeface="굴림" charset="0"/>
                <a:cs typeface="굴림" charset="0"/>
              </a:rPr>
              <a:t>pondérés</a:t>
            </a:r>
            <a:r>
              <a:rPr lang="en-US" dirty="0">
                <a:ea typeface="굴림" charset="0"/>
                <a:cs typeface="굴림" charset="0"/>
              </a:rPr>
              <a:t> par les </a:t>
            </a:r>
            <a:r>
              <a:rPr lang="en-US" dirty="0" err="1">
                <a:ea typeface="굴림" charset="0"/>
                <a:cs typeface="굴림" charset="0"/>
              </a:rPr>
              <a:t>valeurs</a:t>
            </a:r>
            <a:r>
              <a:rPr lang="en-US" dirty="0">
                <a:ea typeface="굴림" charset="0"/>
                <a:cs typeface="굴림" charset="0"/>
              </a:rPr>
              <a:t> du </a:t>
            </a:r>
            <a:r>
              <a:rPr lang="en-US" dirty="0" err="1">
                <a:ea typeface="굴림" charset="0"/>
                <a:cs typeface="굴림" charset="0"/>
              </a:rPr>
              <a:t>filtre</a:t>
            </a:r>
            <a:r>
              <a:rPr lang="en-US" dirty="0">
                <a:ea typeface="굴림" charset="0"/>
                <a:cs typeface="굴림" charset="0"/>
              </a:rPr>
              <a:t>. </a:t>
            </a:r>
            <a:endParaRPr lang="de-DE" dirty="0">
              <a:latin typeface="+mn-lt"/>
              <a:ea typeface="굴림" charset="0"/>
              <a:cs typeface="굴림" charset="0"/>
            </a:endParaRPr>
          </a:p>
          <a:p>
            <a:pPr marL="0" indent="0">
              <a:buNone/>
            </a:pPr>
            <a:endParaRPr lang="fr-FR" dirty="0">
              <a:latin typeface="+mn-lt"/>
              <a:ea typeface="굴림" charset="0"/>
              <a:cs typeface="굴림" charset="0"/>
            </a:endParaRPr>
          </a:p>
          <a:p>
            <a:pPr marL="0" indent="0">
              <a:buNone/>
            </a:pPr>
            <a:endParaRPr lang="de-DE" dirty="0">
              <a:latin typeface="+mn-lt"/>
              <a:ea typeface="굴림" charset="0"/>
              <a:cs typeface="굴림" charset="0"/>
            </a:endParaRPr>
          </a:p>
          <a:p>
            <a:pPr marL="0" indent="0">
              <a:buNone/>
            </a:pPr>
            <a:endParaRPr lang="fr-CA" altLang="ko-KR" dirty="0"/>
          </a:p>
          <a:p>
            <a:endParaRPr lang="fr-CA" altLang="en-US" dirty="0"/>
          </a:p>
        </p:txBody>
      </p:sp>
    </p:spTree>
    <p:extLst>
      <p:ext uri="{BB962C8B-B14F-4D97-AF65-F5344CB8AC3E}">
        <p14:creationId xmlns:p14="http://schemas.microsoft.com/office/powerpoint/2010/main" val="7291228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re 1">
            <a:extLst>
              <a:ext uri="{FF2B5EF4-FFF2-40B4-BE49-F238E27FC236}">
                <a16:creationId xmlns:a16="http://schemas.microsoft.com/office/drawing/2014/main" id="{29F17E08-73BC-4AF4-8470-C2FCFA495859}"/>
              </a:ext>
            </a:extLst>
          </p:cNvPr>
          <p:cNvSpPr>
            <a:spLocks noGrp="1"/>
          </p:cNvSpPr>
          <p:nvPr>
            <p:ph type="title"/>
          </p:nvPr>
        </p:nvSpPr>
        <p:spPr/>
        <p:txBody>
          <a:bodyPr/>
          <a:lstStyle/>
          <a:p>
            <a:r>
              <a:rPr lang="fr-CA" altLang="en-US" dirty="0">
                <a:latin typeface="Arial" panose="020B0604020202020204" pitchFamily="34" charset="0"/>
              </a:rPr>
              <a:t>Illustration</a:t>
            </a:r>
          </a:p>
        </p:txBody>
      </p:sp>
      <p:sp>
        <p:nvSpPr>
          <p:cNvPr id="68610" name="Espace réservé de la date 3">
            <a:extLst>
              <a:ext uri="{FF2B5EF4-FFF2-40B4-BE49-F238E27FC236}">
                <a16:creationId xmlns:a16="http://schemas.microsoft.com/office/drawing/2014/main" id="{60C87FAC-7DF2-4178-B6BE-E102210A0735}"/>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fr-CA" altLang="en-US" sz="1400">
                <a:latin typeface="Calibri" panose="020F0502020204030204" pitchFamily="34" charset="0"/>
              </a:rPr>
              <a:t>IFT 615</a:t>
            </a:r>
            <a:endParaRPr lang="en-US" altLang="ko-KR" sz="1400">
              <a:latin typeface="Calibri" panose="020F0502020204030204" pitchFamily="34" charset="0"/>
            </a:endParaRPr>
          </a:p>
        </p:txBody>
      </p:sp>
      <p:sp>
        <p:nvSpPr>
          <p:cNvPr id="68611" name="Espace réservé du pied de page 4">
            <a:extLst>
              <a:ext uri="{FF2B5EF4-FFF2-40B4-BE49-F238E27FC236}">
                <a16:creationId xmlns:a16="http://schemas.microsoft.com/office/drawing/2014/main" id="{BCC5E5ED-120D-4D49-8F28-C87A9FD8AD4F}"/>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de-DE" altLang="ko-KR" sz="1400" dirty="0">
                <a:latin typeface="Calibri" panose="020F0502020204030204" pitchFamily="34" charset="0"/>
              </a:rPr>
              <a:t>Hugo Larochelle et Froduald Kabanza</a:t>
            </a:r>
            <a:endParaRPr lang="en-US" altLang="ko-KR" sz="1400" dirty="0">
              <a:latin typeface="Calibri" panose="020F0502020204030204" pitchFamily="34" charset="0"/>
            </a:endParaRPr>
          </a:p>
        </p:txBody>
      </p:sp>
      <p:sp>
        <p:nvSpPr>
          <p:cNvPr id="29701" name="Espace réservé du numéro de diapositive 5">
            <a:extLst>
              <a:ext uri="{FF2B5EF4-FFF2-40B4-BE49-F238E27FC236}">
                <a16:creationId xmlns:a16="http://schemas.microsoft.com/office/drawing/2014/main" id="{3B3C54BF-7B66-4D82-BF7E-2CDBE35F9F12}"/>
              </a:ext>
            </a:extLst>
          </p:cNvPr>
          <p:cNvSpPr>
            <a:spLocks noGrp="1"/>
          </p:cNvSpPr>
          <p:nvPr>
            <p:ph type="sldNum" sz="quarter" idx="12"/>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fld id="{48D12D68-08B5-446B-B5A9-CAD55F2625EC}" type="slidenum">
              <a:rPr lang="en-US" altLang="ko-KR" sz="1400">
                <a:latin typeface="Calibri" panose="020F0502020204030204" pitchFamily="34" charset="0"/>
              </a:rPr>
              <a:pPr eaLnBrk="1" hangingPunct="1"/>
              <a:t>18</a:t>
            </a:fld>
            <a:endParaRPr lang="en-US" altLang="ko-KR" sz="1400">
              <a:latin typeface="Calibri" panose="020F0502020204030204" pitchFamily="34" charset="0"/>
            </a:endParaRPr>
          </a:p>
        </p:txBody>
      </p:sp>
      <p:pic>
        <p:nvPicPr>
          <p:cNvPr id="2" name="Picture 1">
            <a:extLst>
              <a:ext uri="{FF2B5EF4-FFF2-40B4-BE49-F238E27FC236}">
                <a16:creationId xmlns:a16="http://schemas.microsoft.com/office/drawing/2014/main" id="{D325894F-7DE7-97A8-2BC9-737B5DB24E54}"/>
              </a:ext>
            </a:extLst>
          </p:cNvPr>
          <p:cNvPicPr>
            <a:picLocks noChangeAspect="1"/>
          </p:cNvPicPr>
          <p:nvPr/>
        </p:nvPicPr>
        <p:blipFill>
          <a:blip r:embed="rId3"/>
          <a:stretch>
            <a:fillRect/>
          </a:stretch>
        </p:blipFill>
        <p:spPr>
          <a:xfrm>
            <a:off x="280139" y="2335248"/>
            <a:ext cx="2995896" cy="1997265"/>
          </a:xfrm>
          <a:prstGeom prst="rect">
            <a:avLst/>
          </a:prstGeom>
        </p:spPr>
      </p:pic>
      <p:pic>
        <p:nvPicPr>
          <p:cNvPr id="3" name="Image 13">
            <a:extLst>
              <a:ext uri="{FF2B5EF4-FFF2-40B4-BE49-F238E27FC236}">
                <a16:creationId xmlns:a16="http://schemas.microsoft.com/office/drawing/2014/main" id="{5D0C54DB-2562-B338-60C2-23CF939E458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63232" y="2997200"/>
            <a:ext cx="30069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D1E748E1-EE8C-136A-7A74-0A56A8ED92FD}"/>
              </a:ext>
            </a:extLst>
          </p:cNvPr>
          <p:cNvPicPr>
            <a:picLocks noChangeAspect="1"/>
          </p:cNvPicPr>
          <p:nvPr/>
        </p:nvPicPr>
        <p:blipFill>
          <a:blip r:embed="rId5"/>
          <a:stretch>
            <a:fillRect/>
          </a:stretch>
        </p:blipFill>
        <p:spPr>
          <a:xfrm>
            <a:off x="3908651" y="2682146"/>
            <a:ext cx="1243674" cy="1235055"/>
          </a:xfrm>
          <a:prstGeom prst="rect">
            <a:avLst/>
          </a:prstGeom>
        </p:spPr>
      </p:pic>
      <p:cxnSp>
        <p:nvCxnSpPr>
          <p:cNvPr id="10" name="Straight Arrow Connector 9">
            <a:extLst>
              <a:ext uri="{FF2B5EF4-FFF2-40B4-BE49-F238E27FC236}">
                <a16:creationId xmlns:a16="http://schemas.microsoft.com/office/drawing/2014/main" id="{4F19F606-B941-515F-0B43-06CB4F870331}"/>
              </a:ext>
            </a:extLst>
          </p:cNvPr>
          <p:cNvCxnSpPr/>
          <p:nvPr/>
        </p:nvCxnSpPr>
        <p:spPr>
          <a:xfrm>
            <a:off x="5344886" y="3233057"/>
            <a:ext cx="370114" cy="0"/>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pic>
        <p:nvPicPr>
          <p:cNvPr id="11" name="Picture 10">
            <a:extLst>
              <a:ext uri="{FF2B5EF4-FFF2-40B4-BE49-F238E27FC236}">
                <a16:creationId xmlns:a16="http://schemas.microsoft.com/office/drawing/2014/main" id="{A64697CF-4686-67D4-C348-7EF58AD14596}"/>
              </a:ext>
            </a:extLst>
          </p:cNvPr>
          <p:cNvPicPr>
            <a:picLocks noChangeAspect="1"/>
          </p:cNvPicPr>
          <p:nvPr/>
        </p:nvPicPr>
        <p:blipFill>
          <a:blip r:embed="rId6"/>
          <a:stretch>
            <a:fillRect/>
          </a:stretch>
        </p:blipFill>
        <p:spPr>
          <a:xfrm>
            <a:off x="5855908" y="2335248"/>
            <a:ext cx="2994328" cy="1997262"/>
          </a:xfrm>
          <a:prstGeom prst="rect">
            <a:avLst/>
          </a:prstGeom>
        </p:spPr>
      </p:pic>
      <p:sp>
        <p:nvSpPr>
          <p:cNvPr id="12" name="TextBox 11">
            <a:extLst>
              <a:ext uri="{FF2B5EF4-FFF2-40B4-BE49-F238E27FC236}">
                <a16:creationId xmlns:a16="http://schemas.microsoft.com/office/drawing/2014/main" id="{EFC991AE-6B5E-D72F-A6F2-92B28841336C}"/>
              </a:ext>
            </a:extLst>
          </p:cNvPr>
          <p:cNvSpPr txBox="1"/>
          <p:nvPr/>
        </p:nvSpPr>
        <p:spPr>
          <a:xfrm>
            <a:off x="160817" y="4360023"/>
            <a:ext cx="1973617" cy="261610"/>
          </a:xfrm>
          <a:prstGeom prst="rect">
            <a:avLst/>
          </a:prstGeom>
          <a:noFill/>
        </p:spPr>
        <p:txBody>
          <a:bodyPr wrap="none" rtlCol="0">
            <a:spAutoFit/>
          </a:bodyPr>
          <a:lstStyle/>
          <a:p>
            <a:r>
              <a:rPr lang="en-US" sz="1100" dirty="0"/>
              <a:t>Credit: Harvard CS 50 AI course</a:t>
            </a:r>
            <a:endParaRPr lang="en-CA" sz="1100" dirty="0"/>
          </a:p>
        </p:txBody>
      </p:sp>
      <p:sp>
        <p:nvSpPr>
          <p:cNvPr id="13" name="Espace réservé du contenu 2">
            <a:extLst>
              <a:ext uri="{FF2B5EF4-FFF2-40B4-BE49-F238E27FC236}">
                <a16:creationId xmlns:a16="http://schemas.microsoft.com/office/drawing/2014/main" id="{F83BB762-E6C4-F109-04BC-5AE32A099C75}"/>
              </a:ext>
            </a:extLst>
          </p:cNvPr>
          <p:cNvSpPr txBox="1">
            <a:spLocks/>
          </p:cNvSpPr>
          <p:nvPr/>
        </p:nvSpPr>
        <p:spPr>
          <a:xfrm>
            <a:off x="221777" y="5286149"/>
            <a:ext cx="5055870" cy="365125"/>
          </a:xfrm>
          <a:prstGeom prst="rect">
            <a:avLst/>
          </a:prstGeom>
        </p:spPr>
        <p:txBody>
          <a:bodyPr/>
          <a:lstStyle>
            <a:lvl1pPr marL="342900" indent="-342900" algn="l" defTabSz="457200" rtl="0" eaLnBrk="1" fontAlgn="base" hangingPunct="1">
              <a:spcBef>
                <a:spcPct val="20000"/>
              </a:spcBef>
              <a:spcAft>
                <a:spcPct val="0"/>
              </a:spcAft>
              <a:buClr>
                <a:srgbClr val="0000FF"/>
              </a:buClr>
              <a:buSzPct val="125000"/>
              <a:buFont typeface="Lucida Grande" charset="0"/>
              <a:buChar char="●"/>
              <a:defRPr sz="20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Clr>
                <a:srgbClr val="0000FF"/>
              </a:buClr>
              <a:buSzPct val="85000"/>
              <a:buFont typeface="Wingdings" charset="0"/>
              <a:buChar char="u"/>
              <a:defRPr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Clr>
                <a:srgbClr val="0000FF"/>
              </a:buClr>
              <a:buFont typeface="Lucida Grande" charset="0"/>
              <a:buChar char="»"/>
              <a:defRPr sz="16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Clr>
                <a:srgbClr val="0000FF"/>
              </a:buClr>
              <a:buFont typeface="Arial" charset="0"/>
              <a:buChar char="–"/>
              <a:defRPr sz="16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Clr>
                <a:srgbClr val="0000FF"/>
              </a:buClr>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ea typeface="굴림" charset="0"/>
                <a:cs typeface="굴림" charset="0"/>
              </a:rPr>
              <a:t>Le </a:t>
            </a:r>
            <a:r>
              <a:rPr lang="en-US" dirty="0" err="1">
                <a:ea typeface="굴림" charset="0"/>
                <a:cs typeface="굴림" charset="0"/>
              </a:rPr>
              <a:t>filtre</a:t>
            </a:r>
            <a:r>
              <a:rPr lang="en-US" dirty="0">
                <a:ea typeface="굴림" charset="0"/>
                <a:cs typeface="굴림" charset="0"/>
              </a:rPr>
              <a:t> </a:t>
            </a:r>
            <a:r>
              <a:rPr lang="en-US" dirty="0" err="1">
                <a:ea typeface="굴림" charset="0"/>
                <a:cs typeface="굴림" charset="0"/>
              </a:rPr>
              <a:t>est</a:t>
            </a:r>
            <a:r>
              <a:rPr lang="en-US" dirty="0">
                <a:ea typeface="굴림" charset="0"/>
                <a:cs typeface="굴림" charset="0"/>
              </a:rPr>
              <a:t> </a:t>
            </a:r>
            <a:r>
              <a:rPr lang="en-US" dirty="0" err="1">
                <a:ea typeface="굴림" charset="0"/>
                <a:cs typeface="굴림" charset="0"/>
              </a:rPr>
              <a:t>aussi</a:t>
            </a:r>
            <a:r>
              <a:rPr lang="en-US" dirty="0">
                <a:ea typeface="굴림" charset="0"/>
                <a:cs typeface="굴림" charset="0"/>
              </a:rPr>
              <a:t> </a:t>
            </a:r>
            <a:r>
              <a:rPr lang="en-US" dirty="0" err="1">
                <a:ea typeface="굴림" charset="0"/>
                <a:cs typeface="굴림" charset="0"/>
              </a:rPr>
              <a:t>appelé</a:t>
            </a:r>
            <a:r>
              <a:rPr lang="en-US" dirty="0">
                <a:ea typeface="굴림" charset="0"/>
                <a:cs typeface="굴림" charset="0"/>
              </a:rPr>
              <a:t> un </a:t>
            </a:r>
            <a:r>
              <a:rPr lang="en-US" b="1" dirty="0">
                <a:ea typeface="굴림" charset="0"/>
                <a:cs typeface="굴림" charset="0"/>
              </a:rPr>
              <a:t>noyau</a:t>
            </a:r>
            <a:r>
              <a:rPr lang="en-US" dirty="0">
                <a:ea typeface="굴림" charset="0"/>
                <a:cs typeface="굴림" charset="0"/>
              </a:rPr>
              <a:t>. </a:t>
            </a:r>
            <a:endParaRPr lang="de-DE" sz="1800" dirty="0">
              <a:latin typeface="+mn-lt"/>
              <a:ea typeface="굴림" charset="0"/>
              <a:cs typeface="굴림" charset="0"/>
            </a:endParaRPr>
          </a:p>
          <a:p>
            <a:pPr marL="0" indent="0">
              <a:buNone/>
            </a:pPr>
            <a:endParaRPr lang="de-DE" dirty="0">
              <a:latin typeface="+mn-lt"/>
              <a:ea typeface="굴림" charset="0"/>
              <a:cs typeface="굴림" charset="0"/>
            </a:endParaRPr>
          </a:p>
          <a:p>
            <a:pPr marL="0" indent="0">
              <a:buNone/>
            </a:pPr>
            <a:endParaRPr lang="fr-FR" dirty="0">
              <a:latin typeface="+mn-lt"/>
              <a:ea typeface="굴림" charset="0"/>
              <a:cs typeface="굴림" charset="0"/>
            </a:endParaRPr>
          </a:p>
          <a:p>
            <a:pPr marL="0" indent="0">
              <a:buNone/>
            </a:pPr>
            <a:endParaRPr lang="de-DE" dirty="0">
              <a:latin typeface="+mn-lt"/>
              <a:ea typeface="굴림" charset="0"/>
              <a:cs typeface="굴림" charset="0"/>
            </a:endParaRPr>
          </a:p>
          <a:p>
            <a:pPr marL="0" indent="0">
              <a:buNone/>
            </a:pPr>
            <a:endParaRPr lang="fr-CA" altLang="ko-KR" dirty="0"/>
          </a:p>
          <a:p>
            <a:endParaRPr lang="fr-CA" altLang="en-US" dirty="0"/>
          </a:p>
        </p:txBody>
      </p:sp>
    </p:spTree>
    <p:extLst>
      <p:ext uri="{BB962C8B-B14F-4D97-AF65-F5344CB8AC3E}">
        <p14:creationId xmlns:p14="http://schemas.microsoft.com/office/powerpoint/2010/main" val="357962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re 1">
            <a:extLst>
              <a:ext uri="{FF2B5EF4-FFF2-40B4-BE49-F238E27FC236}">
                <a16:creationId xmlns:a16="http://schemas.microsoft.com/office/drawing/2014/main" id="{EC94D301-DA50-4EA3-8B3F-9EA95A5B909A}"/>
              </a:ext>
            </a:extLst>
          </p:cNvPr>
          <p:cNvSpPr>
            <a:spLocks noGrp="1"/>
          </p:cNvSpPr>
          <p:nvPr>
            <p:ph type="title"/>
          </p:nvPr>
        </p:nvSpPr>
        <p:spPr/>
        <p:txBody>
          <a:bodyPr/>
          <a:lstStyle/>
          <a:p>
            <a:r>
              <a:rPr lang="fr-CA" altLang="en-US" dirty="0">
                <a:latin typeface="Arial" panose="020B0604020202020204" pitchFamily="34" charset="0"/>
              </a:rPr>
              <a:t>Exemple 1</a:t>
            </a:r>
          </a:p>
        </p:txBody>
      </p:sp>
      <p:sp>
        <p:nvSpPr>
          <p:cNvPr id="71683" name="Espace réservé de la date 3">
            <a:extLst>
              <a:ext uri="{FF2B5EF4-FFF2-40B4-BE49-F238E27FC236}">
                <a16:creationId xmlns:a16="http://schemas.microsoft.com/office/drawing/2014/main" id="{A3888C3E-870C-4B90-81E1-48055EB1A7C3}"/>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fr-CA" altLang="en-US" sz="1400">
                <a:latin typeface="Calibri" panose="020F0502020204030204" pitchFamily="34" charset="0"/>
              </a:rPr>
              <a:t>IFT 615</a:t>
            </a:r>
            <a:endParaRPr lang="en-US" altLang="ko-KR" sz="1400">
              <a:latin typeface="Calibri" panose="020F0502020204030204" pitchFamily="34" charset="0"/>
            </a:endParaRPr>
          </a:p>
        </p:txBody>
      </p:sp>
      <p:sp>
        <p:nvSpPr>
          <p:cNvPr id="71684" name="Espace réservé du pied de page 4">
            <a:extLst>
              <a:ext uri="{FF2B5EF4-FFF2-40B4-BE49-F238E27FC236}">
                <a16:creationId xmlns:a16="http://schemas.microsoft.com/office/drawing/2014/main" id="{6832BB93-63C2-4B2C-A0B7-73EA158A715D}"/>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de-DE" altLang="ko-KR" sz="1400" dirty="0">
                <a:latin typeface="Calibri" panose="020F0502020204030204" pitchFamily="34" charset="0"/>
              </a:rPr>
              <a:t>Hugo Larochelle et Froduald Kabanza</a:t>
            </a:r>
            <a:endParaRPr lang="en-US" altLang="ko-KR" sz="1400" dirty="0">
              <a:latin typeface="Calibri" panose="020F0502020204030204" pitchFamily="34" charset="0"/>
            </a:endParaRPr>
          </a:p>
        </p:txBody>
      </p:sp>
      <p:sp>
        <p:nvSpPr>
          <p:cNvPr id="29701" name="Espace réservé du numéro de diapositive 5">
            <a:extLst>
              <a:ext uri="{FF2B5EF4-FFF2-40B4-BE49-F238E27FC236}">
                <a16:creationId xmlns:a16="http://schemas.microsoft.com/office/drawing/2014/main" id="{25C23045-628C-4464-A3B3-F37F48B7F22D}"/>
              </a:ext>
            </a:extLst>
          </p:cNvPr>
          <p:cNvSpPr>
            <a:spLocks noGrp="1"/>
          </p:cNvSpPr>
          <p:nvPr>
            <p:ph type="sldNum" sz="quarter" idx="12"/>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fld id="{358C23D4-CB36-4D60-B725-2712E8A2F57B}" type="slidenum">
              <a:rPr lang="en-US" altLang="ko-KR" sz="1400">
                <a:latin typeface="Calibri" panose="020F0502020204030204" pitchFamily="34" charset="0"/>
              </a:rPr>
              <a:pPr eaLnBrk="1" hangingPunct="1"/>
              <a:t>19</a:t>
            </a:fld>
            <a:endParaRPr lang="en-US" altLang="ko-KR" sz="1400">
              <a:latin typeface="Calibri" panose="020F0502020204030204" pitchFamily="34" charset="0"/>
            </a:endParaRPr>
          </a:p>
        </p:txBody>
      </p:sp>
      <p:sp>
        <p:nvSpPr>
          <p:cNvPr id="71686" name="Rectangle 3">
            <a:extLst>
              <a:ext uri="{FF2B5EF4-FFF2-40B4-BE49-F238E27FC236}">
                <a16:creationId xmlns:a16="http://schemas.microsoft.com/office/drawing/2014/main" id="{6146D67D-CF09-4B40-99B7-762E9F3C46F8}"/>
              </a:ext>
            </a:extLst>
          </p:cNvPr>
          <p:cNvSpPr>
            <a:spLocks noChangeArrowheads="1"/>
          </p:cNvSpPr>
          <p:nvPr/>
        </p:nvSpPr>
        <p:spPr bwMode="auto">
          <a:xfrm>
            <a:off x="1476375" y="5407025"/>
            <a:ext cx="1366838" cy="830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fr-CA" altLang="en-US">
                <a:latin typeface="Calibri" panose="020F0502020204030204" pitchFamily="34" charset="0"/>
              </a:rPr>
              <a:t>    </a:t>
            </a:r>
          </a:p>
          <a:p>
            <a:pPr eaLnBrk="1" hangingPunct="1"/>
            <a:r>
              <a:rPr lang="fr-CA" altLang="en-US">
                <a:latin typeface="Calibri" panose="020F0502020204030204" pitchFamily="34" charset="0"/>
              </a:rPr>
              <a:t> </a:t>
            </a:r>
            <a:endParaRPr lang="fr-FR" altLang="en-US"/>
          </a:p>
        </p:txBody>
      </p:sp>
      <p:sp>
        <p:nvSpPr>
          <p:cNvPr id="71687" name="Rectangle 10">
            <a:extLst>
              <a:ext uri="{FF2B5EF4-FFF2-40B4-BE49-F238E27FC236}">
                <a16:creationId xmlns:a16="http://schemas.microsoft.com/office/drawing/2014/main" id="{66FB54C0-0911-4A3E-BCC4-E09DD7302D89}"/>
              </a:ext>
            </a:extLst>
          </p:cNvPr>
          <p:cNvSpPr>
            <a:spLocks noChangeArrowheads="1"/>
          </p:cNvSpPr>
          <p:nvPr/>
        </p:nvSpPr>
        <p:spPr bwMode="auto">
          <a:xfrm>
            <a:off x="6588125" y="5445125"/>
            <a:ext cx="1368425" cy="8318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fr-CA" altLang="en-US">
                <a:latin typeface="Calibri" panose="020F0502020204030204" pitchFamily="34" charset="0"/>
              </a:rPr>
              <a:t>    </a:t>
            </a:r>
          </a:p>
          <a:p>
            <a:pPr eaLnBrk="1" hangingPunct="1"/>
            <a:r>
              <a:rPr lang="fr-CA" altLang="en-US">
                <a:latin typeface="Calibri" panose="020F0502020204030204" pitchFamily="34" charset="0"/>
              </a:rPr>
              <a:t> </a:t>
            </a:r>
            <a:endParaRPr lang="fr-FR" altLang="en-US"/>
          </a:p>
        </p:txBody>
      </p:sp>
      <p:pic>
        <p:nvPicPr>
          <p:cNvPr id="71688" name="Image 5">
            <a:extLst>
              <a:ext uri="{FF2B5EF4-FFF2-40B4-BE49-F238E27FC236}">
                <a16:creationId xmlns:a16="http://schemas.microsoft.com/office/drawing/2014/main" id="{C5430EA9-C708-4D01-ADEE-8851FCC69C1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5516563"/>
            <a:ext cx="3810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2" name="Image 6">
            <a:extLst>
              <a:ext uri="{FF2B5EF4-FFF2-40B4-BE49-F238E27FC236}">
                <a16:creationId xmlns:a16="http://schemas.microsoft.com/office/drawing/2014/main" id="{28EDEF5D-DA1D-47ED-933F-EC63418B9BD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00788" y="2438400"/>
            <a:ext cx="4572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0" name="Image 7">
            <a:extLst>
              <a:ext uri="{FF2B5EF4-FFF2-40B4-BE49-F238E27FC236}">
                <a16:creationId xmlns:a16="http://schemas.microsoft.com/office/drawing/2014/main" id="{782DD3FB-328E-455C-8A27-54CE4C24ABE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59488" y="5534025"/>
            <a:ext cx="1778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1" name="Image 15">
            <a:extLst>
              <a:ext uri="{FF2B5EF4-FFF2-40B4-BE49-F238E27FC236}">
                <a16:creationId xmlns:a16="http://schemas.microsoft.com/office/drawing/2014/main" id="{90254AF1-50FF-4D6B-BE86-8E1633BE0B7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27688" y="5462588"/>
            <a:ext cx="3810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2" name="Image 16">
            <a:extLst>
              <a:ext uri="{FF2B5EF4-FFF2-40B4-BE49-F238E27FC236}">
                <a16:creationId xmlns:a16="http://schemas.microsoft.com/office/drawing/2014/main" id="{70B3ED9A-FC98-4CF5-8B97-DF10252FAE0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75388" y="5462588"/>
            <a:ext cx="4572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7" name="Tableau 26">
            <a:extLst>
              <a:ext uri="{FF2B5EF4-FFF2-40B4-BE49-F238E27FC236}">
                <a16:creationId xmlns:a16="http://schemas.microsoft.com/office/drawing/2014/main" id="{38A52D4B-2DFA-4138-A930-490D2FA8AAAD}"/>
              </a:ext>
            </a:extLst>
          </p:cNvPr>
          <p:cNvGraphicFramePr>
            <a:graphicFrameLocks noGrp="1"/>
          </p:cNvGraphicFramePr>
          <p:nvPr/>
        </p:nvGraphicFramePr>
        <p:xfrm>
          <a:off x="5940152" y="1285900"/>
          <a:ext cx="1190396" cy="1043226"/>
        </p:xfrm>
        <a:graphic>
          <a:graphicData uri="http://schemas.openxmlformats.org/drawingml/2006/table">
            <a:tbl>
              <a:tblPr>
                <a:effectLst>
                  <a:outerShdw blurRad="50800" dist="38100" dir="2700000" algn="tl" rotWithShape="0">
                    <a:srgbClr val="000000">
                      <a:alpha val="43000"/>
                    </a:srgbClr>
                  </a:outerShdw>
                </a:effectLst>
                <a:tableStyleId>{2A488322-F2BA-4B5B-9748-0D474271808F}</a:tableStyleId>
              </a:tblPr>
              <a:tblGrid>
                <a:gridCol w="595198">
                  <a:extLst>
                    <a:ext uri="{9D8B030D-6E8A-4147-A177-3AD203B41FA5}">
                      <a16:colId xmlns:a16="http://schemas.microsoft.com/office/drawing/2014/main" val="20000"/>
                    </a:ext>
                  </a:extLst>
                </a:gridCol>
                <a:gridCol w="595198">
                  <a:extLst>
                    <a:ext uri="{9D8B030D-6E8A-4147-A177-3AD203B41FA5}">
                      <a16:colId xmlns:a16="http://schemas.microsoft.com/office/drawing/2014/main" val="20001"/>
                    </a:ext>
                  </a:extLst>
                </a:gridCol>
              </a:tblGrid>
              <a:tr h="521613">
                <a:tc>
                  <a:txBody>
                    <a:bodyPr/>
                    <a:lstStyle/>
                    <a:p>
                      <a:pPr algn="ctr"/>
                      <a:r>
                        <a:rPr lang="fr-FR" sz="1600" dirty="0">
                          <a:solidFill>
                            <a:schemeClr val="bg1"/>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tx1"/>
                    </a:solidFill>
                  </a:tcPr>
                </a:tc>
                <a:tc>
                  <a:txBody>
                    <a:bodyPr/>
                    <a:lstStyle/>
                    <a:p>
                      <a:pPr algn="ctr"/>
                      <a:r>
                        <a:rPr lang="fr-FR" sz="1600" dirty="0"/>
                        <a:t>0.5</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tcPr>
                </a:tc>
                <a:extLst>
                  <a:ext uri="{0D108BD9-81ED-4DB2-BD59-A6C34878D82A}">
                    <a16:rowId xmlns:a16="http://schemas.microsoft.com/office/drawing/2014/main" val="10000"/>
                  </a:ext>
                </a:extLst>
              </a:tr>
              <a:tr h="521613">
                <a:tc>
                  <a:txBody>
                    <a:bodyPr/>
                    <a:lstStyle/>
                    <a:p>
                      <a:pPr algn="ctr"/>
                      <a:r>
                        <a:rPr lang="fr-FR" sz="1600" dirty="0"/>
                        <a:t>0.5</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extLst>
                  <a:ext uri="{0D108BD9-81ED-4DB2-BD59-A6C34878D82A}">
                    <a16:rowId xmlns:a16="http://schemas.microsoft.com/office/drawing/2014/main" val="10001"/>
                  </a:ext>
                </a:extLst>
              </a:tr>
            </a:tbl>
          </a:graphicData>
        </a:graphic>
      </p:graphicFrame>
      <p:graphicFrame>
        <p:nvGraphicFramePr>
          <p:cNvPr id="28" name="Tableau 27">
            <a:extLst>
              <a:ext uri="{FF2B5EF4-FFF2-40B4-BE49-F238E27FC236}">
                <a16:creationId xmlns:a16="http://schemas.microsoft.com/office/drawing/2014/main" id="{B9259187-93A0-4FF3-BFFB-A0B954A7810F}"/>
              </a:ext>
            </a:extLst>
          </p:cNvPr>
          <p:cNvGraphicFramePr>
            <a:graphicFrameLocks noGrp="1"/>
          </p:cNvGraphicFramePr>
          <p:nvPr/>
        </p:nvGraphicFramePr>
        <p:xfrm>
          <a:off x="4999520" y="3014191"/>
          <a:ext cx="2380792" cy="2086452"/>
        </p:xfrm>
        <a:graphic>
          <a:graphicData uri="http://schemas.openxmlformats.org/drawingml/2006/table">
            <a:tbl>
              <a:tblPr>
                <a:effectLst>
                  <a:outerShdw blurRad="50800" dist="38100" dir="2700000" algn="tl" rotWithShape="0">
                    <a:srgbClr val="000000">
                      <a:alpha val="43000"/>
                    </a:srgbClr>
                  </a:outerShdw>
                </a:effectLst>
                <a:tableStyleId>{2A488322-F2BA-4B5B-9748-0D474271808F}</a:tableStyleId>
              </a:tblPr>
              <a:tblGrid>
                <a:gridCol w="595198">
                  <a:extLst>
                    <a:ext uri="{9D8B030D-6E8A-4147-A177-3AD203B41FA5}">
                      <a16:colId xmlns:a16="http://schemas.microsoft.com/office/drawing/2014/main" val="20000"/>
                    </a:ext>
                  </a:extLst>
                </a:gridCol>
                <a:gridCol w="595198">
                  <a:extLst>
                    <a:ext uri="{9D8B030D-6E8A-4147-A177-3AD203B41FA5}">
                      <a16:colId xmlns:a16="http://schemas.microsoft.com/office/drawing/2014/main" val="20001"/>
                    </a:ext>
                  </a:extLst>
                </a:gridCol>
                <a:gridCol w="595198">
                  <a:extLst>
                    <a:ext uri="{9D8B030D-6E8A-4147-A177-3AD203B41FA5}">
                      <a16:colId xmlns:a16="http://schemas.microsoft.com/office/drawing/2014/main" val="20002"/>
                    </a:ext>
                  </a:extLst>
                </a:gridCol>
                <a:gridCol w="595198">
                  <a:extLst>
                    <a:ext uri="{9D8B030D-6E8A-4147-A177-3AD203B41FA5}">
                      <a16:colId xmlns:a16="http://schemas.microsoft.com/office/drawing/2014/main" val="20003"/>
                    </a:ext>
                  </a:extLst>
                </a:gridCol>
              </a:tblGrid>
              <a:tr h="521613">
                <a:tc>
                  <a:txBody>
                    <a:bodyPr/>
                    <a:lstStyle/>
                    <a:p>
                      <a:pPr algn="ctr"/>
                      <a:r>
                        <a:rPr lang="fr-FR" sz="1600" dirty="0">
                          <a:solidFill>
                            <a:schemeClr val="bg1"/>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tx1"/>
                    </a:solidFill>
                  </a:tcPr>
                </a:tc>
                <a:tc>
                  <a:txBody>
                    <a:bodyPr/>
                    <a:lstStyle/>
                    <a:p>
                      <a:pPr algn="ctr"/>
                      <a:r>
                        <a:rPr lang="fr-FR" sz="1600" dirty="0">
                          <a:solidFill>
                            <a:schemeClr val="tx1"/>
                          </a:solidFill>
                        </a:rPr>
                        <a:t>128</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bg1">
                        <a:lumMod val="50000"/>
                      </a:schemeClr>
                    </a:solidFill>
                  </a:tcPr>
                </a:tc>
                <a:tc>
                  <a:txBody>
                    <a:bodyPr/>
                    <a:lstStyle/>
                    <a:p>
                      <a:pPr algn="ctr"/>
                      <a:r>
                        <a:rPr lang="fr-FR" sz="1600" dirty="0">
                          <a:solidFill>
                            <a:schemeClr val="tx1"/>
                          </a:solidFill>
                        </a:rPr>
                        <a:t>128</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bg1">
                        <a:lumMod val="50000"/>
                      </a:schemeClr>
                    </a:solidFill>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extLst>
                  <a:ext uri="{0D108BD9-81ED-4DB2-BD59-A6C34878D82A}">
                    <a16:rowId xmlns:a16="http://schemas.microsoft.com/office/drawing/2014/main" val="10000"/>
                  </a:ext>
                </a:extLst>
              </a:tr>
              <a:tr h="521613">
                <a:tc>
                  <a:txBody>
                    <a:bodyPr/>
                    <a:lstStyle/>
                    <a:p>
                      <a:pPr algn="ctr"/>
                      <a:r>
                        <a:rPr lang="fr-FR" sz="1600" dirty="0">
                          <a:solidFill>
                            <a:schemeClr val="bg1"/>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tx1"/>
                    </a:solidFill>
                  </a:tcPr>
                </a:tc>
                <a:tc>
                  <a:txBody>
                    <a:bodyPr/>
                    <a:lstStyle/>
                    <a:p>
                      <a:pPr algn="ctr"/>
                      <a:r>
                        <a:rPr lang="fr-FR" sz="1600" dirty="0">
                          <a:solidFill>
                            <a:schemeClr val="tx1"/>
                          </a:solidFill>
                        </a:rPr>
                        <a:t>128</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bg1">
                        <a:lumMod val="50000"/>
                      </a:schemeClr>
                    </a:solidFill>
                  </a:tcPr>
                </a:tc>
                <a:tc>
                  <a:txBody>
                    <a:bodyPr/>
                    <a:lstStyle/>
                    <a:p>
                      <a:pPr algn="ctr"/>
                      <a:r>
                        <a:rPr lang="fr-FR" sz="1600" dirty="0">
                          <a:solidFill>
                            <a:schemeClr val="tx1"/>
                          </a:solidFill>
                        </a:rPr>
                        <a:t>128</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bg1">
                        <a:lumMod val="50000"/>
                      </a:schemeClr>
                    </a:solidFill>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extLst>
                  <a:ext uri="{0D108BD9-81ED-4DB2-BD59-A6C34878D82A}">
                    <a16:rowId xmlns:a16="http://schemas.microsoft.com/office/drawing/2014/main" val="10001"/>
                  </a:ext>
                </a:extLst>
              </a:tr>
              <a:tr h="521613">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tc>
                  <a:txBody>
                    <a:bodyPr/>
                    <a:lstStyle/>
                    <a:p>
                      <a:pPr algn="ctr"/>
                      <a:r>
                        <a:rPr lang="fr-FR" sz="1600" dirty="0"/>
                        <a:t>255</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extLst>
                  <a:ext uri="{0D108BD9-81ED-4DB2-BD59-A6C34878D82A}">
                    <a16:rowId xmlns:a16="http://schemas.microsoft.com/office/drawing/2014/main" val="10002"/>
                  </a:ext>
                </a:extLst>
              </a:tr>
              <a:tr h="521613">
                <a:tc>
                  <a:txBody>
                    <a:bodyPr/>
                    <a:lstStyle/>
                    <a:p>
                      <a:pPr algn="ctr"/>
                      <a:r>
                        <a:rPr lang="fr-FR" sz="1600" dirty="0"/>
                        <a:t>255</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extLst>
                  <a:ext uri="{0D108BD9-81ED-4DB2-BD59-A6C34878D82A}">
                    <a16:rowId xmlns:a16="http://schemas.microsoft.com/office/drawing/2014/main" val="10003"/>
                  </a:ext>
                </a:extLst>
              </a:tr>
            </a:tbl>
          </a:graphicData>
        </a:graphic>
      </p:graphicFrame>
      <p:graphicFrame>
        <p:nvGraphicFramePr>
          <p:cNvPr id="32" name="Tableau 31">
            <a:extLst>
              <a:ext uri="{FF2B5EF4-FFF2-40B4-BE49-F238E27FC236}">
                <a16:creationId xmlns:a16="http://schemas.microsoft.com/office/drawing/2014/main" id="{476B60D2-3B99-4DD2-B4C0-A31AEE802037}"/>
              </a:ext>
            </a:extLst>
          </p:cNvPr>
          <p:cNvGraphicFramePr>
            <a:graphicFrameLocks noGrp="1"/>
          </p:cNvGraphicFramePr>
          <p:nvPr/>
        </p:nvGraphicFramePr>
        <p:xfrm>
          <a:off x="443882" y="2765151"/>
          <a:ext cx="2975990" cy="2608065"/>
        </p:xfrm>
        <a:graphic>
          <a:graphicData uri="http://schemas.openxmlformats.org/drawingml/2006/table">
            <a:tbl>
              <a:tblPr>
                <a:effectLst>
                  <a:outerShdw blurRad="50800" dist="38100" dir="2700000" algn="tl" rotWithShape="0">
                    <a:srgbClr val="000000">
                      <a:alpha val="43000"/>
                    </a:srgbClr>
                  </a:outerShdw>
                </a:effectLst>
                <a:tableStyleId>{2A488322-F2BA-4B5B-9748-0D474271808F}</a:tableStyleId>
              </a:tblPr>
              <a:tblGrid>
                <a:gridCol w="595198">
                  <a:extLst>
                    <a:ext uri="{9D8B030D-6E8A-4147-A177-3AD203B41FA5}">
                      <a16:colId xmlns:a16="http://schemas.microsoft.com/office/drawing/2014/main" val="20000"/>
                    </a:ext>
                  </a:extLst>
                </a:gridCol>
                <a:gridCol w="595198">
                  <a:extLst>
                    <a:ext uri="{9D8B030D-6E8A-4147-A177-3AD203B41FA5}">
                      <a16:colId xmlns:a16="http://schemas.microsoft.com/office/drawing/2014/main" val="20001"/>
                    </a:ext>
                  </a:extLst>
                </a:gridCol>
                <a:gridCol w="595198">
                  <a:extLst>
                    <a:ext uri="{9D8B030D-6E8A-4147-A177-3AD203B41FA5}">
                      <a16:colId xmlns:a16="http://schemas.microsoft.com/office/drawing/2014/main" val="20002"/>
                    </a:ext>
                  </a:extLst>
                </a:gridCol>
                <a:gridCol w="595198">
                  <a:extLst>
                    <a:ext uri="{9D8B030D-6E8A-4147-A177-3AD203B41FA5}">
                      <a16:colId xmlns:a16="http://schemas.microsoft.com/office/drawing/2014/main" val="20003"/>
                    </a:ext>
                  </a:extLst>
                </a:gridCol>
                <a:gridCol w="595198">
                  <a:extLst>
                    <a:ext uri="{9D8B030D-6E8A-4147-A177-3AD203B41FA5}">
                      <a16:colId xmlns:a16="http://schemas.microsoft.com/office/drawing/2014/main" val="20004"/>
                    </a:ext>
                  </a:extLst>
                </a:gridCol>
              </a:tblGrid>
              <a:tr h="521613">
                <a:tc>
                  <a:txBody>
                    <a:bodyPr/>
                    <a:lstStyle/>
                    <a:p>
                      <a:pPr algn="ctr"/>
                      <a:r>
                        <a:rPr lang="fr-FR" sz="1600" dirty="0">
                          <a:solidFill>
                            <a:schemeClr val="bg1"/>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tx1"/>
                    </a:solidFill>
                  </a:tcPr>
                </a:tc>
                <a:tc>
                  <a:txBody>
                    <a:bodyPr/>
                    <a:lstStyle/>
                    <a:p>
                      <a:pPr algn="ctr"/>
                      <a:r>
                        <a:rPr lang="fr-FR" sz="1600" dirty="0">
                          <a:solidFill>
                            <a:schemeClr val="bg1"/>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tx1"/>
                    </a:solidFill>
                  </a:tcPr>
                </a:tc>
                <a:tc>
                  <a:txBody>
                    <a:bodyPr/>
                    <a:lstStyle/>
                    <a:p>
                      <a:pPr algn="ctr"/>
                      <a:r>
                        <a:rPr lang="fr-FR" sz="1600" dirty="0"/>
                        <a:t>255</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extLst>
                  <a:ext uri="{0D108BD9-81ED-4DB2-BD59-A6C34878D82A}">
                    <a16:rowId xmlns:a16="http://schemas.microsoft.com/office/drawing/2014/main" val="10000"/>
                  </a:ext>
                </a:extLst>
              </a:tr>
              <a:tr h="521613">
                <a:tc>
                  <a:txBody>
                    <a:bodyPr/>
                    <a:lstStyle/>
                    <a:p>
                      <a:pPr algn="ctr"/>
                      <a:r>
                        <a:rPr lang="fr-FR" sz="1600" dirty="0">
                          <a:solidFill>
                            <a:schemeClr val="bg1"/>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tx1"/>
                    </a:solidFill>
                  </a:tcPr>
                </a:tc>
                <a:tc>
                  <a:txBody>
                    <a:bodyPr/>
                    <a:lstStyle/>
                    <a:p>
                      <a:pPr algn="ctr"/>
                      <a:r>
                        <a:rPr lang="fr-FR" sz="1600" dirty="0">
                          <a:solidFill>
                            <a:schemeClr val="bg1"/>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tx1"/>
                    </a:solidFill>
                  </a:tcPr>
                </a:tc>
                <a:tc>
                  <a:txBody>
                    <a:bodyPr/>
                    <a:lstStyle/>
                    <a:p>
                      <a:pPr algn="ctr"/>
                      <a:r>
                        <a:rPr lang="fr-FR" sz="1600" dirty="0"/>
                        <a:t>255</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extLst>
                  <a:ext uri="{0D108BD9-81ED-4DB2-BD59-A6C34878D82A}">
                    <a16:rowId xmlns:a16="http://schemas.microsoft.com/office/drawing/2014/main" val="10001"/>
                  </a:ext>
                </a:extLst>
              </a:tr>
              <a:tr h="521613">
                <a:tc>
                  <a:txBody>
                    <a:bodyPr/>
                    <a:lstStyle/>
                    <a:p>
                      <a:pPr algn="ctr"/>
                      <a:r>
                        <a:rPr lang="fr-FR" sz="1600" dirty="0">
                          <a:solidFill>
                            <a:schemeClr val="bg1"/>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tx1"/>
                    </a:solidFill>
                  </a:tcPr>
                </a:tc>
                <a:tc>
                  <a:txBody>
                    <a:bodyPr/>
                    <a:lstStyle/>
                    <a:p>
                      <a:pPr algn="ctr"/>
                      <a:r>
                        <a:rPr lang="fr-FR" sz="1600" dirty="0">
                          <a:solidFill>
                            <a:schemeClr val="bg1"/>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tx1"/>
                    </a:solidFill>
                  </a:tcPr>
                </a:tc>
                <a:tc>
                  <a:txBody>
                    <a:bodyPr/>
                    <a:lstStyle/>
                    <a:p>
                      <a:pPr algn="ctr"/>
                      <a:r>
                        <a:rPr lang="fr-FR" sz="1600" dirty="0"/>
                        <a:t>255</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extLst>
                  <a:ext uri="{0D108BD9-81ED-4DB2-BD59-A6C34878D82A}">
                    <a16:rowId xmlns:a16="http://schemas.microsoft.com/office/drawing/2014/main" val="10002"/>
                  </a:ext>
                </a:extLst>
              </a:tr>
              <a:tr h="521613">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tc>
                  <a:txBody>
                    <a:bodyPr/>
                    <a:lstStyle/>
                    <a:p>
                      <a:pPr algn="ctr"/>
                      <a:r>
                        <a:rPr lang="fr-FR" sz="1600" dirty="0"/>
                        <a:t>255</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extLst>
                  <a:ext uri="{0D108BD9-81ED-4DB2-BD59-A6C34878D82A}">
                    <a16:rowId xmlns:a16="http://schemas.microsoft.com/office/drawing/2014/main" val="10003"/>
                  </a:ext>
                </a:extLst>
              </a:tr>
              <a:tr h="521613">
                <a:tc>
                  <a:txBody>
                    <a:bodyPr/>
                    <a:lstStyle/>
                    <a:p>
                      <a:pPr algn="ctr"/>
                      <a:r>
                        <a:rPr lang="fr-FR" sz="1600" dirty="0"/>
                        <a:t>255</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extLst>
                  <a:ext uri="{0D108BD9-81ED-4DB2-BD59-A6C34878D82A}">
                    <a16:rowId xmlns:a16="http://schemas.microsoft.com/office/drawing/2014/main" val="10004"/>
                  </a:ext>
                </a:extLst>
              </a:tr>
            </a:tbl>
          </a:graphicData>
        </a:graphic>
      </p:graphicFrame>
      <p:grpSp>
        <p:nvGrpSpPr>
          <p:cNvPr id="24" name="Grouper 23">
            <a:extLst>
              <a:ext uri="{FF2B5EF4-FFF2-40B4-BE49-F238E27FC236}">
                <a16:creationId xmlns:a16="http://schemas.microsoft.com/office/drawing/2014/main" id="{666C17D3-6FC2-42BB-8A87-11D7D14B234F}"/>
              </a:ext>
            </a:extLst>
          </p:cNvPr>
          <p:cNvGrpSpPr>
            <a:grpSpLocks/>
          </p:cNvGrpSpPr>
          <p:nvPr/>
        </p:nvGrpSpPr>
        <p:grpSpPr bwMode="auto">
          <a:xfrm>
            <a:off x="755650" y="2636838"/>
            <a:ext cx="4464050" cy="1233487"/>
            <a:chOff x="755576" y="2636912"/>
            <a:chExt cx="4464496" cy="1233428"/>
          </a:xfrm>
        </p:grpSpPr>
        <p:cxnSp>
          <p:nvCxnSpPr>
            <p:cNvPr id="7" name="Connecteur droit avec flèche 6">
              <a:extLst>
                <a:ext uri="{FF2B5EF4-FFF2-40B4-BE49-F238E27FC236}">
                  <a16:creationId xmlns:a16="http://schemas.microsoft.com/office/drawing/2014/main" id="{80E7D9BC-B97B-49C8-905F-9517519565B9}"/>
                </a:ext>
              </a:extLst>
            </p:cNvPr>
            <p:cNvCxnSpPr>
              <a:cxnSpLocks noChangeShapeType="1"/>
            </p:cNvCxnSpPr>
            <p:nvPr/>
          </p:nvCxnSpPr>
          <p:spPr bwMode="auto">
            <a:xfrm>
              <a:off x="755576" y="3141713"/>
              <a:ext cx="4393052" cy="215890"/>
            </a:xfrm>
            <a:prstGeom prst="straightConnector1">
              <a:avLst/>
            </a:prstGeom>
            <a:noFill/>
            <a:ln w="38100">
              <a:solidFill>
                <a:srgbClr val="FF66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5" name="Connecteur droit avec flèche 34">
              <a:extLst>
                <a:ext uri="{FF2B5EF4-FFF2-40B4-BE49-F238E27FC236}">
                  <a16:creationId xmlns:a16="http://schemas.microsoft.com/office/drawing/2014/main" id="{F4616EF0-D900-4F77-A318-1A0386E2877A}"/>
                </a:ext>
              </a:extLst>
            </p:cNvPr>
            <p:cNvCxnSpPr>
              <a:cxnSpLocks noChangeShapeType="1"/>
            </p:cNvCxnSpPr>
            <p:nvPr/>
          </p:nvCxnSpPr>
          <p:spPr bwMode="auto">
            <a:xfrm flipV="1">
              <a:off x="1403341" y="3284581"/>
              <a:ext cx="3816731" cy="288911"/>
            </a:xfrm>
            <a:prstGeom prst="straightConnector1">
              <a:avLst/>
            </a:prstGeom>
            <a:noFill/>
            <a:ln w="38100">
              <a:solidFill>
                <a:srgbClr val="FF66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8" name="Connecteur droit avec flèche 37">
              <a:extLst>
                <a:ext uri="{FF2B5EF4-FFF2-40B4-BE49-F238E27FC236}">
                  <a16:creationId xmlns:a16="http://schemas.microsoft.com/office/drawing/2014/main" id="{2C7DFAD8-3358-4041-9C62-511F39C3CA68}"/>
                </a:ext>
              </a:extLst>
            </p:cNvPr>
            <p:cNvCxnSpPr>
              <a:cxnSpLocks noChangeShapeType="1"/>
            </p:cNvCxnSpPr>
            <p:nvPr/>
          </p:nvCxnSpPr>
          <p:spPr bwMode="auto">
            <a:xfrm>
              <a:off x="1403341" y="2997257"/>
              <a:ext cx="3745287" cy="287324"/>
            </a:xfrm>
            <a:prstGeom prst="straightConnector1">
              <a:avLst/>
            </a:prstGeom>
            <a:noFill/>
            <a:ln w="38100">
              <a:solidFill>
                <a:srgbClr val="FF66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1" name="Connecteur droit avec flèche 40">
              <a:extLst>
                <a:ext uri="{FF2B5EF4-FFF2-40B4-BE49-F238E27FC236}">
                  <a16:creationId xmlns:a16="http://schemas.microsoft.com/office/drawing/2014/main" id="{991F5832-0BE5-4CDE-A81E-07D2C7111861}"/>
                </a:ext>
              </a:extLst>
            </p:cNvPr>
            <p:cNvCxnSpPr>
              <a:cxnSpLocks noChangeShapeType="1"/>
            </p:cNvCxnSpPr>
            <p:nvPr/>
          </p:nvCxnSpPr>
          <p:spPr bwMode="auto">
            <a:xfrm flipV="1">
              <a:off x="827021" y="3284581"/>
              <a:ext cx="4321607" cy="144455"/>
            </a:xfrm>
            <a:prstGeom prst="straightConnector1">
              <a:avLst/>
            </a:prstGeom>
            <a:noFill/>
            <a:ln w="38100">
              <a:solidFill>
                <a:srgbClr val="FF66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3" name="Rectangle 22">
              <a:extLst>
                <a:ext uri="{FF2B5EF4-FFF2-40B4-BE49-F238E27FC236}">
                  <a16:creationId xmlns:a16="http://schemas.microsoft.com/office/drawing/2014/main" id="{DE45CB92-53DB-4C71-BDFF-D5DB94855A7E}"/>
                </a:ext>
              </a:extLst>
            </p:cNvPr>
            <p:cNvSpPr/>
            <p:nvPr/>
          </p:nvSpPr>
          <p:spPr>
            <a:xfrm>
              <a:off x="827021" y="2781367"/>
              <a:ext cx="301655" cy="368282"/>
            </a:xfrm>
            <a:prstGeom prst="rect">
              <a:avLst/>
            </a:prstGeom>
            <a:ln>
              <a:noFill/>
            </a:ln>
          </p:spPr>
          <p:txBody>
            <a:bodyPr wrap="none">
              <a:spAutoFit/>
            </a:bodyPr>
            <a:lstStyle/>
            <a:p>
              <a:pPr>
                <a:defRPr/>
              </a:pPr>
              <a:r>
                <a:rPr lang="fr-FR" sz="1800" dirty="0">
                  <a:solidFill>
                    <a:srgbClr val="FF6600"/>
                  </a:solidFill>
                  <a:latin typeface="+mn-lt"/>
                  <a:ea typeface="굴림" charset="0"/>
                  <a:cs typeface="굴림" charset="0"/>
                </a:rPr>
                <a:t>0</a:t>
              </a:r>
            </a:p>
          </p:txBody>
        </p:sp>
        <p:sp>
          <p:nvSpPr>
            <p:cNvPr id="48" name="Rectangle 47">
              <a:extLst>
                <a:ext uri="{FF2B5EF4-FFF2-40B4-BE49-F238E27FC236}">
                  <a16:creationId xmlns:a16="http://schemas.microsoft.com/office/drawing/2014/main" id="{D118BF68-BD67-4372-AB56-3602D03B59EE}"/>
                </a:ext>
              </a:extLst>
            </p:cNvPr>
            <p:cNvSpPr/>
            <p:nvPr/>
          </p:nvSpPr>
          <p:spPr>
            <a:xfrm>
              <a:off x="1214410" y="2636912"/>
              <a:ext cx="477885" cy="369869"/>
            </a:xfrm>
            <a:prstGeom prst="rect">
              <a:avLst/>
            </a:prstGeom>
            <a:ln>
              <a:noFill/>
            </a:ln>
          </p:spPr>
          <p:txBody>
            <a:bodyPr wrap="none">
              <a:spAutoFit/>
            </a:bodyPr>
            <a:lstStyle/>
            <a:p>
              <a:pPr>
                <a:defRPr/>
              </a:pPr>
              <a:r>
                <a:rPr lang="fr-FR" sz="1800" dirty="0">
                  <a:solidFill>
                    <a:srgbClr val="FF6600"/>
                  </a:solidFill>
                  <a:latin typeface="+mn-lt"/>
                  <a:ea typeface="굴림" charset="0"/>
                  <a:cs typeface="굴림" charset="0"/>
                </a:rPr>
                <a:t>0.5</a:t>
              </a:r>
            </a:p>
          </p:txBody>
        </p:sp>
        <p:sp>
          <p:nvSpPr>
            <p:cNvPr id="49" name="Rectangle 48">
              <a:extLst>
                <a:ext uri="{FF2B5EF4-FFF2-40B4-BE49-F238E27FC236}">
                  <a16:creationId xmlns:a16="http://schemas.microsoft.com/office/drawing/2014/main" id="{2C6E5AD6-C259-447C-BBFA-ECF795890121}"/>
                </a:ext>
              </a:extLst>
            </p:cNvPr>
            <p:cNvSpPr/>
            <p:nvPr/>
          </p:nvSpPr>
          <p:spPr>
            <a:xfrm>
              <a:off x="782567" y="3357603"/>
              <a:ext cx="476298" cy="368282"/>
            </a:xfrm>
            <a:prstGeom prst="rect">
              <a:avLst/>
            </a:prstGeom>
            <a:ln>
              <a:noFill/>
            </a:ln>
          </p:spPr>
          <p:txBody>
            <a:bodyPr wrap="none">
              <a:spAutoFit/>
            </a:bodyPr>
            <a:lstStyle/>
            <a:p>
              <a:pPr>
                <a:defRPr/>
              </a:pPr>
              <a:r>
                <a:rPr lang="fr-FR" sz="1800" dirty="0">
                  <a:solidFill>
                    <a:srgbClr val="FF6600"/>
                  </a:solidFill>
                  <a:latin typeface="+mn-lt"/>
                  <a:ea typeface="굴림" charset="0"/>
                  <a:cs typeface="굴림" charset="0"/>
                </a:rPr>
                <a:t>0.5</a:t>
              </a:r>
            </a:p>
          </p:txBody>
        </p:sp>
        <p:sp>
          <p:nvSpPr>
            <p:cNvPr id="50" name="Rectangle 49">
              <a:extLst>
                <a:ext uri="{FF2B5EF4-FFF2-40B4-BE49-F238E27FC236}">
                  <a16:creationId xmlns:a16="http://schemas.microsoft.com/office/drawing/2014/main" id="{0736C8BC-EC61-4471-94EA-DE4B6A8E97AB}"/>
                </a:ext>
              </a:extLst>
            </p:cNvPr>
            <p:cNvSpPr/>
            <p:nvPr/>
          </p:nvSpPr>
          <p:spPr>
            <a:xfrm>
              <a:off x="1287442" y="3500471"/>
              <a:ext cx="301655" cy="369869"/>
            </a:xfrm>
            <a:prstGeom prst="rect">
              <a:avLst/>
            </a:prstGeom>
            <a:ln>
              <a:noFill/>
            </a:ln>
          </p:spPr>
          <p:txBody>
            <a:bodyPr wrap="none">
              <a:spAutoFit/>
            </a:bodyPr>
            <a:lstStyle/>
            <a:p>
              <a:pPr>
                <a:defRPr/>
              </a:pPr>
              <a:r>
                <a:rPr lang="fr-FR" sz="1800" dirty="0">
                  <a:solidFill>
                    <a:srgbClr val="FF6600"/>
                  </a:solidFill>
                  <a:latin typeface="+mn-lt"/>
                  <a:ea typeface="굴림" charset="0"/>
                  <a:cs typeface="굴림" charset="0"/>
                </a:rPr>
                <a:t>0</a:t>
              </a:r>
            </a:p>
          </p:txBody>
        </p:sp>
      </p:grpSp>
    </p:spTree>
    <p:extLst>
      <p:ext uri="{BB962C8B-B14F-4D97-AF65-F5344CB8AC3E}">
        <p14:creationId xmlns:p14="http://schemas.microsoft.com/office/powerpoint/2010/main" val="14793234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0" presetClass="path" presetSubtype="0" accel="50000" decel="50000" fill="hold" nodeType="clickEffect">
                                  <p:stCondLst>
                                    <p:cond delay="0"/>
                                  </p:stCondLst>
                                  <p:childTnLst>
                                    <p:animMotion origin="layout" path="M 3.88889E-6 4.81481E-6 L 0.06302 4.81481E-6 " pathEditMode="relative" rAng="0" ptsTypes="AA">
                                      <p:cBhvr>
                                        <p:cTn id="11" dur="2000" fill="hold"/>
                                        <p:tgtEl>
                                          <p:spTgt spid="24"/>
                                        </p:tgtEl>
                                        <p:attrNameLst>
                                          <p:attrName>ppt_x</p:attrName>
                                          <p:attrName>ppt_y</p:attrName>
                                        </p:attrNameLst>
                                      </p:cBhvr>
                                      <p:rCtr x="3142" y="0"/>
                                    </p:animMotion>
                                  </p:childTnLst>
                                </p:cTn>
                              </p:par>
                            </p:childTnLst>
                          </p:cTn>
                        </p:par>
                      </p:childTnLst>
                    </p:cTn>
                  </p:par>
                  <p:par>
                    <p:cTn id="12" fill="hold" nodeType="clickPar">
                      <p:stCondLst>
                        <p:cond delay="indefinite"/>
                      </p:stCondLst>
                      <p:childTnLst>
                        <p:par>
                          <p:cTn id="13" fill="hold" nodeType="withGroup">
                            <p:stCondLst>
                              <p:cond delay="0"/>
                            </p:stCondLst>
                            <p:childTnLst>
                              <p:par>
                                <p:cTn id="14" presetID="0" presetClass="path" presetSubtype="0" accel="50000" decel="50000" fill="hold" nodeType="clickEffect">
                                  <p:stCondLst>
                                    <p:cond delay="0"/>
                                  </p:stCondLst>
                                  <p:childTnLst>
                                    <p:animMotion origin="layout" path="M 0.06302 4.81481E-6 L 0.11805 4.81481E-6 " pathEditMode="relative" rAng="0" ptsTypes="AA">
                                      <p:cBhvr>
                                        <p:cTn id="15" dur="2000" fill="hold"/>
                                        <p:tgtEl>
                                          <p:spTgt spid="24"/>
                                        </p:tgtEl>
                                        <p:attrNameLst>
                                          <p:attrName>ppt_x</p:attrName>
                                          <p:attrName>ppt_y</p:attrName>
                                        </p:attrNameLst>
                                      </p:cBhvr>
                                      <p:rCtr x="2743" y="0"/>
                                    </p:animMotion>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xit" presetSubtype="0" fill="hold" nodeType="clickEffect">
                                  <p:stCondLst>
                                    <p:cond delay="0"/>
                                  </p:stCondLst>
                                  <p:childTnLst>
                                    <p:animEffect transition="out" filter="fade">
                                      <p:cBhvr>
                                        <p:cTn id="19" dur="500"/>
                                        <p:tgtEl>
                                          <p:spTgt spid="24"/>
                                        </p:tgtEl>
                                      </p:cBhvr>
                                    </p:animEffect>
                                    <p:set>
                                      <p:cBhvr>
                                        <p:cTn id="20" dur="1" fill="hold">
                                          <p:stCondLst>
                                            <p:cond delay="499"/>
                                          </p:stCondLst>
                                        </p:cTn>
                                        <p:tgtEl>
                                          <p:spTgt spid="24"/>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44042"/>
                                        </p:tgtEl>
                                      </p:cBhvr>
                                    </p:animEffect>
                                    <p:set>
                                      <p:cBhvr>
                                        <p:cTn id="23" dur="1" fill="hold">
                                          <p:stCondLst>
                                            <p:cond delay="499"/>
                                          </p:stCondLst>
                                        </p:cTn>
                                        <p:tgtEl>
                                          <p:spTgt spid="44042"/>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27"/>
                                        </p:tgtEl>
                                      </p:cBhvr>
                                    </p:animEffect>
                                    <p:set>
                                      <p:cBhvr>
                                        <p:cTn id="26"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7" name="Rectangle 2">
            <a:extLst>
              <a:ext uri="{FF2B5EF4-FFF2-40B4-BE49-F238E27FC236}">
                <a16:creationId xmlns:a16="http://schemas.microsoft.com/office/drawing/2014/main" id="{05C5D772-EC37-4469-A385-737A1A07227F}"/>
              </a:ext>
            </a:extLst>
          </p:cNvPr>
          <p:cNvSpPr>
            <a:spLocks noGrp="1" noChangeArrowheads="1"/>
          </p:cNvSpPr>
          <p:nvPr>
            <p:ph type="title"/>
          </p:nvPr>
        </p:nvSpPr>
        <p:spPr/>
        <p:txBody>
          <a:bodyPr/>
          <a:lstStyle/>
          <a:p>
            <a:pPr eaLnBrk="1" hangingPunct="1"/>
            <a:r>
              <a:rPr lang="fr-CA" altLang="ko-KR">
                <a:latin typeface="Arial" panose="020B0604020202020204" pitchFamily="34" charset="0"/>
              </a:rPr>
              <a:t>Sujets couverts</a:t>
            </a:r>
          </a:p>
        </p:txBody>
      </p:sp>
      <p:sp>
        <p:nvSpPr>
          <p:cNvPr id="19458" name="Rectangle 3">
            <a:extLst>
              <a:ext uri="{FF2B5EF4-FFF2-40B4-BE49-F238E27FC236}">
                <a16:creationId xmlns:a16="http://schemas.microsoft.com/office/drawing/2014/main" id="{B426BC12-65E3-4555-B092-5EBB3954A320}"/>
              </a:ext>
            </a:extLst>
          </p:cNvPr>
          <p:cNvSpPr>
            <a:spLocks noGrp="1" noChangeArrowheads="1"/>
          </p:cNvSpPr>
          <p:nvPr>
            <p:ph idx="1"/>
          </p:nvPr>
        </p:nvSpPr>
        <p:spPr/>
        <p:txBody>
          <a:bodyPr/>
          <a:lstStyle/>
          <a:p>
            <a:pPr eaLnBrk="1" hangingPunct="1"/>
            <a:r>
              <a:rPr lang="fr-CA" altLang="ko-KR" dirty="0"/>
              <a:t>Convolution d’une image</a:t>
            </a:r>
          </a:p>
          <a:p>
            <a:pPr eaLnBrk="1" hangingPunct="1"/>
            <a:r>
              <a:rPr lang="fr-CA" altLang="ko-KR" dirty="0"/>
              <a:t>Max-</a:t>
            </a:r>
            <a:r>
              <a:rPr lang="fr-CA" altLang="ko-KR" dirty="0" err="1"/>
              <a:t>pooling</a:t>
            </a:r>
            <a:r>
              <a:rPr lang="fr-CA" altLang="ko-KR" dirty="0"/>
              <a:t> d’une image</a:t>
            </a:r>
          </a:p>
          <a:p>
            <a:pPr eaLnBrk="1" hangingPunct="1"/>
            <a:r>
              <a:rPr lang="fr-CA" altLang="ko-KR" dirty="0"/>
              <a:t>Réseau de neurones à convolution (CNN)</a:t>
            </a:r>
          </a:p>
          <a:p>
            <a:pPr eaLnBrk="1" hangingPunct="1"/>
            <a:endParaRPr lang="fr-CA" altLang="ko-KR" dirty="0"/>
          </a:p>
          <a:p>
            <a:pPr eaLnBrk="1" hangingPunct="1"/>
            <a:r>
              <a:rPr lang="fr-CA" altLang="ko-KR" dirty="0">
                <a:solidFill>
                  <a:schemeClr val="tx1">
                    <a:lumMod val="50000"/>
                    <a:lumOff val="50000"/>
                  </a:schemeClr>
                </a:solidFill>
              </a:rPr>
              <a:t>(Optionnel) Opérations bas niveau sur les images</a:t>
            </a:r>
          </a:p>
          <a:p>
            <a:pPr lvl="1" eaLnBrk="1" hangingPunct="1"/>
            <a:r>
              <a:rPr lang="fr-CA" altLang="ko-KR" dirty="0">
                <a:solidFill>
                  <a:schemeClr val="tx1">
                    <a:lumMod val="50000"/>
                    <a:lumOff val="50000"/>
                  </a:schemeClr>
                </a:solidFill>
              </a:rPr>
              <a:t>détection de contour</a:t>
            </a:r>
          </a:p>
          <a:p>
            <a:pPr lvl="1" eaLnBrk="1" hangingPunct="1"/>
            <a:r>
              <a:rPr lang="fr-CA" altLang="ko-KR" dirty="0">
                <a:solidFill>
                  <a:schemeClr val="tx1">
                    <a:lumMod val="50000"/>
                    <a:lumOff val="50000"/>
                  </a:schemeClr>
                </a:solidFill>
              </a:rPr>
              <a:t>calcul de gradients d’image</a:t>
            </a:r>
          </a:p>
          <a:p>
            <a:pPr lvl="1" eaLnBrk="1" hangingPunct="1"/>
            <a:r>
              <a:rPr lang="fr-CA" altLang="ko-KR" dirty="0">
                <a:solidFill>
                  <a:schemeClr val="tx1">
                    <a:lumMod val="50000"/>
                    <a:lumOff val="50000"/>
                  </a:schemeClr>
                </a:solidFill>
              </a:rPr>
              <a:t>corrélation 2D</a:t>
            </a:r>
          </a:p>
          <a:p>
            <a:pPr lvl="1" eaLnBrk="1" hangingPunct="1"/>
            <a:r>
              <a:rPr lang="fr-CA" altLang="ko-KR" dirty="0">
                <a:solidFill>
                  <a:schemeClr val="tx1">
                    <a:lumMod val="50000"/>
                    <a:lumOff val="50000"/>
                  </a:schemeClr>
                </a:solidFill>
              </a:rPr>
              <a:t>convolution 2D</a:t>
            </a:r>
          </a:p>
          <a:p>
            <a:pPr eaLnBrk="1" hangingPunct="1"/>
            <a:endParaRPr lang="fr-CA" altLang="ko-KR" dirty="0"/>
          </a:p>
          <a:p>
            <a:pPr lvl="1" eaLnBrk="1" hangingPunct="1">
              <a:buFont typeface="Wingdings" panose="05000000000000000000" pitchFamily="2" charset="2"/>
              <a:buNone/>
            </a:pPr>
            <a:endParaRPr lang="fr-CA" altLang="ko-KR" dirty="0"/>
          </a:p>
        </p:txBody>
      </p:sp>
      <p:sp>
        <p:nvSpPr>
          <p:cNvPr id="19459" name="Espace réservé de la date 6">
            <a:extLst>
              <a:ext uri="{FF2B5EF4-FFF2-40B4-BE49-F238E27FC236}">
                <a16:creationId xmlns:a16="http://schemas.microsoft.com/office/drawing/2014/main" id="{49C9A8CB-24A9-4CDD-8FA5-8BE7243DD93D}"/>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fr-CA" altLang="en-US" sz="1400">
                <a:latin typeface="Calibri" panose="020F0502020204030204" pitchFamily="34" charset="0"/>
              </a:rPr>
              <a:t>IFT 615</a:t>
            </a:r>
            <a:endParaRPr lang="en-US" altLang="ko-KR" sz="1400">
              <a:latin typeface="Calibri" panose="020F0502020204030204" pitchFamily="34" charset="0"/>
            </a:endParaRPr>
          </a:p>
        </p:txBody>
      </p:sp>
      <p:sp>
        <p:nvSpPr>
          <p:cNvPr id="19460" name="Espace réservé du pied de page 7">
            <a:extLst>
              <a:ext uri="{FF2B5EF4-FFF2-40B4-BE49-F238E27FC236}">
                <a16:creationId xmlns:a16="http://schemas.microsoft.com/office/drawing/2014/main" id="{2754B8AE-26BF-4A2E-A10A-5C642CFD2E05}"/>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de-DE" altLang="ko-KR" sz="1400" dirty="0">
                <a:latin typeface="Calibri" panose="020F0502020204030204" pitchFamily="34" charset="0"/>
              </a:rPr>
              <a:t>Hugo Larochelle et Froduald Kabanza</a:t>
            </a:r>
            <a:endParaRPr lang="en-US" altLang="ko-KR" sz="1400" dirty="0">
              <a:latin typeface="Calibri" panose="020F0502020204030204" pitchFamily="34" charset="0"/>
            </a:endParaRPr>
          </a:p>
        </p:txBody>
      </p:sp>
      <p:sp>
        <p:nvSpPr>
          <p:cNvPr id="19461" name="Espace réservé du numéro de diapositive 1">
            <a:extLst>
              <a:ext uri="{FF2B5EF4-FFF2-40B4-BE49-F238E27FC236}">
                <a16:creationId xmlns:a16="http://schemas.microsoft.com/office/drawing/2014/main" id="{6E48D095-2493-478D-9696-4371ED444D1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fld id="{515E1686-60BE-48F9-A1D5-0B334D8F4696}" type="slidenum">
              <a:rPr lang="en-US" altLang="ko-KR" sz="1400">
                <a:latin typeface="Calibri" panose="020F0502020204030204" pitchFamily="34" charset="0"/>
              </a:rPr>
              <a:pPr eaLnBrk="1" hangingPunct="1"/>
              <a:t>2</a:t>
            </a:fld>
            <a:endParaRPr lang="en-US" altLang="ko-KR" sz="1400">
              <a:latin typeface="Calibri" panose="020F0502020204030204" pitchFamily="34" charset="0"/>
            </a:endParaRPr>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re 1">
            <a:extLst>
              <a:ext uri="{FF2B5EF4-FFF2-40B4-BE49-F238E27FC236}">
                <a16:creationId xmlns:a16="http://schemas.microsoft.com/office/drawing/2014/main" id="{A3353D24-31FD-416B-906E-EAC25B6C5F39}"/>
              </a:ext>
            </a:extLst>
          </p:cNvPr>
          <p:cNvSpPr>
            <a:spLocks noGrp="1"/>
          </p:cNvSpPr>
          <p:nvPr>
            <p:ph type="title"/>
          </p:nvPr>
        </p:nvSpPr>
        <p:spPr/>
        <p:txBody>
          <a:bodyPr/>
          <a:lstStyle/>
          <a:p>
            <a:r>
              <a:rPr lang="fr-CA" altLang="en-US" dirty="0">
                <a:latin typeface="Arial" panose="020B0604020202020204" pitchFamily="34" charset="0"/>
              </a:rPr>
              <a:t>Illustration</a:t>
            </a:r>
          </a:p>
        </p:txBody>
      </p:sp>
      <p:sp>
        <p:nvSpPr>
          <p:cNvPr id="45059" name="Espace réservé de la date 3">
            <a:extLst>
              <a:ext uri="{FF2B5EF4-FFF2-40B4-BE49-F238E27FC236}">
                <a16:creationId xmlns:a16="http://schemas.microsoft.com/office/drawing/2014/main" id="{C0B7A5F1-988F-448E-85A5-2E14D8331497}"/>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fr-CA" altLang="en-US" sz="1400">
                <a:latin typeface="Calibri" panose="020F0502020204030204" pitchFamily="34" charset="0"/>
              </a:rPr>
              <a:t>IFT 615</a:t>
            </a:r>
            <a:endParaRPr lang="en-US" altLang="ko-KR" sz="1400">
              <a:latin typeface="Calibri" panose="020F0502020204030204" pitchFamily="34" charset="0"/>
            </a:endParaRPr>
          </a:p>
        </p:txBody>
      </p:sp>
      <p:sp>
        <p:nvSpPr>
          <p:cNvPr id="45060" name="Espace réservé du pied de page 4">
            <a:extLst>
              <a:ext uri="{FF2B5EF4-FFF2-40B4-BE49-F238E27FC236}">
                <a16:creationId xmlns:a16="http://schemas.microsoft.com/office/drawing/2014/main" id="{715A0EB7-340D-4F8F-8261-51341A0858B3}"/>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de-DE" altLang="ko-KR" sz="1400" dirty="0">
                <a:latin typeface="Calibri" panose="020F0502020204030204" pitchFamily="34" charset="0"/>
              </a:rPr>
              <a:t>Hugo Larochelle et Froduald Kabanza</a:t>
            </a:r>
            <a:endParaRPr lang="en-US" altLang="ko-KR" sz="1400" dirty="0">
              <a:latin typeface="Calibri" panose="020F0502020204030204" pitchFamily="34" charset="0"/>
            </a:endParaRPr>
          </a:p>
        </p:txBody>
      </p:sp>
      <p:sp>
        <p:nvSpPr>
          <p:cNvPr id="29701" name="Espace réservé du numéro de diapositive 5">
            <a:extLst>
              <a:ext uri="{FF2B5EF4-FFF2-40B4-BE49-F238E27FC236}">
                <a16:creationId xmlns:a16="http://schemas.microsoft.com/office/drawing/2014/main" id="{2585A8E2-2B77-4ED6-A2AC-81477CD00A64}"/>
              </a:ext>
            </a:extLst>
          </p:cNvPr>
          <p:cNvSpPr>
            <a:spLocks noGrp="1"/>
          </p:cNvSpPr>
          <p:nvPr>
            <p:ph type="sldNum" sz="quarter" idx="12"/>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fld id="{46636DEE-0B5E-4D76-922F-4866A06F1FD6}" type="slidenum">
              <a:rPr lang="en-US" altLang="ko-KR" sz="1400">
                <a:latin typeface="Calibri" panose="020F0502020204030204" pitchFamily="34" charset="0"/>
              </a:rPr>
              <a:pPr eaLnBrk="1" hangingPunct="1"/>
              <a:t>20</a:t>
            </a:fld>
            <a:endParaRPr lang="en-US" altLang="ko-KR" sz="1400">
              <a:latin typeface="Calibri" panose="020F0502020204030204" pitchFamily="34" charset="0"/>
            </a:endParaRPr>
          </a:p>
        </p:txBody>
      </p:sp>
      <p:pic>
        <p:nvPicPr>
          <p:cNvPr id="8" name="Picture 7" descr="A picture containing shape&#10;&#10;Description automatically generated">
            <a:extLst>
              <a:ext uri="{FF2B5EF4-FFF2-40B4-BE49-F238E27FC236}">
                <a16:creationId xmlns:a16="http://schemas.microsoft.com/office/drawing/2014/main" id="{86FCFB41-3FFD-42C3-8EAD-065FC53A4309}"/>
              </a:ext>
            </a:extLst>
          </p:cNvPr>
          <p:cNvPicPr>
            <a:picLocks noChangeAspect="1"/>
          </p:cNvPicPr>
          <p:nvPr/>
        </p:nvPicPr>
        <p:blipFill>
          <a:blip r:embed="rId3"/>
          <a:stretch>
            <a:fillRect/>
          </a:stretch>
        </p:blipFill>
        <p:spPr>
          <a:xfrm>
            <a:off x="1827531" y="1060579"/>
            <a:ext cx="3986529" cy="4638869"/>
          </a:xfrm>
          <a:prstGeom prst="rect">
            <a:avLst/>
          </a:prstGeom>
        </p:spPr>
      </p:pic>
      <p:sp>
        <p:nvSpPr>
          <p:cNvPr id="9" name="TextBox 8">
            <a:extLst>
              <a:ext uri="{FF2B5EF4-FFF2-40B4-BE49-F238E27FC236}">
                <a16:creationId xmlns:a16="http://schemas.microsoft.com/office/drawing/2014/main" id="{3CC29857-DB33-4089-A7E1-B2ABE8853CFF}"/>
              </a:ext>
            </a:extLst>
          </p:cNvPr>
          <p:cNvSpPr txBox="1"/>
          <p:nvPr/>
        </p:nvSpPr>
        <p:spPr>
          <a:xfrm>
            <a:off x="2466280" y="5822822"/>
            <a:ext cx="2895600" cy="369332"/>
          </a:xfrm>
          <a:prstGeom prst="rect">
            <a:avLst/>
          </a:prstGeom>
          <a:noFill/>
        </p:spPr>
        <p:txBody>
          <a:bodyPr wrap="square" rtlCol="0">
            <a:spAutoFit/>
          </a:bodyPr>
          <a:lstStyle/>
          <a:p>
            <a:r>
              <a:rPr lang="en-US" sz="900" dirty="0" err="1"/>
              <a:t>Crdeit</a:t>
            </a:r>
            <a:r>
              <a:rPr lang="en-US" sz="900" dirty="0"/>
              <a:t>: https://towardsdatascience.com/convolution-vs-correlation-af868b6b4fb5</a:t>
            </a:r>
          </a:p>
        </p:txBody>
      </p:sp>
    </p:spTree>
    <p:extLst>
      <p:ext uri="{BB962C8B-B14F-4D97-AF65-F5344CB8AC3E}">
        <p14:creationId xmlns:p14="http://schemas.microsoft.com/office/powerpoint/2010/main" val="4722803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re 1">
            <a:extLst>
              <a:ext uri="{FF2B5EF4-FFF2-40B4-BE49-F238E27FC236}">
                <a16:creationId xmlns:a16="http://schemas.microsoft.com/office/drawing/2014/main" id="{A3353D24-31FD-416B-906E-EAC25B6C5F39}"/>
              </a:ext>
            </a:extLst>
          </p:cNvPr>
          <p:cNvSpPr>
            <a:spLocks noGrp="1"/>
          </p:cNvSpPr>
          <p:nvPr>
            <p:ph type="title"/>
          </p:nvPr>
        </p:nvSpPr>
        <p:spPr/>
        <p:txBody>
          <a:bodyPr/>
          <a:lstStyle/>
          <a:p>
            <a:r>
              <a:rPr lang="fr-CA" altLang="en-US" dirty="0">
                <a:latin typeface="Arial" panose="020B0604020202020204" pitchFamily="34" charset="0"/>
              </a:rPr>
              <a:t>Exemple 2</a:t>
            </a:r>
          </a:p>
        </p:txBody>
      </p:sp>
      <p:sp>
        <p:nvSpPr>
          <p:cNvPr id="45059" name="Espace réservé de la date 3">
            <a:extLst>
              <a:ext uri="{FF2B5EF4-FFF2-40B4-BE49-F238E27FC236}">
                <a16:creationId xmlns:a16="http://schemas.microsoft.com/office/drawing/2014/main" id="{C0B7A5F1-988F-448E-85A5-2E14D8331497}"/>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fr-CA" altLang="en-US" sz="1400">
                <a:latin typeface="Calibri" panose="020F0502020204030204" pitchFamily="34" charset="0"/>
              </a:rPr>
              <a:t>IFT 615</a:t>
            </a:r>
            <a:endParaRPr lang="en-US" altLang="ko-KR" sz="1400">
              <a:latin typeface="Calibri" panose="020F0502020204030204" pitchFamily="34" charset="0"/>
            </a:endParaRPr>
          </a:p>
        </p:txBody>
      </p:sp>
      <p:sp>
        <p:nvSpPr>
          <p:cNvPr id="45060" name="Espace réservé du pied de page 4">
            <a:extLst>
              <a:ext uri="{FF2B5EF4-FFF2-40B4-BE49-F238E27FC236}">
                <a16:creationId xmlns:a16="http://schemas.microsoft.com/office/drawing/2014/main" id="{715A0EB7-340D-4F8F-8261-51341A0858B3}"/>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de-DE" altLang="ko-KR" sz="1400" dirty="0">
                <a:latin typeface="Calibri" panose="020F0502020204030204" pitchFamily="34" charset="0"/>
              </a:rPr>
              <a:t>Hugo Larochelle et Froduald Kabanza</a:t>
            </a:r>
            <a:endParaRPr lang="en-US" altLang="ko-KR" sz="1400" dirty="0">
              <a:latin typeface="Calibri" panose="020F0502020204030204" pitchFamily="34" charset="0"/>
            </a:endParaRPr>
          </a:p>
        </p:txBody>
      </p:sp>
      <p:sp>
        <p:nvSpPr>
          <p:cNvPr id="29701" name="Espace réservé du numéro de diapositive 5">
            <a:extLst>
              <a:ext uri="{FF2B5EF4-FFF2-40B4-BE49-F238E27FC236}">
                <a16:creationId xmlns:a16="http://schemas.microsoft.com/office/drawing/2014/main" id="{2585A8E2-2B77-4ED6-A2AC-81477CD00A64}"/>
              </a:ext>
            </a:extLst>
          </p:cNvPr>
          <p:cNvSpPr>
            <a:spLocks noGrp="1"/>
          </p:cNvSpPr>
          <p:nvPr>
            <p:ph type="sldNum" sz="quarter" idx="12"/>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fld id="{46636DEE-0B5E-4D76-922F-4866A06F1FD6}" type="slidenum">
              <a:rPr lang="en-US" altLang="ko-KR" sz="1400">
                <a:latin typeface="Calibri" panose="020F0502020204030204" pitchFamily="34" charset="0"/>
              </a:rPr>
              <a:pPr eaLnBrk="1" hangingPunct="1"/>
              <a:t>21</a:t>
            </a:fld>
            <a:endParaRPr lang="en-US" altLang="ko-KR" sz="1400">
              <a:latin typeface="Calibri" panose="020F0502020204030204" pitchFamily="34" charset="0"/>
            </a:endParaRPr>
          </a:p>
        </p:txBody>
      </p:sp>
      <p:pic>
        <p:nvPicPr>
          <p:cNvPr id="3" name="Picture 2">
            <a:extLst>
              <a:ext uri="{FF2B5EF4-FFF2-40B4-BE49-F238E27FC236}">
                <a16:creationId xmlns:a16="http://schemas.microsoft.com/office/drawing/2014/main" id="{43D76E79-DC0F-8D5E-A06C-A98146AED754}"/>
              </a:ext>
            </a:extLst>
          </p:cNvPr>
          <p:cNvPicPr>
            <a:picLocks noChangeAspect="1"/>
          </p:cNvPicPr>
          <p:nvPr/>
        </p:nvPicPr>
        <p:blipFill>
          <a:blip r:embed="rId3"/>
          <a:stretch>
            <a:fillRect/>
          </a:stretch>
        </p:blipFill>
        <p:spPr>
          <a:xfrm>
            <a:off x="399075" y="1482958"/>
            <a:ext cx="8287725" cy="3892084"/>
          </a:xfrm>
          <a:prstGeom prst="rect">
            <a:avLst/>
          </a:prstGeom>
        </p:spPr>
      </p:pic>
    </p:spTree>
    <p:extLst>
      <p:ext uri="{BB962C8B-B14F-4D97-AF65-F5344CB8AC3E}">
        <p14:creationId xmlns:p14="http://schemas.microsoft.com/office/powerpoint/2010/main" val="31000400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re 1">
            <a:extLst>
              <a:ext uri="{FF2B5EF4-FFF2-40B4-BE49-F238E27FC236}">
                <a16:creationId xmlns:a16="http://schemas.microsoft.com/office/drawing/2014/main" id="{A3353D24-31FD-416B-906E-EAC25B6C5F39}"/>
              </a:ext>
            </a:extLst>
          </p:cNvPr>
          <p:cNvSpPr>
            <a:spLocks noGrp="1"/>
          </p:cNvSpPr>
          <p:nvPr>
            <p:ph type="title"/>
          </p:nvPr>
        </p:nvSpPr>
        <p:spPr/>
        <p:txBody>
          <a:bodyPr/>
          <a:lstStyle/>
          <a:p>
            <a:r>
              <a:rPr lang="fr-CA" altLang="en-US" dirty="0">
                <a:latin typeface="Arial" panose="020B0604020202020204" pitchFamily="34" charset="0"/>
              </a:rPr>
              <a:t>Exemple 2</a:t>
            </a:r>
          </a:p>
        </p:txBody>
      </p:sp>
      <p:sp>
        <p:nvSpPr>
          <p:cNvPr id="45059" name="Espace réservé de la date 3">
            <a:extLst>
              <a:ext uri="{FF2B5EF4-FFF2-40B4-BE49-F238E27FC236}">
                <a16:creationId xmlns:a16="http://schemas.microsoft.com/office/drawing/2014/main" id="{C0B7A5F1-988F-448E-85A5-2E14D8331497}"/>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fr-CA" altLang="en-US" sz="1400">
                <a:latin typeface="Calibri" panose="020F0502020204030204" pitchFamily="34" charset="0"/>
              </a:rPr>
              <a:t>IFT 615</a:t>
            </a:r>
            <a:endParaRPr lang="en-US" altLang="ko-KR" sz="1400">
              <a:latin typeface="Calibri" panose="020F0502020204030204" pitchFamily="34" charset="0"/>
            </a:endParaRPr>
          </a:p>
        </p:txBody>
      </p:sp>
      <p:sp>
        <p:nvSpPr>
          <p:cNvPr id="45060" name="Espace réservé du pied de page 4">
            <a:extLst>
              <a:ext uri="{FF2B5EF4-FFF2-40B4-BE49-F238E27FC236}">
                <a16:creationId xmlns:a16="http://schemas.microsoft.com/office/drawing/2014/main" id="{715A0EB7-340D-4F8F-8261-51341A0858B3}"/>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de-DE" altLang="ko-KR" sz="1400" dirty="0">
                <a:latin typeface="Calibri" panose="020F0502020204030204" pitchFamily="34" charset="0"/>
              </a:rPr>
              <a:t>Hugo Larochelle et Froduald Kabanza</a:t>
            </a:r>
            <a:endParaRPr lang="en-US" altLang="ko-KR" sz="1400" dirty="0">
              <a:latin typeface="Calibri" panose="020F0502020204030204" pitchFamily="34" charset="0"/>
            </a:endParaRPr>
          </a:p>
        </p:txBody>
      </p:sp>
      <p:sp>
        <p:nvSpPr>
          <p:cNvPr id="29701" name="Espace réservé du numéro de diapositive 5">
            <a:extLst>
              <a:ext uri="{FF2B5EF4-FFF2-40B4-BE49-F238E27FC236}">
                <a16:creationId xmlns:a16="http://schemas.microsoft.com/office/drawing/2014/main" id="{2585A8E2-2B77-4ED6-A2AC-81477CD00A64}"/>
              </a:ext>
            </a:extLst>
          </p:cNvPr>
          <p:cNvSpPr>
            <a:spLocks noGrp="1"/>
          </p:cNvSpPr>
          <p:nvPr>
            <p:ph type="sldNum" sz="quarter" idx="12"/>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fld id="{46636DEE-0B5E-4D76-922F-4866A06F1FD6}" type="slidenum">
              <a:rPr lang="en-US" altLang="ko-KR" sz="1400">
                <a:latin typeface="Calibri" panose="020F0502020204030204" pitchFamily="34" charset="0"/>
              </a:rPr>
              <a:pPr eaLnBrk="1" hangingPunct="1"/>
              <a:t>22</a:t>
            </a:fld>
            <a:endParaRPr lang="en-US" altLang="ko-KR" sz="1400">
              <a:latin typeface="Calibri" panose="020F0502020204030204" pitchFamily="34" charset="0"/>
            </a:endParaRPr>
          </a:p>
        </p:txBody>
      </p:sp>
      <p:pic>
        <p:nvPicPr>
          <p:cNvPr id="6" name="Picture 5">
            <a:extLst>
              <a:ext uri="{FF2B5EF4-FFF2-40B4-BE49-F238E27FC236}">
                <a16:creationId xmlns:a16="http://schemas.microsoft.com/office/drawing/2014/main" id="{D71488A5-551C-4B10-9A77-58B1D1994EF5}"/>
              </a:ext>
            </a:extLst>
          </p:cNvPr>
          <p:cNvPicPr>
            <a:picLocks noChangeAspect="1"/>
          </p:cNvPicPr>
          <p:nvPr/>
        </p:nvPicPr>
        <p:blipFill>
          <a:blip r:embed="rId3"/>
          <a:stretch>
            <a:fillRect/>
          </a:stretch>
        </p:blipFill>
        <p:spPr>
          <a:xfrm>
            <a:off x="284799" y="1615758"/>
            <a:ext cx="8382634" cy="4081544"/>
          </a:xfrm>
          <a:prstGeom prst="rect">
            <a:avLst/>
          </a:prstGeom>
        </p:spPr>
      </p:pic>
    </p:spTree>
    <p:extLst>
      <p:ext uri="{BB962C8B-B14F-4D97-AF65-F5344CB8AC3E}">
        <p14:creationId xmlns:p14="http://schemas.microsoft.com/office/powerpoint/2010/main" val="12131337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Espace réservé de la date 3">
            <a:extLst>
              <a:ext uri="{FF2B5EF4-FFF2-40B4-BE49-F238E27FC236}">
                <a16:creationId xmlns:a16="http://schemas.microsoft.com/office/drawing/2014/main" id="{60C87FAC-7DF2-4178-B6BE-E102210A0735}"/>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fr-CA" altLang="en-US" sz="1400">
                <a:latin typeface="Calibri" panose="020F0502020204030204" pitchFamily="34" charset="0"/>
              </a:rPr>
              <a:t>IFT 615</a:t>
            </a:r>
            <a:endParaRPr lang="en-US" altLang="ko-KR" sz="1400">
              <a:latin typeface="Calibri" panose="020F0502020204030204" pitchFamily="34" charset="0"/>
            </a:endParaRPr>
          </a:p>
        </p:txBody>
      </p:sp>
      <p:sp>
        <p:nvSpPr>
          <p:cNvPr id="68611" name="Espace réservé du pied de page 4">
            <a:extLst>
              <a:ext uri="{FF2B5EF4-FFF2-40B4-BE49-F238E27FC236}">
                <a16:creationId xmlns:a16="http://schemas.microsoft.com/office/drawing/2014/main" id="{BCC5E5ED-120D-4D49-8F28-C87A9FD8AD4F}"/>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de-DE" altLang="ko-KR" sz="1400" dirty="0">
                <a:latin typeface="Calibri" panose="020F0502020204030204" pitchFamily="34" charset="0"/>
              </a:rPr>
              <a:t>Hugo Larochelle et Froduald Kabanza</a:t>
            </a:r>
            <a:endParaRPr lang="en-US" altLang="ko-KR" sz="1400" dirty="0">
              <a:latin typeface="Calibri" panose="020F0502020204030204" pitchFamily="34" charset="0"/>
            </a:endParaRPr>
          </a:p>
        </p:txBody>
      </p:sp>
      <p:sp>
        <p:nvSpPr>
          <p:cNvPr id="29701" name="Espace réservé du numéro de diapositive 5">
            <a:extLst>
              <a:ext uri="{FF2B5EF4-FFF2-40B4-BE49-F238E27FC236}">
                <a16:creationId xmlns:a16="http://schemas.microsoft.com/office/drawing/2014/main" id="{3B3C54BF-7B66-4D82-BF7E-2CDBE35F9F12}"/>
              </a:ext>
            </a:extLst>
          </p:cNvPr>
          <p:cNvSpPr>
            <a:spLocks noGrp="1"/>
          </p:cNvSpPr>
          <p:nvPr>
            <p:ph type="sldNum" sz="quarter" idx="12"/>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fld id="{48D12D68-08B5-446B-B5A9-CAD55F2625EC}" type="slidenum">
              <a:rPr lang="en-US" altLang="ko-KR" sz="1400">
                <a:latin typeface="Calibri" panose="020F0502020204030204" pitchFamily="34" charset="0"/>
              </a:rPr>
              <a:pPr eaLnBrk="1" hangingPunct="1"/>
              <a:t>23</a:t>
            </a:fld>
            <a:endParaRPr lang="en-US" altLang="ko-KR" sz="1400">
              <a:latin typeface="Calibri" panose="020F0502020204030204" pitchFamily="34" charset="0"/>
            </a:endParaRPr>
          </a:p>
        </p:txBody>
      </p:sp>
      <p:pic>
        <p:nvPicPr>
          <p:cNvPr id="2" name="Picture 1">
            <a:extLst>
              <a:ext uri="{FF2B5EF4-FFF2-40B4-BE49-F238E27FC236}">
                <a16:creationId xmlns:a16="http://schemas.microsoft.com/office/drawing/2014/main" id="{D325894F-7DE7-97A8-2BC9-737B5DB24E54}"/>
              </a:ext>
            </a:extLst>
          </p:cNvPr>
          <p:cNvPicPr>
            <a:picLocks noChangeAspect="1"/>
          </p:cNvPicPr>
          <p:nvPr/>
        </p:nvPicPr>
        <p:blipFill>
          <a:blip r:embed="rId3"/>
          <a:stretch>
            <a:fillRect/>
          </a:stretch>
        </p:blipFill>
        <p:spPr>
          <a:xfrm>
            <a:off x="280139" y="2335248"/>
            <a:ext cx="2995896" cy="1997265"/>
          </a:xfrm>
          <a:prstGeom prst="rect">
            <a:avLst/>
          </a:prstGeom>
        </p:spPr>
      </p:pic>
      <p:pic>
        <p:nvPicPr>
          <p:cNvPr id="3" name="Image 13">
            <a:extLst>
              <a:ext uri="{FF2B5EF4-FFF2-40B4-BE49-F238E27FC236}">
                <a16:creationId xmlns:a16="http://schemas.microsoft.com/office/drawing/2014/main" id="{5D0C54DB-2562-B338-60C2-23CF939E458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63232" y="2997200"/>
            <a:ext cx="30069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D1E748E1-EE8C-136A-7A74-0A56A8ED92FD}"/>
              </a:ext>
            </a:extLst>
          </p:cNvPr>
          <p:cNvPicPr>
            <a:picLocks noChangeAspect="1"/>
          </p:cNvPicPr>
          <p:nvPr/>
        </p:nvPicPr>
        <p:blipFill>
          <a:blip r:embed="rId5"/>
          <a:stretch>
            <a:fillRect/>
          </a:stretch>
        </p:blipFill>
        <p:spPr>
          <a:xfrm>
            <a:off x="3908651" y="2682146"/>
            <a:ext cx="1243674" cy="1235055"/>
          </a:xfrm>
          <a:prstGeom prst="rect">
            <a:avLst/>
          </a:prstGeom>
        </p:spPr>
      </p:pic>
      <p:cxnSp>
        <p:nvCxnSpPr>
          <p:cNvPr id="10" name="Straight Arrow Connector 9">
            <a:extLst>
              <a:ext uri="{FF2B5EF4-FFF2-40B4-BE49-F238E27FC236}">
                <a16:creationId xmlns:a16="http://schemas.microsoft.com/office/drawing/2014/main" id="{4F19F606-B941-515F-0B43-06CB4F870331}"/>
              </a:ext>
            </a:extLst>
          </p:cNvPr>
          <p:cNvCxnSpPr/>
          <p:nvPr/>
        </p:nvCxnSpPr>
        <p:spPr>
          <a:xfrm>
            <a:off x="5344886" y="3233057"/>
            <a:ext cx="370114" cy="0"/>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pic>
        <p:nvPicPr>
          <p:cNvPr id="11" name="Picture 10">
            <a:extLst>
              <a:ext uri="{FF2B5EF4-FFF2-40B4-BE49-F238E27FC236}">
                <a16:creationId xmlns:a16="http://schemas.microsoft.com/office/drawing/2014/main" id="{A64697CF-4686-67D4-C348-7EF58AD14596}"/>
              </a:ext>
            </a:extLst>
          </p:cNvPr>
          <p:cNvPicPr>
            <a:picLocks noChangeAspect="1"/>
          </p:cNvPicPr>
          <p:nvPr/>
        </p:nvPicPr>
        <p:blipFill>
          <a:blip r:embed="rId6"/>
          <a:stretch>
            <a:fillRect/>
          </a:stretch>
        </p:blipFill>
        <p:spPr>
          <a:xfrm>
            <a:off x="5855908" y="2335248"/>
            <a:ext cx="2994328" cy="1997262"/>
          </a:xfrm>
          <a:prstGeom prst="rect">
            <a:avLst/>
          </a:prstGeom>
        </p:spPr>
      </p:pic>
      <p:sp>
        <p:nvSpPr>
          <p:cNvPr id="12" name="TextBox 11">
            <a:extLst>
              <a:ext uri="{FF2B5EF4-FFF2-40B4-BE49-F238E27FC236}">
                <a16:creationId xmlns:a16="http://schemas.microsoft.com/office/drawing/2014/main" id="{EFC991AE-6B5E-D72F-A6F2-92B28841336C}"/>
              </a:ext>
            </a:extLst>
          </p:cNvPr>
          <p:cNvSpPr txBox="1"/>
          <p:nvPr/>
        </p:nvSpPr>
        <p:spPr>
          <a:xfrm>
            <a:off x="160817" y="4360023"/>
            <a:ext cx="1973617" cy="261610"/>
          </a:xfrm>
          <a:prstGeom prst="rect">
            <a:avLst/>
          </a:prstGeom>
          <a:noFill/>
        </p:spPr>
        <p:txBody>
          <a:bodyPr wrap="none" rtlCol="0">
            <a:spAutoFit/>
          </a:bodyPr>
          <a:lstStyle/>
          <a:p>
            <a:r>
              <a:rPr lang="en-US" sz="1100" dirty="0"/>
              <a:t>Credit: Harvard CS 50 AI course</a:t>
            </a:r>
            <a:endParaRPr lang="en-CA" sz="1100" dirty="0"/>
          </a:p>
        </p:txBody>
      </p:sp>
      <mc:AlternateContent xmlns:mc="http://schemas.openxmlformats.org/markup-compatibility/2006" xmlns:pslz="http://schemas.microsoft.com/office/powerpoint/2016/slidezoom">
        <mc:Choice Requires="pslz">
          <p:graphicFrame>
            <p:nvGraphicFramePr>
              <p:cNvPr id="15" name="Slide Zoom 14">
                <a:extLst>
                  <a:ext uri="{FF2B5EF4-FFF2-40B4-BE49-F238E27FC236}">
                    <a16:creationId xmlns:a16="http://schemas.microsoft.com/office/drawing/2014/main" id="{A487FCA9-60FA-C966-C5A4-BC9BDAE9EE37}"/>
                  </a:ext>
                </a:extLst>
              </p:cNvPr>
              <p:cNvGraphicFramePr>
                <a:graphicFrameLocks noChangeAspect="1"/>
              </p:cNvGraphicFramePr>
              <p:nvPr/>
            </p:nvGraphicFramePr>
            <p:xfrm>
              <a:off x="8004468" y="5064088"/>
              <a:ext cx="592162" cy="444121"/>
            </p:xfrm>
            <a:graphic>
              <a:graphicData uri="http://schemas.microsoft.com/office/powerpoint/2016/slidezoom">
                <pslz:sldZm>
                  <pslz:sldZmObj sldId="462" cId="0">
                    <pslz:zmPr id="{3645D3D6-F35D-4801-AEE2-E86A86E59CAB}" returnToParent="0" transitionDur="1000">
                      <p166:blipFill xmlns:p166="http://schemas.microsoft.com/office/powerpoint/2016/6/main">
                        <a:blip r:embed="rId7"/>
                        <a:stretch>
                          <a:fillRect/>
                        </a:stretch>
                      </p166:blipFill>
                      <p166:spPr xmlns:p166="http://schemas.microsoft.com/office/powerpoint/2016/6/main">
                        <a:xfrm>
                          <a:off x="0" y="0"/>
                          <a:ext cx="592162" cy="444121"/>
                        </a:xfrm>
                        <a:prstGeom prst="rect">
                          <a:avLst/>
                        </a:prstGeom>
                        <a:ln w="3175">
                          <a:solidFill>
                            <a:prstClr val="ltGray"/>
                          </a:solidFill>
                        </a:ln>
                      </p166:spPr>
                    </pslz:zmPr>
                  </pslz:sldZmObj>
                </pslz:sldZm>
              </a:graphicData>
            </a:graphic>
          </p:graphicFrame>
        </mc:Choice>
        <mc:Fallback xmlns="">
          <p:pic>
            <p:nvPicPr>
              <p:cNvPr id="15" name="Slide Zoom 14">
                <a:extLst>
                  <a:ext uri="{FF2B5EF4-FFF2-40B4-BE49-F238E27FC236}">
                    <a16:creationId xmlns:a16="http://schemas.microsoft.com/office/drawing/2014/main" id="{A487FCA9-60FA-C966-C5A4-BC9BDAE9EE37}"/>
                  </a:ext>
                </a:extLst>
              </p:cNvPr>
              <p:cNvPicPr>
                <a:picLocks noGrp="1" noRot="1" noChangeAspect="1" noMove="1" noResize="1" noEditPoints="1" noAdjustHandles="1" noChangeArrowheads="1" noChangeShapeType="1"/>
              </p:cNvPicPr>
              <p:nvPr/>
            </p:nvPicPr>
            <p:blipFill>
              <a:blip r:embed="rId8"/>
              <a:stretch>
                <a:fillRect/>
              </a:stretch>
            </p:blipFill>
            <p:spPr>
              <a:xfrm>
                <a:off x="8004468" y="5064088"/>
                <a:ext cx="592162" cy="444121"/>
              </a:xfrm>
              <a:prstGeom prst="rect">
                <a:avLst/>
              </a:prstGeom>
              <a:ln w="3175">
                <a:solidFill>
                  <a:prstClr val="ltGray"/>
                </a:solidFill>
              </a:ln>
            </p:spPr>
          </p:pic>
        </mc:Fallback>
      </mc:AlternateContent>
    </p:spTree>
    <p:extLst>
      <p:ext uri="{BB962C8B-B14F-4D97-AF65-F5344CB8AC3E}">
        <p14:creationId xmlns:p14="http://schemas.microsoft.com/office/powerpoint/2010/main" val="22962901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re 1">
            <a:extLst>
              <a:ext uri="{FF2B5EF4-FFF2-40B4-BE49-F238E27FC236}">
                <a16:creationId xmlns:a16="http://schemas.microsoft.com/office/drawing/2014/main" id="{29F17E08-73BC-4AF4-8470-C2FCFA495859}"/>
              </a:ext>
            </a:extLst>
          </p:cNvPr>
          <p:cNvSpPr>
            <a:spLocks noGrp="1"/>
          </p:cNvSpPr>
          <p:nvPr>
            <p:ph type="title"/>
          </p:nvPr>
        </p:nvSpPr>
        <p:spPr/>
        <p:txBody>
          <a:bodyPr/>
          <a:lstStyle/>
          <a:p>
            <a:r>
              <a:rPr lang="fr-CA" altLang="en-US" dirty="0" err="1">
                <a:latin typeface="Arial" panose="020B0604020202020204" pitchFamily="34" charset="0"/>
              </a:rPr>
              <a:t>Pooling</a:t>
            </a:r>
            <a:r>
              <a:rPr lang="fr-CA" altLang="en-US" dirty="0">
                <a:latin typeface="Arial" panose="020B0604020202020204" pitchFamily="34" charset="0"/>
              </a:rPr>
              <a:t> d’une image</a:t>
            </a:r>
          </a:p>
        </p:txBody>
      </p:sp>
      <p:sp>
        <p:nvSpPr>
          <p:cNvPr id="68610" name="Espace réservé de la date 3">
            <a:extLst>
              <a:ext uri="{FF2B5EF4-FFF2-40B4-BE49-F238E27FC236}">
                <a16:creationId xmlns:a16="http://schemas.microsoft.com/office/drawing/2014/main" id="{60C87FAC-7DF2-4178-B6BE-E102210A0735}"/>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fr-CA" altLang="en-US" sz="1400">
                <a:latin typeface="Calibri" panose="020F0502020204030204" pitchFamily="34" charset="0"/>
              </a:rPr>
              <a:t>IFT 615</a:t>
            </a:r>
            <a:endParaRPr lang="en-US" altLang="ko-KR" sz="1400">
              <a:latin typeface="Calibri" panose="020F0502020204030204" pitchFamily="34" charset="0"/>
            </a:endParaRPr>
          </a:p>
        </p:txBody>
      </p:sp>
      <p:sp>
        <p:nvSpPr>
          <p:cNvPr id="68611" name="Espace réservé du pied de page 4">
            <a:extLst>
              <a:ext uri="{FF2B5EF4-FFF2-40B4-BE49-F238E27FC236}">
                <a16:creationId xmlns:a16="http://schemas.microsoft.com/office/drawing/2014/main" id="{BCC5E5ED-120D-4D49-8F28-C87A9FD8AD4F}"/>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de-DE" altLang="ko-KR" sz="1400" dirty="0">
                <a:latin typeface="Calibri" panose="020F0502020204030204" pitchFamily="34" charset="0"/>
              </a:rPr>
              <a:t>Hugo Larochelle et Froduald Kabanza</a:t>
            </a:r>
            <a:endParaRPr lang="en-US" altLang="ko-KR" sz="1400" dirty="0">
              <a:latin typeface="Calibri" panose="020F0502020204030204" pitchFamily="34" charset="0"/>
            </a:endParaRPr>
          </a:p>
        </p:txBody>
      </p:sp>
      <p:sp>
        <p:nvSpPr>
          <p:cNvPr id="29701" name="Espace réservé du numéro de diapositive 5">
            <a:extLst>
              <a:ext uri="{FF2B5EF4-FFF2-40B4-BE49-F238E27FC236}">
                <a16:creationId xmlns:a16="http://schemas.microsoft.com/office/drawing/2014/main" id="{3B3C54BF-7B66-4D82-BF7E-2CDBE35F9F12}"/>
              </a:ext>
            </a:extLst>
          </p:cNvPr>
          <p:cNvSpPr>
            <a:spLocks noGrp="1"/>
          </p:cNvSpPr>
          <p:nvPr>
            <p:ph type="sldNum" sz="quarter" idx="12"/>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fld id="{48D12D68-08B5-446B-B5A9-CAD55F2625EC}" type="slidenum">
              <a:rPr lang="en-US" altLang="ko-KR" sz="1400">
                <a:latin typeface="Calibri" panose="020F0502020204030204" pitchFamily="34" charset="0"/>
              </a:rPr>
              <a:pPr eaLnBrk="1" hangingPunct="1"/>
              <a:t>24</a:t>
            </a:fld>
            <a:endParaRPr lang="en-US" altLang="ko-KR" sz="1400">
              <a:latin typeface="Calibri" panose="020F0502020204030204" pitchFamily="34" charset="0"/>
            </a:endParaRPr>
          </a:p>
        </p:txBody>
      </p:sp>
      <p:sp>
        <p:nvSpPr>
          <p:cNvPr id="7" name="Espace réservé du contenu 2">
            <a:extLst>
              <a:ext uri="{FF2B5EF4-FFF2-40B4-BE49-F238E27FC236}">
                <a16:creationId xmlns:a16="http://schemas.microsoft.com/office/drawing/2014/main" id="{134333D8-D4D7-401F-8301-4502BC944554}"/>
              </a:ext>
            </a:extLst>
          </p:cNvPr>
          <p:cNvSpPr txBox="1">
            <a:spLocks/>
          </p:cNvSpPr>
          <p:nvPr/>
        </p:nvSpPr>
        <p:spPr>
          <a:xfrm>
            <a:off x="457200" y="1600200"/>
            <a:ext cx="8229600" cy="990600"/>
          </a:xfrm>
          <a:prstGeom prst="rect">
            <a:avLst/>
          </a:prstGeom>
        </p:spPr>
        <p:txBody>
          <a:bodyPr/>
          <a:lstStyle>
            <a:lvl1pPr marL="342900" indent="-342900" algn="l" defTabSz="457200" rtl="0" eaLnBrk="1" fontAlgn="base" hangingPunct="1">
              <a:spcBef>
                <a:spcPct val="20000"/>
              </a:spcBef>
              <a:spcAft>
                <a:spcPct val="0"/>
              </a:spcAft>
              <a:buClr>
                <a:srgbClr val="0000FF"/>
              </a:buClr>
              <a:buSzPct val="125000"/>
              <a:buFont typeface="Lucida Grande" charset="0"/>
              <a:buChar char="●"/>
              <a:defRPr sz="20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Clr>
                <a:srgbClr val="0000FF"/>
              </a:buClr>
              <a:buSzPct val="85000"/>
              <a:buFont typeface="Wingdings" charset="0"/>
              <a:buChar char="u"/>
              <a:defRPr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Clr>
                <a:srgbClr val="0000FF"/>
              </a:buClr>
              <a:buFont typeface="Lucida Grande" charset="0"/>
              <a:buChar char="»"/>
              <a:defRPr sz="16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Clr>
                <a:srgbClr val="0000FF"/>
              </a:buClr>
              <a:buFont typeface="Arial" charset="0"/>
              <a:buChar char="–"/>
              <a:defRPr sz="16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Clr>
                <a:srgbClr val="0000FF"/>
              </a:buClr>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fr-CA" dirty="0">
                <a:ea typeface="굴림" charset="0"/>
                <a:cs typeface="굴림" charset="0"/>
              </a:rPr>
              <a:t>Opération de </a:t>
            </a:r>
            <a:r>
              <a:rPr lang="fr-CA" b="1" dirty="0">
                <a:ea typeface="굴림" charset="0"/>
                <a:cs typeface="굴림" charset="0"/>
              </a:rPr>
              <a:t>réduire la taille de l’image </a:t>
            </a:r>
            <a:r>
              <a:rPr lang="fr-CA" dirty="0">
                <a:ea typeface="굴림" charset="0"/>
                <a:cs typeface="굴림" charset="0"/>
              </a:rPr>
              <a:t>remplaçant des régions de l’image par leurs échantillons</a:t>
            </a:r>
            <a:endParaRPr lang="fr-CA" sz="1800" dirty="0">
              <a:latin typeface="+mn-lt"/>
              <a:ea typeface="굴림" charset="0"/>
              <a:cs typeface="굴림" charset="0"/>
            </a:endParaRPr>
          </a:p>
          <a:p>
            <a:pPr marL="0" indent="0">
              <a:buNone/>
            </a:pPr>
            <a:endParaRPr lang="fr-CA" dirty="0">
              <a:latin typeface="+mn-lt"/>
              <a:ea typeface="굴림" charset="0"/>
              <a:cs typeface="굴림" charset="0"/>
            </a:endParaRPr>
          </a:p>
          <a:p>
            <a:pPr marL="0" indent="0">
              <a:buNone/>
            </a:pPr>
            <a:endParaRPr lang="fr-CA" dirty="0">
              <a:latin typeface="+mn-lt"/>
              <a:ea typeface="굴림" charset="0"/>
              <a:cs typeface="굴림" charset="0"/>
            </a:endParaRPr>
          </a:p>
          <a:p>
            <a:pPr marL="0" indent="0">
              <a:buNone/>
            </a:pPr>
            <a:endParaRPr lang="fr-CA" dirty="0">
              <a:latin typeface="+mn-lt"/>
              <a:ea typeface="굴림" charset="0"/>
              <a:cs typeface="굴림" charset="0"/>
            </a:endParaRPr>
          </a:p>
          <a:p>
            <a:pPr marL="0" indent="0">
              <a:buNone/>
            </a:pPr>
            <a:endParaRPr lang="fr-CA" altLang="ko-KR" dirty="0"/>
          </a:p>
          <a:p>
            <a:endParaRPr lang="fr-CA" altLang="en-US" dirty="0"/>
          </a:p>
        </p:txBody>
      </p:sp>
    </p:spTree>
    <p:extLst>
      <p:ext uri="{BB962C8B-B14F-4D97-AF65-F5344CB8AC3E}">
        <p14:creationId xmlns:p14="http://schemas.microsoft.com/office/powerpoint/2010/main" val="35933156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re 1">
            <a:extLst>
              <a:ext uri="{FF2B5EF4-FFF2-40B4-BE49-F238E27FC236}">
                <a16:creationId xmlns:a16="http://schemas.microsoft.com/office/drawing/2014/main" id="{29F17E08-73BC-4AF4-8470-C2FCFA495859}"/>
              </a:ext>
            </a:extLst>
          </p:cNvPr>
          <p:cNvSpPr>
            <a:spLocks noGrp="1"/>
          </p:cNvSpPr>
          <p:nvPr>
            <p:ph type="title"/>
          </p:nvPr>
        </p:nvSpPr>
        <p:spPr/>
        <p:txBody>
          <a:bodyPr/>
          <a:lstStyle/>
          <a:p>
            <a:r>
              <a:rPr lang="fr-CA" altLang="en-US" dirty="0">
                <a:latin typeface="Arial" panose="020B0604020202020204" pitchFamily="34" charset="0"/>
              </a:rPr>
              <a:t>Max-</a:t>
            </a:r>
            <a:r>
              <a:rPr lang="fr-CA" altLang="en-US" dirty="0" err="1">
                <a:latin typeface="Arial" panose="020B0604020202020204" pitchFamily="34" charset="0"/>
              </a:rPr>
              <a:t>pooling</a:t>
            </a:r>
            <a:r>
              <a:rPr lang="fr-CA" altLang="en-US" dirty="0">
                <a:latin typeface="Arial" panose="020B0604020202020204" pitchFamily="34" charset="0"/>
              </a:rPr>
              <a:t> d’une image</a:t>
            </a:r>
          </a:p>
        </p:txBody>
      </p:sp>
      <p:sp>
        <p:nvSpPr>
          <p:cNvPr id="68610" name="Espace réservé de la date 3">
            <a:extLst>
              <a:ext uri="{FF2B5EF4-FFF2-40B4-BE49-F238E27FC236}">
                <a16:creationId xmlns:a16="http://schemas.microsoft.com/office/drawing/2014/main" id="{60C87FAC-7DF2-4178-B6BE-E102210A0735}"/>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fr-CA" altLang="en-US" sz="1400">
                <a:latin typeface="Calibri" panose="020F0502020204030204" pitchFamily="34" charset="0"/>
              </a:rPr>
              <a:t>IFT 615</a:t>
            </a:r>
            <a:endParaRPr lang="en-US" altLang="ko-KR" sz="1400">
              <a:latin typeface="Calibri" panose="020F0502020204030204" pitchFamily="34" charset="0"/>
            </a:endParaRPr>
          </a:p>
        </p:txBody>
      </p:sp>
      <p:sp>
        <p:nvSpPr>
          <p:cNvPr id="68611" name="Espace réservé du pied de page 4">
            <a:extLst>
              <a:ext uri="{FF2B5EF4-FFF2-40B4-BE49-F238E27FC236}">
                <a16:creationId xmlns:a16="http://schemas.microsoft.com/office/drawing/2014/main" id="{BCC5E5ED-120D-4D49-8F28-C87A9FD8AD4F}"/>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de-DE" altLang="ko-KR" sz="1400" dirty="0">
                <a:latin typeface="Calibri" panose="020F0502020204030204" pitchFamily="34" charset="0"/>
              </a:rPr>
              <a:t>Hugo Larochelle et Froduald Kabanza</a:t>
            </a:r>
            <a:endParaRPr lang="en-US" altLang="ko-KR" sz="1400" dirty="0">
              <a:latin typeface="Calibri" panose="020F0502020204030204" pitchFamily="34" charset="0"/>
            </a:endParaRPr>
          </a:p>
        </p:txBody>
      </p:sp>
      <p:sp>
        <p:nvSpPr>
          <p:cNvPr id="29701" name="Espace réservé du numéro de diapositive 5">
            <a:extLst>
              <a:ext uri="{FF2B5EF4-FFF2-40B4-BE49-F238E27FC236}">
                <a16:creationId xmlns:a16="http://schemas.microsoft.com/office/drawing/2014/main" id="{3B3C54BF-7B66-4D82-BF7E-2CDBE35F9F12}"/>
              </a:ext>
            </a:extLst>
          </p:cNvPr>
          <p:cNvSpPr>
            <a:spLocks noGrp="1"/>
          </p:cNvSpPr>
          <p:nvPr>
            <p:ph type="sldNum" sz="quarter" idx="12"/>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fld id="{48D12D68-08B5-446B-B5A9-CAD55F2625EC}" type="slidenum">
              <a:rPr lang="en-US" altLang="ko-KR" sz="1400">
                <a:latin typeface="Calibri" panose="020F0502020204030204" pitchFamily="34" charset="0"/>
              </a:rPr>
              <a:pPr eaLnBrk="1" hangingPunct="1"/>
              <a:t>25</a:t>
            </a:fld>
            <a:endParaRPr lang="en-US" altLang="ko-KR" sz="1400">
              <a:latin typeface="Calibri" panose="020F0502020204030204" pitchFamily="34" charset="0"/>
            </a:endParaRPr>
          </a:p>
        </p:txBody>
      </p:sp>
      <p:sp>
        <p:nvSpPr>
          <p:cNvPr id="7" name="Espace réservé du contenu 2">
            <a:extLst>
              <a:ext uri="{FF2B5EF4-FFF2-40B4-BE49-F238E27FC236}">
                <a16:creationId xmlns:a16="http://schemas.microsoft.com/office/drawing/2014/main" id="{134333D8-D4D7-401F-8301-4502BC944554}"/>
              </a:ext>
            </a:extLst>
          </p:cNvPr>
          <p:cNvSpPr txBox="1">
            <a:spLocks/>
          </p:cNvSpPr>
          <p:nvPr/>
        </p:nvSpPr>
        <p:spPr>
          <a:xfrm>
            <a:off x="457200" y="1600200"/>
            <a:ext cx="8229600" cy="990600"/>
          </a:xfrm>
          <a:prstGeom prst="rect">
            <a:avLst/>
          </a:prstGeom>
        </p:spPr>
        <p:txBody>
          <a:bodyPr/>
          <a:lstStyle>
            <a:lvl1pPr marL="342900" indent="-342900" algn="l" defTabSz="457200" rtl="0" eaLnBrk="1" fontAlgn="base" hangingPunct="1">
              <a:spcBef>
                <a:spcPct val="20000"/>
              </a:spcBef>
              <a:spcAft>
                <a:spcPct val="0"/>
              </a:spcAft>
              <a:buClr>
                <a:srgbClr val="0000FF"/>
              </a:buClr>
              <a:buSzPct val="125000"/>
              <a:buFont typeface="Lucida Grande" charset="0"/>
              <a:buChar char="●"/>
              <a:defRPr sz="20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Clr>
                <a:srgbClr val="0000FF"/>
              </a:buClr>
              <a:buSzPct val="85000"/>
              <a:buFont typeface="Wingdings" charset="0"/>
              <a:buChar char="u"/>
              <a:defRPr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Clr>
                <a:srgbClr val="0000FF"/>
              </a:buClr>
              <a:buFont typeface="Lucida Grande" charset="0"/>
              <a:buChar char="»"/>
              <a:defRPr sz="16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Clr>
                <a:srgbClr val="0000FF"/>
              </a:buClr>
              <a:buFont typeface="Arial" charset="0"/>
              <a:buChar char="–"/>
              <a:defRPr sz="16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Clr>
                <a:srgbClr val="0000FF"/>
              </a:buClr>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fr-CA" dirty="0">
                <a:ea typeface="굴림" charset="0"/>
                <a:cs typeface="굴림" charset="0"/>
              </a:rPr>
              <a:t>Opération de </a:t>
            </a:r>
            <a:r>
              <a:rPr lang="fr-CA" b="1" dirty="0">
                <a:ea typeface="굴림" charset="0"/>
                <a:cs typeface="굴림" charset="0"/>
              </a:rPr>
              <a:t>réduire la taille de l’image </a:t>
            </a:r>
            <a:r>
              <a:rPr lang="fr-CA" dirty="0">
                <a:ea typeface="굴림" charset="0"/>
                <a:cs typeface="굴림" charset="0"/>
              </a:rPr>
              <a:t>remplaçant chaque région de l’image par le maximum de la région</a:t>
            </a:r>
            <a:endParaRPr lang="fr-CA" sz="1800" dirty="0">
              <a:latin typeface="+mn-lt"/>
              <a:ea typeface="굴림" charset="0"/>
              <a:cs typeface="굴림" charset="0"/>
            </a:endParaRPr>
          </a:p>
          <a:p>
            <a:pPr marL="0" indent="0">
              <a:buNone/>
            </a:pPr>
            <a:endParaRPr lang="fr-CA" dirty="0">
              <a:latin typeface="+mn-lt"/>
              <a:ea typeface="굴림" charset="0"/>
              <a:cs typeface="굴림" charset="0"/>
            </a:endParaRPr>
          </a:p>
          <a:p>
            <a:pPr marL="0" indent="0">
              <a:buNone/>
            </a:pPr>
            <a:endParaRPr lang="fr-CA" dirty="0">
              <a:latin typeface="+mn-lt"/>
              <a:ea typeface="굴림" charset="0"/>
              <a:cs typeface="굴림" charset="0"/>
            </a:endParaRPr>
          </a:p>
          <a:p>
            <a:pPr marL="0" indent="0">
              <a:buNone/>
            </a:pPr>
            <a:endParaRPr lang="fr-CA" dirty="0">
              <a:latin typeface="+mn-lt"/>
              <a:ea typeface="굴림" charset="0"/>
              <a:cs typeface="굴림" charset="0"/>
            </a:endParaRPr>
          </a:p>
          <a:p>
            <a:pPr marL="0" indent="0">
              <a:buNone/>
            </a:pPr>
            <a:endParaRPr lang="fr-CA" altLang="ko-KR" dirty="0"/>
          </a:p>
          <a:p>
            <a:endParaRPr lang="fr-CA" altLang="en-US" dirty="0"/>
          </a:p>
        </p:txBody>
      </p:sp>
    </p:spTree>
    <p:extLst>
      <p:ext uri="{BB962C8B-B14F-4D97-AF65-F5344CB8AC3E}">
        <p14:creationId xmlns:p14="http://schemas.microsoft.com/office/powerpoint/2010/main" val="3913646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re 1">
            <a:extLst>
              <a:ext uri="{FF2B5EF4-FFF2-40B4-BE49-F238E27FC236}">
                <a16:creationId xmlns:a16="http://schemas.microsoft.com/office/drawing/2014/main" id="{5E2DD590-C6CA-4192-939F-C405F220CBDD}"/>
              </a:ext>
            </a:extLst>
          </p:cNvPr>
          <p:cNvSpPr>
            <a:spLocks noGrp="1"/>
          </p:cNvSpPr>
          <p:nvPr>
            <p:ph type="title"/>
          </p:nvPr>
        </p:nvSpPr>
        <p:spPr/>
        <p:txBody>
          <a:bodyPr/>
          <a:lstStyle/>
          <a:p>
            <a:r>
              <a:rPr lang="fr-CA" altLang="en-US" dirty="0">
                <a:latin typeface="Arial" panose="020B0604020202020204" pitchFamily="34" charset="0"/>
              </a:rPr>
              <a:t>Exemple</a:t>
            </a:r>
          </a:p>
        </p:txBody>
      </p:sp>
      <p:sp>
        <p:nvSpPr>
          <p:cNvPr id="74755" name="Espace réservé de la date 3">
            <a:extLst>
              <a:ext uri="{FF2B5EF4-FFF2-40B4-BE49-F238E27FC236}">
                <a16:creationId xmlns:a16="http://schemas.microsoft.com/office/drawing/2014/main" id="{BE6529D9-AF35-447B-89F4-A0B1D35F0FF5}"/>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fr-CA" altLang="en-US" sz="1400">
                <a:latin typeface="Calibri" panose="020F0502020204030204" pitchFamily="34" charset="0"/>
              </a:rPr>
              <a:t>IFT 615</a:t>
            </a:r>
            <a:endParaRPr lang="en-US" altLang="ko-KR" sz="1400">
              <a:latin typeface="Calibri" panose="020F0502020204030204" pitchFamily="34" charset="0"/>
            </a:endParaRPr>
          </a:p>
        </p:txBody>
      </p:sp>
      <p:sp>
        <p:nvSpPr>
          <p:cNvPr id="74756" name="Espace réservé du pied de page 4">
            <a:extLst>
              <a:ext uri="{FF2B5EF4-FFF2-40B4-BE49-F238E27FC236}">
                <a16:creationId xmlns:a16="http://schemas.microsoft.com/office/drawing/2014/main" id="{E7A50E32-0EC6-44B3-8081-1EB925367592}"/>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de-DE" altLang="ko-KR" sz="1400" dirty="0">
                <a:latin typeface="Calibri" panose="020F0502020204030204" pitchFamily="34" charset="0"/>
              </a:rPr>
              <a:t>Hugo Larochelle et Froduald Kabanza</a:t>
            </a:r>
            <a:endParaRPr lang="en-US" altLang="ko-KR" sz="1400" dirty="0">
              <a:latin typeface="Calibri" panose="020F0502020204030204" pitchFamily="34" charset="0"/>
            </a:endParaRPr>
          </a:p>
        </p:txBody>
      </p:sp>
      <p:sp>
        <p:nvSpPr>
          <p:cNvPr id="29701" name="Espace réservé du numéro de diapositive 5">
            <a:extLst>
              <a:ext uri="{FF2B5EF4-FFF2-40B4-BE49-F238E27FC236}">
                <a16:creationId xmlns:a16="http://schemas.microsoft.com/office/drawing/2014/main" id="{6C989C08-5940-4935-A8A4-296FF8F7938F}"/>
              </a:ext>
            </a:extLst>
          </p:cNvPr>
          <p:cNvSpPr>
            <a:spLocks noGrp="1"/>
          </p:cNvSpPr>
          <p:nvPr>
            <p:ph type="sldNum" sz="quarter" idx="12"/>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fld id="{41017165-AE1C-4741-B04A-AFE435966707}" type="slidenum">
              <a:rPr lang="en-US" altLang="ko-KR" sz="1400">
                <a:latin typeface="Calibri" panose="020F0502020204030204" pitchFamily="34" charset="0"/>
              </a:rPr>
              <a:pPr eaLnBrk="1" hangingPunct="1"/>
              <a:t>26</a:t>
            </a:fld>
            <a:endParaRPr lang="en-US" altLang="ko-KR" sz="1400">
              <a:latin typeface="Calibri" panose="020F0502020204030204" pitchFamily="34" charset="0"/>
            </a:endParaRPr>
          </a:p>
        </p:txBody>
      </p:sp>
      <p:graphicFrame>
        <p:nvGraphicFramePr>
          <p:cNvPr id="28" name="Tableau 27">
            <a:extLst>
              <a:ext uri="{FF2B5EF4-FFF2-40B4-BE49-F238E27FC236}">
                <a16:creationId xmlns:a16="http://schemas.microsoft.com/office/drawing/2014/main" id="{91D53FA0-0E70-4DD5-B3D6-A7D0F7173F7C}"/>
              </a:ext>
            </a:extLst>
          </p:cNvPr>
          <p:cNvGraphicFramePr>
            <a:graphicFrameLocks noGrp="1"/>
          </p:cNvGraphicFramePr>
          <p:nvPr/>
        </p:nvGraphicFramePr>
        <p:xfrm>
          <a:off x="6261924" y="3501008"/>
          <a:ext cx="1190396" cy="1043226"/>
        </p:xfrm>
        <a:graphic>
          <a:graphicData uri="http://schemas.openxmlformats.org/drawingml/2006/table">
            <a:tbl>
              <a:tblPr>
                <a:effectLst>
                  <a:outerShdw blurRad="50800" dist="38100" dir="2700000" algn="tl" rotWithShape="0">
                    <a:srgbClr val="000000">
                      <a:alpha val="43000"/>
                    </a:srgbClr>
                  </a:outerShdw>
                </a:effectLst>
                <a:tableStyleId>{2A488322-F2BA-4B5B-9748-0D474271808F}</a:tableStyleId>
              </a:tblPr>
              <a:tblGrid>
                <a:gridCol w="595198">
                  <a:extLst>
                    <a:ext uri="{9D8B030D-6E8A-4147-A177-3AD203B41FA5}">
                      <a16:colId xmlns:a16="http://schemas.microsoft.com/office/drawing/2014/main" val="20000"/>
                    </a:ext>
                  </a:extLst>
                </a:gridCol>
                <a:gridCol w="595198">
                  <a:extLst>
                    <a:ext uri="{9D8B030D-6E8A-4147-A177-3AD203B41FA5}">
                      <a16:colId xmlns:a16="http://schemas.microsoft.com/office/drawing/2014/main" val="20001"/>
                    </a:ext>
                  </a:extLst>
                </a:gridCol>
              </a:tblGrid>
              <a:tr h="521613">
                <a:tc>
                  <a:txBody>
                    <a:bodyPr/>
                    <a:lstStyle/>
                    <a:p>
                      <a:pPr algn="ctr"/>
                      <a:r>
                        <a:rPr lang="fr-FR" sz="1600" dirty="0">
                          <a:solidFill>
                            <a:schemeClr val="tx1"/>
                          </a:solidFill>
                        </a:rPr>
                        <a:t>0.19</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bg1">
                        <a:lumMod val="50000"/>
                      </a:schemeClr>
                    </a:solidFill>
                  </a:tcPr>
                </a:tc>
                <a:tc>
                  <a:txBody>
                    <a:bodyPr/>
                    <a:lstStyle/>
                    <a:p>
                      <a:pPr algn="ctr"/>
                      <a:r>
                        <a:rPr lang="fr-FR" sz="1600" dirty="0">
                          <a:solidFill>
                            <a:schemeClr val="tx1"/>
                          </a:solidFill>
                        </a:rPr>
                        <a:t>0.19</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bg1">
                        <a:lumMod val="50000"/>
                      </a:schemeClr>
                    </a:solidFill>
                  </a:tcPr>
                </a:tc>
                <a:extLst>
                  <a:ext uri="{0D108BD9-81ED-4DB2-BD59-A6C34878D82A}">
                    <a16:rowId xmlns:a16="http://schemas.microsoft.com/office/drawing/2014/main" val="10000"/>
                  </a:ext>
                </a:extLst>
              </a:tr>
              <a:tr h="521613">
                <a:tc>
                  <a:txBody>
                    <a:bodyPr/>
                    <a:lstStyle/>
                    <a:p>
                      <a:pPr algn="ctr"/>
                      <a:r>
                        <a:rPr lang="fr-FR" sz="1600" dirty="0">
                          <a:solidFill>
                            <a:schemeClr val="tx1"/>
                          </a:solidFill>
                        </a:rPr>
                        <a:t>0.75</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bg1"/>
                    </a:solidFill>
                  </a:tcPr>
                </a:tc>
                <a:tc>
                  <a:txBody>
                    <a:bodyPr/>
                    <a:lstStyle/>
                    <a:p>
                      <a:pPr algn="ctr"/>
                      <a:r>
                        <a:rPr lang="fr-FR" sz="1600" dirty="0">
                          <a:solidFill>
                            <a:schemeClr val="bg1"/>
                          </a:solidFill>
                        </a:rPr>
                        <a:t>0.02</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tx1"/>
                    </a:solidFill>
                  </a:tcPr>
                </a:tc>
                <a:extLst>
                  <a:ext uri="{0D108BD9-81ED-4DB2-BD59-A6C34878D82A}">
                    <a16:rowId xmlns:a16="http://schemas.microsoft.com/office/drawing/2014/main" val="10001"/>
                  </a:ext>
                </a:extLst>
              </a:tr>
            </a:tbl>
          </a:graphicData>
        </a:graphic>
      </p:graphicFrame>
      <p:graphicFrame>
        <p:nvGraphicFramePr>
          <p:cNvPr id="30" name="Tableau 29">
            <a:extLst>
              <a:ext uri="{FF2B5EF4-FFF2-40B4-BE49-F238E27FC236}">
                <a16:creationId xmlns:a16="http://schemas.microsoft.com/office/drawing/2014/main" id="{32E8794E-6BC1-484F-B1E4-E8E4DC38D101}"/>
              </a:ext>
            </a:extLst>
          </p:cNvPr>
          <p:cNvGraphicFramePr>
            <a:graphicFrameLocks noGrp="1"/>
          </p:cNvGraphicFramePr>
          <p:nvPr/>
        </p:nvGraphicFramePr>
        <p:xfrm>
          <a:off x="1207453" y="2996952"/>
          <a:ext cx="2380792" cy="2086452"/>
        </p:xfrm>
        <a:graphic>
          <a:graphicData uri="http://schemas.openxmlformats.org/drawingml/2006/table">
            <a:tbl>
              <a:tblPr>
                <a:effectLst>
                  <a:outerShdw blurRad="50800" dist="38100" dir="2700000" algn="tl" rotWithShape="0">
                    <a:srgbClr val="000000">
                      <a:alpha val="43000"/>
                    </a:srgbClr>
                  </a:outerShdw>
                </a:effectLst>
                <a:tableStyleId>{2A488322-F2BA-4B5B-9748-0D474271808F}</a:tableStyleId>
              </a:tblPr>
              <a:tblGrid>
                <a:gridCol w="595198">
                  <a:extLst>
                    <a:ext uri="{9D8B030D-6E8A-4147-A177-3AD203B41FA5}">
                      <a16:colId xmlns:a16="http://schemas.microsoft.com/office/drawing/2014/main" val="20000"/>
                    </a:ext>
                  </a:extLst>
                </a:gridCol>
                <a:gridCol w="595198">
                  <a:extLst>
                    <a:ext uri="{9D8B030D-6E8A-4147-A177-3AD203B41FA5}">
                      <a16:colId xmlns:a16="http://schemas.microsoft.com/office/drawing/2014/main" val="20001"/>
                    </a:ext>
                  </a:extLst>
                </a:gridCol>
                <a:gridCol w="595198">
                  <a:extLst>
                    <a:ext uri="{9D8B030D-6E8A-4147-A177-3AD203B41FA5}">
                      <a16:colId xmlns:a16="http://schemas.microsoft.com/office/drawing/2014/main" val="20002"/>
                    </a:ext>
                  </a:extLst>
                </a:gridCol>
                <a:gridCol w="595198">
                  <a:extLst>
                    <a:ext uri="{9D8B030D-6E8A-4147-A177-3AD203B41FA5}">
                      <a16:colId xmlns:a16="http://schemas.microsoft.com/office/drawing/2014/main" val="20003"/>
                    </a:ext>
                  </a:extLst>
                </a:gridCol>
              </a:tblGrid>
              <a:tr h="521613">
                <a:tc>
                  <a:txBody>
                    <a:bodyPr/>
                    <a:lstStyle/>
                    <a:p>
                      <a:pPr algn="ctr"/>
                      <a:r>
                        <a:rPr lang="fr-FR" sz="1600" dirty="0">
                          <a:solidFill>
                            <a:schemeClr val="bg1"/>
                          </a:solidFill>
                        </a:rPr>
                        <a:t>0.02</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tx1"/>
                    </a:solidFill>
                  </a:tcPr>
                </a:tc>
                <a:tc>
                  <a:txBody>
                    <a:bodyPr/>
                    <a:lstStyle/>
                    <a:p>
                      <a:pPr algn="ctr"/>
                      <a:r>
                        <a:rPr lang="fr-FR" sz="1600" dirty="0">
                          <a:solidFill>
                            <a:schemeClr val="tx1"/>
                          </a:solidFill>
                        </a:rPr>
                        <a:t>0.19</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bg1">
                        <a:lumMod val="50000"/>
                      </a:schemeClr>
                    </a:solidFill>
                  </a:tcPr>
                </a:tc>
                <a:tc>
                  <a:txBody>
                    <a:bodyPr/>
                    <a:lstStyle/>
                    <a:p>
                      <a:pPr algn="ctr"/>
                      <a:r>
                        <a:rPr lang="fr-FR" sz="1600" dirty="0">
                          <a:solidFill>
                            <a:srgbClr val="000000"/>
                          </a:solidFill>
                        </a:rPr>
                        <a:t>0.19</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bg1">
                        <a:lumMod val="50000"/>
                      </a:schemeClr>
                    </a:solidFill>
                  </a:tcPr>
                </a:tc>
                <a:tc>
                  <a:txBody>
                    <a:bodyPr/>
                    <a:lstStyle/>
                    <a:p>
                      <a:pPr algn="ctr"/>
                      <a:r>
                        <a:rPr lang="fr-FR" sz="1600" dirty="0">
                          <a:solidFill>
                            <a:srgbClr val="FFFFFF"/>
                          </a:solidFill>
                        </a:rPr>
                        <a:t>0.02</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extLst>
                  <a:ext uri="{0D108BD9-81ED-4DB2-BD59-A6C34878D82A}">
                    <a16:rowId xmlns:a16="http://schemas.microsoft.com/office/drawing/2014/main" val="10000"/>
                  </a:ext>
                </a:extLst>
              </a:tr>
              <a:tr h="521613">
                <a:tc>
                  <a:txBody>
                    <a:bodyPr/>
                    <a:lstStyle/>
                    <a:p>
                      <a:pPr algn="ctr"/>
                      <a:r>
                        <a:rPr lang="fr-FR" sz="1600" dirty="0">
                          <a:solidFill>
                            <a:schemeClr val="bg1"/>
                          </a:solidFill>
                        </a:rPr>
                        <a:t>0.02</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tx1"/>
                    </a:solidFill>
                  </a:tcPr>
                </a:tc>
                <a:tc>
                  <a:txBody>
                    <a:bodyPr/>
                    <a:lstStyle/>
                    <a:p>
                      <a:pPr algn="ctr"/>
                      <a:r>
                        <a:rPr lang="fr-FR" sz="1600" dirty="0">
                          <a:solidFill>
                            <a:srgbClr val="000000"/>
                          </a:solidFill>
                        </a:rPr>
                        <a:t>0.19</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bg1">
                        <a:lumMod val="50000"/>
                      </a:schemeClr>
                    </a:solidFill>
                  </a:tcPr>
                </a:tc>
                <a:tc>
                  <a:txBody>
                    <a:bodyPr/>
                    <a:lstStyle/>
                    <a:p>
                      <a:pPr algn="ctr"/>
                      <a:r>
                        <a:rPr lang="fr-FR" sz="1600" dirty="0">
                          <a:solidFill>
                            <a:srgbClr val="000000"/>
                          </a:solidFill>
                        </a:rPr>
                        <a:t>0.19</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bg1">
                        <a:lumMod val="50000"/>
                      </a:schemeClr>
                    </a:solidFill>
                  </a:tcPr>
                </a:tc>
                <a:tc>
                  <a:txBody>
                    <a:bodyPr/>
                    <a:lstStyle/>
                    <a:p>
                      <a:pPr algn="ctr"/>
                      <a:r>
                        <a:rPr lang="fr-FR" sz="1600" dirty="0">
                          <a:solidFill>
                            <a:srgbClr val="FFFFFF"/>
                          </a:solidFill>
                        </a:rPr>
                        <a:t>0.02</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extLst>
                  <a:ext uri="{0D108BD9-81ED-4DB2-BD59-A6C34878D82A}">
                    <a16:rowId xmlns:a16="http://schemas.microsoft.com/office/drawing/2014/main" val="10001"/>
                  </a:ext>
                </a:extLst>
              </a:tr>
              <a:tr h="521613">
                <a:tc>
                  <a:txBody>
                    <a:bodyPr/>
                    <a:lstStyle/>
                    <a:p>
                      <a:pPr algn="ctr"/>
                      <a:r>
                        <a:rPr lang="fr-FR" sz="1600" dirty="0">
                          <a:solidFill>
                            <a:srgbClr val="FFFFFF"/>
                          </a:solidFill>
                        </a:rPr>
                        <a:t>0.02</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tc>
                  <a:txBody>
                    <a:bodyPr/>
                    <a:lstStyle/>
                    <a:p>
                      <a:pPr algn="ctr"/>
                      <a:r>
                        <a:rPr lang="fr-FR" sz="1600" dirty="0"/>
                        <a:t>0.75</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tcPr>
                </a:tc>
                <a:tc>
                  <a:txBody>
                    <a:bodyPr/>
                    <a:lstStyle/>
                    <a:p>
                      <a:pPr algn="ctr"/>
                      <a:r>
                        <a:rPr lang="fr-FR" sz="1600" dirty="0">
                          <a:solidFill>
                            <a:srgbClr val="FFFFFF"/>
                          </a:solidFill>
                        </a:rPr>
                        <a:t>0.02</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tc>
                  <a:txBody>
                    <a:bodyPr/>
                    <a:lstStyle/>
                    <a:p>
                      <a:pPr algn="ctr"/>
                      <a:r>
                        <a:rPr lang="fr-FR" sz="1600" dirty="0">
                          <a:solidFill>
                            <a:srgbClr val="FFFFFF"/>
                          </a:solidFill>
                        </a:rPr>
                        <a:t>0.02</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extLst>
                  <a:ext uri="{0D108BD9-81ED-4DB2-BD59-A6C34878D82A}">
                    <a16:rowId xmlns:a16="http://schemas.microsoft.com/office/drawing/2014/main" val="10002"/>
                  </a:ext>
                </a:extLst>
              </a:tr>
              <a:tr h="521613">
                <a:tc>
                  <a:txBody>
                    <a:bodyPr/>
                    <a:lstStyle/>
                    <a:p>
                      <a:pPr algn="ctr"/>
                      <a:r>
                        <a:rPr lang="fr-FR" sz="1600" dirty="0"/>
                        <a:t>0.75</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tcPr>
                </a:tc>
                <a:tc>
                  <a:txBody>
                    <a:bodyPr/>
                    <a:lstStyle/>
                    <a:p>
                      <a:pPr algn="ctr"/>
                      <a:r>
                        <a:rPr lang="fr-FR" sz="1600" dirty="0">
                          <a:solidFill>
                            <a:srgbClr val="FFFFFF"/>
                          </a:solidFill>
                        </a:rPr>
                        <a:t>0.02</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tc>
                  <a:txBody>
                    <a:bodyPr/>
                    <a:lstStyle/>
                    <a:p>
                      <a:pPr algn="ctr"/>
                      <a:r>
                        <a:rPr lang="fr-FR" sz="1600" dirty="0">
                          <a:solidFill>
                            <a:srgbClr val="FFFFFF"/>
                          </a:solidFill>
                        </a:rPr>
                        <a:t>0.02</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tc>
                  <a:txBody>
                    <a:bodyPr/>
                    <a:lstStyle/>
                    <a:p>
                      <a:pPr algn="ctr"/>
                      <a:r>
                        <a:rPr lang="fr-FR" sz="1600" dirty="0">
                          <a:solidFill>
                            <a:srgbClr val="FFFFFF"/>
                          </a:solidFill>
                        </a:rPr>
                        <a:t>0.02</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extLst>
                  <a:ext uri="{0D108BD9-81ED-4DB2-BD59-A6C34878D82A}">
                    <a16:rowId xmlns:a16="http://schemas.microsoft.com/office/drawing/2014/main" val="10003"/>
                  </a:ext>
                </a:extLst>
              </a:tr>
            </a:tbl>
          </a:graphicData>
        </a:graphic>
      </p:graphicFrame>
      <p:grpSp>
        <p:nvGrpSpPr>
          <p:cNvPr id="17" name="Grouper 16">
            <a:extLst>
              <a:ext uri="{FF2B5EF4-FFF2-40B4-BE49-F238E27FC236}">
                <a16:creationId xmlns:a16="http://schemas.microsoft.com/office/drawing/2014/main" id="{98856624-2396-4D36-9EF7-A0E0E24ADBAB}"/>
              </a:ext>
            </a:extLst>
          </p:cNvPr>
          <p:cNvGrpSpPr>
            <a:grpSpLocks/>
          </p:cNvGrpSpPr>
          <p:nvPr/>
        </p:nvGrpSpPr>
        <p:grpSpPr bwMode="auto">
          <a:xfrm>
            <a:off x="1208088" y="2997200"/>
            <a:ext cx="5595937" cy="1008063"/>
            <a:chOff x="1207453" y="2996952"/>
            <a:chExt cx="5596795" cy="1008112"/>
          </a:xfrm>
        </p:grpSpPr>
        <p:sp>
          <p:nvSpPr>
            <p:cNvPr id="5" name="Rectangle 4">
              <a:extLst>
                <a:ext uri="{FF2B5EF4-FFF2-40B4-BE49-F238E27FC236}">
                  <a16:creationId xmlns:a16="http://schemas.microsoft.com/office/drawing/2014/main" id="{047EF8F2-6CC4-45DD-BA09-74EF5AF5066A}"/>
                </a:ext>
              </a:extLst>
            </p:cNvPr>
            <p:cNvSpPr>
              <a:spLocks noChangeArrowheads="1"/>
            </p:cNvSpPr>
            <p:nvPr/>
          </p:nvSpPr>
          <p:spPr bwMode="auto">
            <a:xfrm>
              <a:off x="1207453" y="2996952"/>
              <a:ext cx="1152702" cy="1008112"/>
            </a:xfrm>
            <a:prstGeom prst="rect">
              <a:avLst/>
            </a:prstGeom>
            <a:noFill/>
            <a:ln w="38100">
              <a:solidFill>
                <a:srgbClr val="000090"/>
              </a:solidFill>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fr-FR">
                <a:solidFill>
                  <a:schemeClr val="lt1"/>
                </a:solidFill>
                <a:latin typeface="+mn-lt"/>
                <a:ea typeface="+mn-ea"/>
              </a:endParaRPr>
            </a:p>
          </p:txBody>
        </p:sp>
        <p:sp>
          <p:nvSpPr>
            <p:cNvPr id="37" name="Rectangle 36">
              <a:extLst>
                <a:ext uri="{FF2B5EF4-FFF2-40B4-BE49-F238E27FC236}">
                  <a16:creationId xmlns:a16="http://schemas.microsoft.com/office/drawing/2014/main" id="{33D213F9-B53A-4F60-86E7-F3742B183584}"/>
                </a:ext>
              </a:extLst>
            </p:cNvPr>
            <p:cNvSpPr>
              <a:spLocks noChangeArrowheads="1"/>
            </p:cNvSpPr>
            <p:nvPr/>
          </p:nvSpPr>
          <p:spPr bwMode="auto">
            <a:xfrm>
              <a:off x="6227898" y="3501802"/>
              <a:ext cx="576350" cy="503262"/>
            </a:xfrm>
            <a:prstGeom prst="rect">
              <a:avLst/>
            </a:prstGeom>
            <a:noFill/>
            <a:ln w="38100">
              <a:solidFill>
                <a:srgbClr val="000090"/>
              </a:solidFill>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fr-FR">
                <a:solidFill>
                  <a:schemeClr val="lt1"/>
                </a:solidFill>
                <a:latin typeface="+mn-lt"/>
                <a:ea typeface="+mn-ea"/>
              </a:endParaRPr>
            </a:p>
          </p:txBody>
        </p:sp>
        <p:grpSp>
          <p:nvGrpSpPr>
            <p:cNvPr id="74789" name="Grouper 11">
              <a:extLst>
                <a:ext uri="{FF2B5EF4-FFF2-40B4-BE49-F238E27FC236}">
                  <a16:creationId xmlns:a16="http://schemas.microsoft.com/office/drawing/2014/main" id="{8B97E4FF-3768-4CBA-B94D-EDB20084D84E}"/>
                </a:ext>
              </a:extLst>
            </p:cNvPr>
            <p:cNvGrpSpPr>
              <a:grpSpLocks/>
            </p:cNvGrpSpPr>
            <p:nvPr/>
          </p:nvGrpSpPr>
          <p:grpSpPr bwMode="auto">
            <a:xfrm>
              <a:off x="2359581" y="3198168"/>
              <a:ext cx="3868603" cy="554868"/>
              <a:chOff x="2359581" y="3198168"/>
              <a:chExt cx="3868603" cy="554868"/>
            </a:xfrm>
          </p:grpSpPr>
          <p:cxnSp>
            <p:nvCxnSpPr>
              <p:cNvPr id="10" name="Connecteur droit avec flèche 9">
                <a:extLst>
                  <a:ext uri="{FF2B5EF4-FFF2-40B4-BE49-F238E27FC236}">
                    <a16:creationId xmlns:a16="http://schemas.microsoft.com/office/drawing/2014/main" id="{5A857F3E-D239-4225-844B-7830786E58E5}"/>
                  </a:ext>
                </a:extLst>
              </p:cNvPr>
              <p:cNvCxnSpPr>
                <a:cxnSpLocks noChangeShapeType="1"/>
                <a:stCxn id="5" idx="3"/>
                <a:endCxn id="37" idx="1"/>
              </p:cNvCxnSpPr>
              <p:nvPr/>
            </p:nvCxnSpPr>
            <p:spPr bwMode="auto">
              <a:xfrm>
                <a:off x="2360155" y="3500215"/>
                <a:ext cx="3867743" cy="252424"/>
              </a:xfrm>
              <a:prstGeom prst="straightConnector1">
                <a:avLst/>
              </a:prstGeom>
              <a:noFill/>
              <a:ln w="38100">
                <a:solidFill>
                  <a:srgbClr val="00009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1" name="Rectangle 10">
                <a:extLst>
                  <a:ext uri="{FF2B5EF4-FFF2-40B4-BE49-F238E27FC236}">
                    <a16:creationId xmlns:a16="http://schemas.microsoft.com/office/drawing/2014/main" id="{F225AF4E-5B29-4617-A297-83465FBBC1DE}"/>
                  </a:ext>
                </a:extLst>
              </p:cNvPr>
              <p:cNvSpPr/>
              <p:nvPr/>
            </p:nvSpPr>
            <p:spPr>
              <a:xfrm>
                <a:off x="4289263" y="3198575"/>
                <a:ext cx="714485" cy="460397"/>
              </a:xfrm>
              <a:prstGeom prst="rect">
                <a:avLst/>
              </a:prstGeom>
            </p:spPr>
            <p:txBody>
              <a:bodyPr wrap="none">
                <a:spAutoFit/>
              </a:bodyPr>
              <a:lstStyle/>
              <a:p>
                <a:pPr>
                  <a:defRPr/>
                </a:pPr>
                <a:r>
                  <a:rPr lang="fr-FR" dirty="0">
                    <a:latin typeface="+mn-lt"/>
                    <a:ea typeface="굴림" charset="0"/>
                    <a:cs typeface="굴림" charset="0"/>
                  </a:rPr>
                  <a:t>max</a:t>
                </a:r>
              </a:p>
            </p:txBody>
          </p:sp>
        </p:grpSp>
      </p:grpSp>
      <p:grpSp>
        <p:nvGrpSpPr>
          <p:cNvPr id="18" name="Grouper 17">
            <a:extLst>
              <a:ext uri="{FF2B5EF4-FFF2-40B4-BE49-F238E27FC236}">
                <a16:creationId xmlns:a16="http://schemas.microsoft.com/office/drawing/2014/main" id="{E702EE12-207F-412B-82BF-9CB333C79A59}"/>
              </a:ext>
            </a:extLst>
          </p:cNvPr>
          <p:cNvGrpSpPr>
            <a:grpSpLocks/>
          </p:cNvGrpSpPr>
          <p:nvPr/>
        </p:nvGrpSpPr>
        <p:grpSpPr bwMode="auto">
          <a:xfrm>
            <a:off x="2316163" y="2997200"/>
            <a:ext cx="5135562" cy="1008063"/>
            <a:chOff x="2316376" y="2996952"/>
            <a:chExt cx="5135944" cy="1008112"/>
          </a:xfrm>
        </p:grpSpPr>
        <p:sp>
          <p:nvSpPr>
            <p:cNvPr id="29" name="Rectangle 28">
              <a:extLst>
                <a:ext uri="{FF2B5EF4-FFF2-40B4-BE49-F238E27FC236}">
                  <a16:creationId xmlns:a16="http://schemas.microsoft.com/office/drawing/2014/main" id="{B002D173-7996-440E-B269-BCB2172E5587}"/>
                </a:ext>
              </a:extLst>
            </p:cNvPr>
            <p:cNvSpPr>
              <a:spLocks noChangeArrowheads="1"/>
            </p:cNvSpPr>
            <p:nvPr/>
          </p:nvSpPr>
          <p:spPr bwMode="auto">
            <a:xfrm>
              <a:off x="2316376" y="2996952"/>
              <a:ext cx="1266919" cy="1008112"/>
            </a:xfrm>
            <a:prstGeom prst="rect">
              <a:avLst/>
            </a:prstGeom>
            <a:noFill/>
            <a:ln w="38100">
              <a:solidFill>
                <a:srgbClr val="000090"/>
              </a:solidFill>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fr-FR">
                <a:solidFill>
                  <a:schemeClr val="lt1"/>
                </a:solidFill>
                <a:latin typeface="+mn-lt"/>
                <a:ea typeface="+mn-ea"/>
              </a:endParaRPr>
            </a:p>
          </p:txBody>
        </p:sp>
        <p:sp>
          <p:nvSpPr>
            <p:cNvPr id="39" name="Rectangle 38">
              <a:extLst>
                <a:ext uri="{FF2B5EF4-FFF2-40B4-BE49-F238E27FC236}">
                  <a16:creationId xmlns:a16="http://schemas.microsoft.com/office/drawing/2014/main" id="{CA8A145B-54DA-4BF6-961D-24707471DAEB}"/>
                </a:ext>
              </a:extLst>
            </p:cNvPr>
            <p:cNvSpPr>
              <a:spLocks noChangeArrowheads="1"/>
            </p:cNvSpPr>
            <p:nvPr/>
          </p:nvSpPr>
          <p:spPr bwMode="auto">
            <a:xfrm>
              <a:off x="6818861" y="3501802"/>
              <a:ext cx="633459" cy="503262"/>
            </a:xfrm>
            <a:prstGeom prst="rect">
              <a:avLst/>
            </a:prstGeom>
            <a:noFill/>
            <a:ln w="38100">
              <a:solidFill>
                <a:srgbClr val="000090"/>
              </a:solidFill>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fr-FR">
                <a:solidFill>
                  <a:schemeClr val="lt1"/>
                </a:solidFill>
                <a:latin typeface="+mn-lt"/>
                <a:ea typeface="+mn-ea"/>
              </a:endParaRPr>
            </a:p>
          </p:txBody>
        </p:sp>
        <p:grpSp>
          <p:nvGrpSpPr>
            <p:cNvPr id="74784" name="Grouper 44">
              <a:extLst>
                <a:ext uri="{FF2B5EF4-FFF2-40B4-BE49-F238E27FC236}">
                  <a16:creationId xmlns:a16="http://schemas.microsoft.com/office/drawing/2014/main" id="{749B0528-10E8-4746-8F20-E520DF22B851}"/>
                </a:ext>
              </a:extLst>
            </p:cNvPr>
            <p:cNvGrpSpPr>
              <a:grpSpLocks/>
            </p:cNvGrpSpPr>
            <p:nvPr/>
          </p:nvGrpSpPr>
          <p:grpSpPr bwMode="auto">
            <a:xfrm>
              <a:off x="3563888" y="3212976"/>
              <a:ext cx="3254760" cy="540060"/>
              <a:chOff x="2359581" y="3198168"/>
              <a:chExt cx="3254760" cy="540060"/>
            </a:xfrm>
          </p:grpSpPr>
          <p:cxnSp>
            <p:nvCxnSpPr>
              <p:cNvPr id="46" name="Connecteur droit avec flèche 45">
                <a:extLst>
                  <a:ext uri="{FF2B5EF4-FFF2-40B4-BE49-F238E27FC236}">
                    <a16:creationId xmlns:a16="http://schemas.microsoft.com/office/drawing/2014/main" id="{42D0EF60-D55A-4A2A-8234-783C288C91B9}"/>
                  </a:ext>
                </a:extLst>
              </p:cNvPr>
              <p:cNvCxnSpPr>
                <a:cxnSpLocks noChangeShapeType="1"/>
                <a:endCxn id="39" idx="1"/>
              </p:cNvCxnSpPr>
              <p:nvPr/>
            </p:nvCxnSpPr>
            <p:spPr bwMode="auto">
              <a:xfrm>
                <a:off x="2359937" y="3501282"/>
                <a:ext cx="3254617" cy="236548"/>
              </a:xfrm>
              <a:prstGeom prst="straightConnector1">
                <a:avLst/>
              </a:prstGeom>
              <a:noFill/>
              <a:ln w="38100">
                <a:solidFill>
                  <a:srgbClr val="00009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47" name="Rectangle 46">
                <a:extLst>
                  <a:ext uri="{FF2B5EF4-FFF2-40B4-BE49-F238E27FC236}">
                    <a16:creationId xmlns:a16="http://schemas.microsoft.com/office/drawing/2014/main" id="{14C046D2-2CA3-4112-A9B5-B87795CD3B24}"/>
                  </a:ext>
                </a:extLst>
              </p:cNvPr>
              <p:cNvSpPr/>
              <p:nvPr/>
            </p:nvSpPr>
            <p:spPr>
              <a:xfrm>
                <a:off x="4290481" y="3198054"/>
                <a:ext cx="714428" cy="461985"/>
              </a:xfrm>
              <a:prstGeom prst="rect">
                <a:avLst/>
              </a:prstGeom>
            </p:spPr>
            <p:txBody>
              <a:bodyPr wrap="none">
                <a:spAutoFit/>
              </a:bodyPr>
              <a:lstStyle/>
              <a:p>
                <a:pPr>
                  <a:defRPr/>
                </a:pPr>
                <a:r>
                  <a:rPr lang="fr-FR" dirty="0">
                    <a:latin typeface="+mn-lt"/>
                    <a:ea typeface="굴림" charset="0"/>
                    <a:cs typeface="굴림" charset="0"/>
                  </a:rPr>
                  <a:t>max</a:t>
                </a:r>
              </a:p>
            </p:txBody>
          </p:sp>
        </p:grpSp>
      </p:grpSp>
      <p:grpSp>
        <p:nvGrpSpPr>
          <p:cNvPr id="20" name="Grouper 19">
            <a:extLst>
              <a:ext uri="{FF2B5EF4-FFF2-40B4-BE49-F238E27FC236}">
                <a16:creationId xmlns:a16="http://schemas.microsoft.com/office/drawing/2014/main" id="{DAE6F251-AC0F-499D-B6B6-4E365A8B9FF7}"/>
              </a:ext>
            </a:extLst>
          </p:cNvPr>
          <p:cNvGrpSpPr>
            <a:grpSpLocks/>
          </p:cNvGrpSpPr>
          <p:nvPr/>
        </p:nvGrpSpPr>
        <p:grpSpPr bwMode="auto">
          <a:xfrm>
            <a:off x="2316163" y="4005263"/>
            <a:ext cx="5135562" cy="1108075"/>
            <a:chOff x="2316376" y="4005064"/>
            <a:chExt cx="5135944" cy="1108923"/>
          </a:xfrm>
        </p:grpSpPr>
        <p:sp>
          <p:nvSpPr>
            <p:cNvPr id="33" name="Rectangle 32">
              <a:extLst>
                <a:ext uri="{FF2B5EF4-FFF2-40B4-BE49-F238E27FC236}">
                  <a16:creationId xmlns:a16="http://schemas.microsoft.com/office/drawing/2014/main" id="{B911FF48-69FA-4559-ACCF-02D95535CD8A}"/>
                </a:ext>
              </a:extLst>
            </p:cNvPr>
            <p:cNvSpPr>
              <a:spLocks noChangeArrowheads="1"/>
            </p:cNvSpPr>
            <p:nvPr/>
          </p:nvSpPr>
          <p:spPr bwMode="auto">
            <a:xfrm>
              <a:off x="2316376" y="4005064"/>
              <a:ext cx="1266919" cy="1108923"/>
            </a:xfrm>
            <a:prstGeom prst="rect">
              <a:avLst/>
            </a:prstGeom>
            <a:noFill/>
            <a:ln w="38100">
              <a:solidFill>
                <a:srgbClr val="000090"/>
              </a:solidFill>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fr-FR">
                <a:solidFill>
                  <a:schemeClr val="lt1"/>
                </a:solidFill>
                <a:latin typeface="+mn-lt"/>
                <a:ea typeface="+mn-ea"/>
              </a:endParaRPr>
            </a:p>
          </p:txBody>
        </p:sp>
        <p:sp>
          <p:nvSpPr>
            <p:cNvPr id="42" name="Rectangle 41">
              <a:extLst>
                <a:ext uri="{FF2B5EF4-FFF2-40B4-BE49-F238E27FC236}">
                  <a16:creationId xmlns:a16="http://schemas.microsoft.com/office/drawing/2014/main" id="{36648A48-1B18-407C-8FA4-964A69439FD2}"/>
                </a:ext>
              </a:extLst>
            </p:cNvPr>
            <p:cNvSpPr>
              <a:spLocks noChangeArrowheads="1"/>
            </p:cNvSpPr>
            <p:nvPr/>
          </p:nvSpPr>
          <p:spPr bwMode="auto">
            <a:xfrm>
              <a:off x="6818861" y="4005064"/>
              <a:ext cx="633459" cy="503622"/>
            </a:xfrm>
            <a:prstGeom prst="rect">
              <a:avLst/>
            </a:prstGeom>
            <a:noFill/>
            <a:ln w="38100">
              <a:solidFill>
                <a:srgbClr val="000090"/>
              </a:solidFill>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fr-FR">
                <a:solidFill>
                  <a:schemeClr val="lt1"/>
                </a:solidFill>
                <a:latin typeface="+mn-lt"/>
                <a:ea typeface="+mn-ea"/>
              </a:endParaRPr>
            </a:p>
          </p:txBody>
        </p:sp>
        <p:grpSp>
          <p:nvGrpSpPr>
            <p:cNvPr id="74779" name="Grouper 52">
              <a:extLst>
                <a:ext uri="{FF2B5EF4-FFF2-40B4-BE49-F238E27FC236}">
                  <a16:creationId xmlns:a16="http://schemas.microsoft.com/office/drawing/2014/main" id="{6339B59B-7092-49B7-933C-96AE36A41DEF}"/>
                </a:ext>
              </a:extLst>
            </p:cNvPr>
            <p:cNvGrpSpPr>
              <a:grpSpLocks/>
            </p:cNvGrpSpPr>
            <p:nvPr/>
          </p:nvGrpSpPr>
          <p:grpSpPr bwMode="auto">
            <a:xfrm>
              <a:off x="3583717" y="4257092"/>
              <a:ext cx="3234931" cy="497669"/>
              <a:chOff x="2379410" y="3738228"/>
              <a:chExt cx="3234931" cy="497669"/>
            </a:xfrm>
          </p:grpSpPr>
          <p:cxnSp>
            <p:nvCxnSpPr>
              <p:cNvPr id="55" name="Connecteur droit avec flèche 54">
                <a:extLst>
                  <a:ext uri="{FF2B5EF4-FFF2-40B4-BE49-F238E27FC236}">
                    <a16:creationId xmlns:a16="http://schemas.microsoft.com/office/drawing/2014/main" id="{0D7EB296-FE85-49D2-8E4A-3B1B8ACAA979}"/>
                  </a:ext>
                </a:extLst>
              </p:cNvPr>
              <p:cNvCxnSpPr>
                <a:cxnSpLocks noChangeShapeType="1"/>
                <a:stCxn id="33" idx="3"/>
              </p:cNvCxnSpPr>
              <p:nvPr/>
            </p:nvCxnSpPr>
            <p:spPr bwMode="auto">
              <a:xfrm flipV="1">
                <a:off x="2378988" y="3738805"/>
                <a:ext cx="3235566" cy="301856"/>
              </a:xfrm>
              <a:prstGeom prst="straightConnector1">
                <a:avLst/>
              </a:prstGeom>
              <a:noFill/>
              <a:ln w="38100">
                <a:solidFill>
                  <a:srgbClr val="00009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56" name="Rectangle 55">
                <a:extLst>
                  <a:ext uri="{FF2B5EF4-FFF2-40B4-BE49-F238E27FC236}">
                    <a16:creationId xmlns:a16="http://schemas.microsoft.com/office/drawing/2014/main" id="{7DDCF1F9-B62D-4F64-8D7D-3F40013F991B}"/>
                  </a:ext>
                </a:extLst>
              </p:cNvPr>
              <p:cNvSpPr/>
              <p:nvPr/>
            </p:nvSpPr>
            <p:spPr>
              <a:xfrm>
                <a:off x="3655433" y="3775346"/>
                <a:ext cx="714428" cy="460728"/>
              </a:xfrm>
              <a:prstGeom prst="rect">
                <a:avLst/>
              </a:prstGeom>
            </p:spPr>
            <p:txBody>
              <a:bodyPr wrap="none">
                <a:spAutoFit/>
              </a:bodyPr>
              <a:lstStyle/>
              <a:p>
                <a:pPr>
                  <a:defRPr/>
                </a:pPr>
                <a:r>
                  <a:rPr lang="fr-FR" dirty="0">
                    <a:latin typeface="+mn-lt"/>
                    <a:ea typeface="굴림" charset="0"/>
                    <a:cs typeface="굴림" charset="0"/>
                  </a:rPr>
                  <a:t>max</a:t>
                </a:r>
              </a:p>
            </p:txBody>
          </p:sp>
        </p:grpSp>
      </p:grpSp>
      <p:grpSp>
        <p:nvGrpSpPr>
          <p:cNvPr id="19" name="Grouper 18">
            <a:extLst>
              <a:ext uri="{FF2B5EF4-FFF2-40B4-BE49-F238E27FC236}">
                <a16:creationId xmlns:a16="http://schemas.microsoft.com/office/drawing/2014/main" id="{AE7DE983-3155-441A-BC9A-5B7BCD7B33F7}"/>
              </a:ext>
            </a:extLst>
          </p:cNvPr>
          <p:cNvGrpSpPr>
            <a:grpSpLocks/>
          </p:cNvGrpSpPr>
          <p:nvPr/>
        </p:nvGrpSpPr>
        <p:grpSpPr bwMode="auto">
          <a:xfrm>
            <a:off x="1208088" y="4005263"/>
            <a:ext cx="5595937" cy="1108075"/>
            <a:chOff x="1207453" y="4005064"/>
            <a:chExt cx="5596795" cy="1108923"/>
          </a:xfrm>
        </p:grpSpPr>
        <p:sp>
          <p:nvSpPr>
            <p:cNvPr id="31" name="Rectangle 30">
              <a:extLst>
                <a:ext uri="{FF2B5EF4-FFF2-40B4-BE49-F238E27FC236}">
                  <a16:creationId xmlns:a16="http://schemas.microsoft.com/office/drawing/2014/main" id="{DF577B5C-2914-428C-AC9F-C9916C9B223B}"/>
                </a:ext>
              </a:extLst>
            </p:cNvPr>
            <p:cNvSpPr>
              <a:spLocks noChangeArrowheads="1"/>
            </p:cNvSpPr>
            <p:nvPr/>
          </p:nvSpPr>
          <p:spPr bwMode="auto">
            <a:xfrm>
              <a:off x="1207453" y="4005064"/>
              <a:ext cx="1152702" cy="1108923"/>
            </a:xfrm>
            <a:prstGeom prst="rect">
              <a:avLst/>
            </a:prstGeom>
            <a:noFill/>
            <a:ln w="38100">
              <a:solidFill>
                <a:srgbClr val="000090"/>
              </a:solidFill>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fr-FR">
                <a:solidFill>
                  <a:schemeClr val="lt1"/>
                </a:solidFill>
                <a:latin typeface="+mn-lt"/>
                <a:ea typeface="+mn-ea"/>
              </a:endParaRPr>
            </a:p>
          </p:txBody>
        </p:sp>
        <p:sp>
          <p:nvSpPr>
            <p:cNvPr id="40" name="Rectangle 39">
              <a:extLst>
                <a:ext uri="{FF2B5EF4-FFF2-40B4-BE49-F238E27FC236}">
                  <a16:creationId xmlns:a16="http://schemas.microsoft.com/office/drawing/2014/main" id="{084DD338-93B5-4E40-9EC7-872CFA4762A7}"/>
                </a:ext>
              </a:extLst>
            </p:cNvPr>
            <p:cNvSpPr>
              <a:spLocks noChangeArrowheads="1"/>
            </p:cNvSpPr>
            <p:nvPr/>
          </p:nvSpPr>
          <p:spPr bwMode="auto">
            <a:xfrm>
              <a:off x="6227898" y="4005064"/>
              <a:ext cx="576350" cy="503622"/>
            </a:xfrm>
            <a:prstGeom prst="rect">
              <a:avLst/>
            </a:prstGeom>
            <a:noFill/>
            <a:ln w="38100">
              <a:solidFill>
                <a:srgbClr val="000090"/>
              </a:solidFill>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fr-FR">
                <a:solidFill>
                  <a:schemeClr val="lt1"/>
                </a:solidFill>
                <a:latin typeface="+mn-lt"/>
                <a:ea typeface="+mn-ea"/>
              </a:endParaRPr>
            </a:p>
          </p:txBody>
        </p:sp>
        <p:grpSp>
          <p:nvGrpSpPr>
            <p:cNvPr id="74774" name="Grouper 56">
              <a:extLst>
                <a:ext uri="{FF2B5EF4-FFF2-40B4-BE49-F238E27FC236}">
                  <a16:creationId xmlns:a16="http://schemas.microsoft.com/office/drawing/2014/main" id="{E32502CE-8325-46F5-B882-91D85FC3DD59}"/>
                </a:ext>
              </a:extLst>
            </p:cNvPr>
            <p:cNvGrpSpPr>
              <a:grpSpLocks/>
            </p:cNvGrpSpPr>
            <p:nvPr/>
          </p:nvGrpSpPr>
          <p:grpSpPr bwMode="auto">
            <a:xfrm>
              <a:off x="2359581" y="4271900"/>
              <a:ext cx="3868603" cy="626877"/>
              <a:chOff x="2359581" y="3753036"/>
              <a:chExt cx="3868603" cy="626877"/>
            </a:xfrm>
          </p:grpSpPr>
          <p:cxnSp>
            <p:nvCxnSpPr>
              <p:cNvPr id="58" name="Connecteur droit avec flèche 57">
                <a:extLst>
                  <a:ext uri="{FF2B5EF4-FFF2-40B4-BE49-F238E27FC236}">
                    <a16:creationId xmlns:a16="http://schemas.microsoft.com/office/drawing/2014/main" id="{740BAAEC-D575-45DA-BFFE-546FCB066145}"/>
                  </a:ext>
                </a:extLst>
              </p:cNvPr>
              <p:cNvCxnSpPr>
                <a:cxnSpLocks noChangeShapeType="1"/>
                <a:stCxn id="31" idx="3"/>
              </p:cNvCxnSpPr>
              <p:nvPr/>
            </p:nvCxnSpPr>
            <p:spPr bwMode="auto">
              <a:xfrm flipV="1">
                <a:off x="2360155" y="3753104"/>
                <a:ext cx="3867743" cy="287557"/>
              </a:xfrm>
              <a:prstGeom prst="straightConnector1">
                <a:avLst/>
              </a:prstGeom>
              <a:noFill/>
              <a:ln w="38100">
                <a:solidFill>
                  <a:srgbClr val="00009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59" name="Rectangle 58">
                <a:extLst>
                  <a:ext uri="{FF2B5EF4-FFF2-40B4-BE49-F238E27FC236}">
                    <a16:creationId xmlns:a16="http://schemas.microsoft.com/office/drawing/2014/main" id="{674C4C84-A0B0-4A41-A72B-E825381A00AC}"/>
                  </a:ext>
                </a:extLst>
              </p:cNvPr>
              <p:cNvSpPr/>
              <p:nvPr/>
            </p:nvSpPr>
            <p:spPr>
              <a:xfrm>
                <a:off x="4068567" y="3918330"/>
                <a:ext cx="714485" cy="462315"/>
              </a:xfrm>
              <a:prstGeom prst="rect">
                <a:avLst/>
              </a:prstGeom>
            </p:spPr>
            <p:txBody>
              <a:bodyPr wrap="none">
                <a:spAutoFit/>
              </a:bodyPr>
              <a:lstStyle/>
              <a:p>
                <a:pPr>
                  <a:defRPr/>
                </a:pPr>
                <a:r>
                  <a:rPr lang="fr-FR" dirty="0">
                    <a:latin typeface="+mn-lt"/>
                    <a:ea typeface="굴림" charset="0"/>
                    <a:cs typeface="굴림" charset="0"/>
                  </a:rPr>
                  <a:t>max</a:t>
                </a:r>
              </a:p>
            </p:txBody>
          </p:sp>
        </p:grpSp>
      </p:grpSp>
    </p:spTree>
    <p:extLst>
      <p:ext uri="{BB962C8B-B14F-4D97-AF65-F5344CB8AC3E}">
        <p14:creationId xmlns:p14="http://schemas.microsoft.com/office/powerpoint/2010/main" val="29257054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500"/>
                                        <p:tgtEl>
                                          <p:spTgt spid="17"/>
                                        </p:tgtEl>
                                      </p:cBhvr>
                                    </p:animEffect>
                                    <p:set>
                                      <p:cBhvr>
                                        <p:cTn id="12" dur="1" fill="hold">
                                          <p:stCondLst>
                                            <p:cond delay="499"/>
                                          </p:stCondLst>
                                        </p:cTn>
                                        <p:tgtEl>
                                          <p:spTgt spid="17"/>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nodeType="clickEffect">
                                  <p:stCondLst>
                                    <p:cond delay="0"/>
                                  </p:stCondLst>
                                  <p:childTnLst>
                                    <p:animEffect transition="out" filter="fade">
                                      <p:cBhvr>
                                        <p:cTn id="21" dur="500"/>
                                        <p:tgtEl>
                                          <p:spTgt spid="18"/>
                                        </p:tgtEl>
                                      </p:cBhvr>
                                    </p:animEffect>
                                    <p:set>
                                      <p:cBhvr>
                                        <p:cTn id="22" dur="1" fill="hold">
                                          <p:stCondLst>
                                            <p:cond delay="499"/>
                                          </p:stCondLst>
                                        </p:cTn>
                                        <p:tgtEl>
                                          <p:spTgt spid="18"/>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xit" presetSubtype="0" fill="hold" nodeType="clickEffect">
                                  <p:stCondLst>
                                    <p:cond delay="0"/>
                                  </p:stCondLst>
                                  <p:childTnLst>
                                    <p:animEffect transition="out" filter="fade">
                                      <p:cBhvr>
                                        <p:cTn id="31" dur="500"/>
                                        <p:tgtEl>
                                          <p:spTgt spid="19"/>
                                        </p:tgtEl>
                                      </p:cBhvr>
                                    </p:animEffect>
                                    <p:set>
                                      <p:cBhvr>
                                        <p:cTn id="32" dur="1" fill="hold">
                                          <p:stCondLst>
                                            <p:cond delay="499"/>
                                          </p:stCondLst>
                                        </p:cTn>
                                        <p:tgtEl>
                                          <p:spTgt spid="19"/>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xit" presetSubtype="0" fill="hold" nodeType="clickEffect">
                                  <p:stCondLst>
                                    <p:cond delay="0"/>
                                  </p:stCondLst>
                                  <p:childTnLst>
                                    <p:animEffect transition="out" filter="fade">
                                      <p:cBhvr>
                                        <p:cTn id="41" dur="500"/>
                                        <p:tgtEl>
                                          <p:spTgt spid="20"/>
                                        </p:tgtEl>
                                      </p:cBhvr>
                                    </p:animEffect>
                                    <p:set>
                                      <p:cBhvr>
                                        <p:cTn id="42"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re 1">
            <a:extLst>
              <a:ext uri="{FF2B5EF4-FFF2-40B4-BE49-F238E27FC236}">
                <a16:creationId xmlns:a16="http://schemas.microsoft.com/office/drawing/2014/main" id="{29F17E08-73BC-4AF4-8470-C2FCFA495859}"/>
              </a:ext>
            </a:extLst>
          </p:cNvPr>
          <p:cNvSpPr>
            <a:spLocks noGrp="1"/>
          </p:cNvSpPr>
          <p:nvPr>
            <p:ph type="title"/>
          </p:nvPr>
        </p:nvSpPr>
        <p:spPr/>
        <p:txBody>
          <a:bodyPr/>
          <a:lstStyle/>
          <a:p>
            <a:r>
              <a:rPr lang="fr-CA" altLang="en-US" dirty="0">
                <a:latin typeface="Arial" panose="020B0604020202020204" pitchFamily="34" charset="0"/>
              </a:rPr>
              <a:t>Réseau de neurones à convolution</a:t>
            </a:r>
          </a:p>
        </p:txBody>
      </p:sp>
      <p:sp>
        <p:nvSpPr>
          <p:cNvPr id="68610" name="Espace réservé de la date 3">
            <a:extLst>
              <a:ext uri="{FF2B5EF4-FFF2-40B4-BE49-F238E27FC236}">
                <a16:creationId xmlns:a16="http://schemas.microsoft.com/office/drawing/2014/main" id="{60C87FAC-7DF2-4178-B6BE-E102210A0735}"/>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fr-CA" altLang="en-US" sz="1400">
                <a:latin typeface="Calibri" panose="020F0502020204030204" pitchFamily="34" charset="0"/>
              </a:rPr>
              <a:t>IFT 615</a:t>
            </a:r>
            <a:endParaRPr lang="en-US" altLang="ko-KR" sz="1400">
              <a:latin typeface="Calibri" panose="020F0502020204030204" pitchFamily="34" charset="0"/>
            </a:endParaRPr>
          </a:p>
        </p:txBody>
      </p:sp>
      <p:sp>
        <p:nvSpPr>
          <p:cNvPr id="68611" name="Espace réservé du pied de page 4">
            <a:extLst>
              <a:ext uri="{FF2B5EF4-FFF2-40B4-BE49-F238E27FC236}">
                <a16:creationId xmlns:a16="http://schemas.microsoft.com/office/drawing/2014/main" id="{BCC5E5ED-120D-4D49-8F28-C87A9FD8AD4F}"/>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de-DE" altLang="ko-KR" sz="1400" dirty="0">
                <a:latin typeface="Calibri" panose="020F0502020204030204" pitchFamily="34" charset="0"/>
              </a:rPr>
              <a:t>Hugo Larochelle et Froduald Kabanza</a:t>
            </a:r>
            <a:endParaRPr lang="en-US" altLang="ko-KR" sz="1400" dirty="0">
              <a:latin typeface="Calibri" panose="020F0502020204030204" pitchFamily="34" charset="0"/>
            </a:endParaRPr>
          </a:p>
        </p:txBody>
      </p:sp>
      <p:sp>
        <p:nvSpPr>
          <p:cNvPr id="29701" name="Espace réservé du numéro de diapositive 5">
            <a:extLst>
              <a:ext uri="{FF2B5EF4-FFF2-40B4-BE49-F238E27FC236}">
                <a16:creationId xmlns:a16="http://schemas.microsoft.com/office/drawing/2014/main" id="{3B3C54BF-7B66-4D82-BF7E-2CDBE35F9F12}"/>
              </a:ext>
            </a:extLst>
          </p:cNvPr>
          <p:cNvSpPr>
            <a:spLocks noGrp="1"/>
          </p:cNvSpPr>
          <p:nvPr>
            <p:ph type="sldNum" sz="quarter" idx="12"/>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fld id="{48D12D68-08B5-446B-B5A9-CAD55F2625EC}" type="slidenum">
              <a:rPr lang="en-US" altLang="ko-KR" sz="1400">
                <a:latin typeface="Calibri" panose="020F0502020204030204" pitchFamily="34" charset="0"/>
              </a:rPr>
              <a:pPr eaLnBrk="1" hangingPunct="1"/>
              <a:t>27</a:t>
            </a:fld>
            <a:endParaRPr lang="en-US" altLang="ko-KR" sz="1400">
              <a:latin typeface="Calibri" panose="020F0502020204030204" pitchFamily="34" charset="0"/>
            </a:endParaRPr>
          </a:p>
        </p:txBody>
      </p:sp>
      <p:sp>
        <p:nvSpPr>
          <p:cNvPr id="7" name="Espace réservé du contenu 2">
            <a:extLst>
              <a:ext uri="{FF2B5EF4-FFF2-40B4-BE49-F238E27FC236}">
                <a16:creationId xmlns:a16="http://schemas.microsoft.com/office/drawing/2014/main" id="{134333D8-D4D7-401F-8301-4502BC944554}"/>
              </a:ext>
            </a:extLst>
          </p:cNvPr>
          <p:cNvSpPr txBox="1">
            <a:spLocks/>
          </p:cNvSpPr>
          <p:nvPr/>
        </p:nvSpPr>
        <p:spPr>
          <a:xfrm>
            <a:off x="457200" y="1600200"/>
            <a:ext cx="8229600" cy="990600"/>
          </a:xfrm>
          <a:prstGeom prst="rect">
            <a:avLst/>
          </a:prstGeom>
        </p:spPr>
        <p:txBody>
          <a:bodyPr/>
          <a:lstStyle>
            <a:lvl1pPr marL="342900" indent="-342900" algn="l" defTabSz="457200" rtl="0" eaLnBrk="1" fontAlgn="base" hangingPunct="1">
              <a:spcBef>
                <a:spcPct val="20000"/>
              </a:spcBef>
              <a:spcAft>
                <a:spcPct val="0"/>
              </a:spcAft>
              <a:buClr>
                <a:srgbClr val="0000FF"/>
              </a:buClr>
              <a:buSzPct val="125000"/>
              <a:buFont typeface="Lucida Grande" charset="0"/>
              <a:buChar char="●"/>
              <a:defRPr sz="20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Clr>
                <a:srgbClr val="0000FF"/>
              </a:buClr>
              <a:buSzPct val="85000"/>
              <a:buFont typeface="Wingdings" charset="0"/>
              <a:buChar char="u"/>
              <a:defRPr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Clr>
                <a:srgbClr val="0000FF"/>
              </a:buClr>
              <a:buFont typeface="Lucida Grande" charset="0"/>
              <a:buChar char="»"/>
              <a:defRPr sz="16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Clr>
                <a:srgbClr val="0000FF"/>
              </a:buClr>
              <a:buFont typeface="Arial" charset="0"/>
              <a:buChar char="–"/>
              <a:defRPr sz="16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Clr>
                <a:srgbClr val="0000FF"/>
              </a:buClr>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fr-CA" dirty="0">
                <a:ea typeface="굴림" charset="0"/>
                <a:cs typeface="굴림" charset="0"/>
              </a:rPr>
              <a:t>Réseau de neurones qui utilise la convolution – le plus souvent appliqué pour l’analyse d’images</a:t>
            </a:r>
            <a:endParaRPr lang="fr-CA" sz="1800" dirty="0">
              <a:latin typeface="+mn-lt"/>
              <a:ea typeface="굴림" charset="0"/>
              <a:cs typeface="굴림" charset="0"/>
            </a:endParaRPr>
          </a:p>
          <a:p>
            <a:pPr marL="0" indent="0">
              <a:buNone/>
            </a:pPr>
            <a:endParaRPr lang="fr-CA" dirty="0">
              <a:latin typeface="+mn-lt"/>
              <a:ea typeface="굴림" charset="0"/>
              <a:cs typeface="굴림" charset="0"/>
            </a:endParaRPr>
          </a:p>
          <a:p>
            <a:pPr marL="0" indent="0">
              <a:buNone/>
            </a:pPr>
            <a:endParaRPr lang="fr-CA" dirty="0">
              <a:latin typeface="+mn-lt"/>
              <a:ea typeface="굴림" charset="0"/>
              <a:cs typeface="굴림" charset="0"/>
            </a:endParaRPr>
          </a:p>
          <a:p>
            <a:pPr marL="0" indent="0">
              <a:buNone/>
            </a:pPr>
            <a:endParaRPr lang="fr-CA" dirty="0">
              <a:latin typeface="+mn-lt"/>
              <a:ea typeface="굴림" charset="0"/>
              <a:cs typeface="굴림" charset="0"/>
            </a:endParaRPr>
          </a:p>
          <a:p>
            <a:pPr marL="0" indent="0">
              <a:buNone/>
            </a:pPr>
            <a:endParaRPr lang="fr-CA" altLang="ko-KR" dirty="0"/>
          </a:p>
          <a:p>
            <a:endParaRPr lang="fr-CA" altLang="en-US" dirty="0"/>
          </a:p>
        </p:txBody>
      </p:sp>
    </p:spTree>
    <p:extLst>
      <p:ext uri="{BB962C8B-B14F-4D97-AF65-F5344CB8AC3E}">
        <p14:creationId xmlns:p14="http://schemas.microsoft.com/office/powerpoint/2010/main" val="19707945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re 1">
            <a:extLst>
              <a:ext uri="{FF2B5EF4-FFF2-40B4-BE49-F238E27FC236}">
                <a16:creationId xmlns:a16="http://schemas.microsoft.com/office/drawing/2014/main" id="{29F17E08-73BC-4AF4-8470-C2FCFA495859}"/>
              </a:ext>
            </a:extLst>
          </p:cNvPr>
          <p:cNvSpPr>
            <a:spLocks noGrp="1"/>
          </p:cNvSpPr>
          <p:nvPr>
            <p:ph type="title"/>
          </p:nvPr>
        </p:nvSpPr>
        <p:spPr/>
        <p:txBody>
          <a:bodyPr/>
          <a:lstStyle/>
          <a:p>
            <a:r>
              <a:rPr lang="fr-CA" altLang="en-US" dirty="0">
                <a:latin typeface="Arial" panose="020B0604020202020204" pitchFamily="34" charset="0"/>
              </a:rPr>
              <a:t>Réseau de neurone à convolution</a:t>
            </a:r>
          </a:p>
        </p:txBody>
      </p:sp>
      <p:sp>
        <p:nvSpPr>
          <p:cNvPr id="68610" name="Espace réservé de la date 3">
            <a:extLst>
              <a:ext uri="{FF2B5EF4-FFF2-40B4-BE49-F238E27FC236}">
                <a16:creationId xmlns:a16="http://schemas.microsoft.com/office/drawing/2014/main" id="{60C87FAC-7DF2-4178-B6BE-E102210A0735}"/>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fr-CA" altLang="en-US" sz="1400">
                <a:latin typeface="Calibri" panose="020F0502020204030204" pitchFamily="34" charset="0"/>
              </a:rPr>
              <a:t>IFT 615</a:t>
            </a:r>
            <a:endParaRPr lang="en-US" altLang="ko-KR" sz="1400">
              <a:latin typeface="Calibri" panose="020F0502020204030204" pitchFamily="34" charset="0"/>
            </a:endParaRPr>
          </a:p>
        </p:txBody>
      </p:sp>
      <p:sp>
        <p:nvSpPr>
          <p:cNvPr id="68611" name="Espace réservé du pied de page 4">
            <a:extLst>
              <a:ext uri="{FF2B5EF4-FFF2-40B4-BE49-F238E27FC236}">
                <a16:creationId xmlns:a16="http://schemas.microsoft.com/office/drawing/2014/main" id="{BCC5E5ED-120D-4D49-8F28-C87A9FD8AD4F}"/>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de-DE" altLang="ko-KR" sz="1400" dirty="0">
                <a:latin typeface="Calibri" panose="020F0502020204030204" pitchFamily="34" charset="0"/>
              </a:rPr>
              <a:t>Hugo Larochelle et Froduald Kabanza</a:t>
            </a:r>
            <a:endParaRPr lang="en-US" altLang="ko-KR" sz="1400" dirty="0">
              <a:latin typeface="Calibri" panose="020F0502020204030204" pitchFamily="34" charset="0"/>
            </a:endParaRPr>
          </a:p>
        </p:txBody>
      </p:sp>
      <p:sp>
        <p:nvSpPr>
          <p:cNvPr id="29701" name="Espace réservé du numéro de diapositive 5">
            <a:extLst>
              <a:ext uri="{FF2B5EF4-FFF2-40B4-BE49-F238E27FC236}">
                <a16:creationId xmlns:a16="http://schemas.microsoft.com/office/drawing/2014/main" id="{3B3C54BF-7B66-4D82-BF7E-2CDBE35F9F12}"/>
              </a:ext>
            </a:extLst>
          </p:cNvPr>
          <p:cNvSpPr>
            <a:spLocks noGrp="1"/>
          </p:cNvSpPr>
          <p:nvPr>
            <p:ph type="sldNum" sz="quarter" idx="12"/>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fld id="{48D12D68-08B5-446B-B5A9-CAD55F2625EC}" type="slidenum">
              <a:rPr lang="en-US" altLang="ko-KR" sz="1400">
                <a:latin typeface="Calibri" panose="020F0502020204030204" pitchFamily="34" charset="0"/>
              </a:rPr>
              <a:pPr eaLnBrk="1" hangingPunct="1"/>
              <a:t>28</a:t>
            </a:fld>
            <a:endParaRPr lang="en-US" altLang="ko-KR" sz="1400">
              <a:latin typeface="Calibri" panose="020F0502020204030204" pitchFamily="34" charset="0"/>
            </a:endParaRPr>
          </a:p>
        </p:txBody>
      </p:sp>
      <p:pic>
        <p:nvPicPr>
          <p:cNvPr id="8" name="Picture 7">
            <a:extLst>
              <a:ext uri="{FF2B5EF4-FFF2-40B4-BE49-F238E27FC236}">
                <a16:creationId xmlns:a16="http://schemas.microsoft.com/office/drawing/2014/main" id="{20580343-7A77-6B12-8FFC-95E6A58343F0}"/>
              </a:ext>
            </a:extLst>
          </p:cNvPr>
          <p:cNvPicPr>
            <a:picLocks noChangeAspect="1"/>
          </p:cNvPicPr>
          <p:nvPr/>
        </p:nvPicPr>
        <p:blipFill>
          <a:blip r:embed="rId3"/>
          <a:stretch>
            <a:fillRect/>
          </a:stretch>
        </p:blipFill>
        <p:spPr>
          <a:xfrm>
            <a:off x="304470" y="1335646"/>
            <a:ext cx="8535059" cy="4348874"/>
          </a:xfrm>
          <a:prstGeom prst="rect">
            <a:avLst/>
          </a:prstGeom>
        </p:spPr>
      </p:pic>
      <p:sp>
        <p:nvSpPr>
          <p:cNvPr id="9" name="TextBox 8">
            <a:extLst>
              <a:ext uri="{FF2B5EF4-FFF2-40B4-BE49-F238E27FC236}">
                <a16:creationId xmlns:a16="http://schemas.microsoft.com/office/drawing/2014/main" id="{142000D1-AEBD-1CF7-FCCD-C10D00434364}"/>
              </a:ext>
            </a:extLst>
          </p:cNvPr>
          <p:cNvSpPr txBox="1"/>
          <p:nvPr/>
        </p:nvSpPr>
        <p:spPr>
          <a:xfrm>
            <a:off x="298272" y="5669295"/>
            <a:ext cx="1973617" cy="261610"/>
          </a:xfrm>
          <a:prstGeom prst="rect">
            <a:avLst/>
          </a:prstGeom>
          <a:noFill/>
        </p:spPr>
        <p:txBody>
          <a:bodyPr wrap="none" rtlCol="0">
            <a:spAutoFit/>
          </a:bodyPr>
          <a:lstStyle/>
          <a:p>
            <a:r>
              <a:rPr lang="en-US" sz="1100" dirty="0"/>
              <a:t>Credit: Harvard CS 50 AI course</a:t>
            </a:r>
            <a:endParaRPr lang="en-CA" sz="1100" dirty="0"/>
          </a:p>
        </p:txBody>
      </p:sp>
    </p:spTree>
    <p:extLst>
      <p:ext uri="{BB962C8B-B14F-4D97-AF65-F5344CB8AC3E}">
        <p14:creationId xmlns:p14="http://schemas.microsoft.com/office/powerpoint/2010/main" val="1195325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re 1">
            <a:extLst>
              <a:ext uri="{FF2B5EF4-FFF2-40B4-BE49-F238E27FC236}">
                <a16:creationId xmlns:a16="http://schemas.microsoft.com/office/drawing/2014/main" id="{39C37DB8-5865-4410-A46C-EC7447DB3391}"/>
              </a:ext>
            </a:extLst>
          </p:cNvPr>
          <p:cNvSpPr>
            <a:spLocks noGrp="1"/>
          </p:cNvSpPr>
          <p:nvPr>
            <p:ph type="title"/>
          </p:nvPr>
        </p:nvSpPr>
        <p:spPr/>
        <p:txBody>
          <a:bodyPr/>
          <a:lstStyle/>
          <a:p>
            <a:r>
              <a:rPr lang="fr-CA" altLang="en-US" dirty="0">
                <a:latin typeface="Arial" panose="020B0604020202020204" pitchFamily="34" charset="0"/>
              </a:rPr>
              <a:t>Chaque couche apprend une abstraction</a:t>
            </a:r>
          </a:p>
        </p:txBody>
      </p:sp>
      <p:sp>
        <p:nvSpPr>
          <p:cNvPr id="76802" name="Espace réservé de la date 3">
            <a:extLst>
              <a:ext uri="{FF2B5EF4-FFF2-40B4-BE49-F238E27FC236}">
                <a16:creationId xmlns:a16="http://schemas.microsoft.com/office/drawing/2014/main" id="{EC45062E-E9C1-4CBD-ACB5-764CCB9C4F0B}"/>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fr-CA" altLang="en-US" sz="1400">
                <a:latin typeface="Calibri" panose="020F0502020204030204" pitchFamily="34" charset="0"/>
              </a:rPr>
              <a:t>IFT 615</a:t>
            </a:r>
            <a:endParaRPr lang="en-US" altLang="ko-KR" sz="1400">
              <a:latin typeface="Calibri" panose="020F0502020204030204" pitchFamily="34" charset="0"/>
            </a:endParaRPr>
          </a:p>
        </p:txBody>
      </p:sp>
      <p:sp>
        <p:nvSpPr>
          <p:cNvPr id="76803" name="Espace réservé du pied de page 4">
            <a:extLst>
              <a:ext uri="{FF2B5EF4-FFF2-40B4-BE49-F238E27FC236}">
                <a16:creationId xmlns:a16="http://schemas.microsoft.com/office/drawing/2014/main" id="{90888FDA-8FF6-4A0B-B79D-A1A7355281CD}"/>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de-DE" altLang="ko-KR" sz="1400" dirty="0">
                <a:latin typeface="Calibri" panose="020F0502020204030204" pitchFamily="34" charset="0"/>
              </a:rPr>
              <a:t>Hugo Larochelle et Froduald Kabanza</a:t>
            </a:r>
            <a:endParaRPr lang="en-US" altLang="ko-KR" sz="1400" dirty="0">
              <a:latin typeface="Calibri" panose="020F0502020204030204" pitchFamily="34" charset="0"/>
            </a:endParaRPr>
          </a:p>
        </p:txBody>
      </p:sp>
      <p:sp>
        <p:nvSpPr>
          <p:cNvPr id="29701" name="Espace réservé du numéro de diapositive 5">
            <a:extLst>
              <a:ext uri="{FF2B5EF4-FFF2-40B4-BE49-F238E27FC236}">
                <a16:creationId xmlns:a16="http://schemas.microsoft.com/office/drawing/2014/main" id="{3B129B1D-1D71-4FBB-8D56-49430DB40586}"/>
              </a:ext>
            </a:extLst>
          </p:cNvPr>
          <p:cNvSpPr>
            <a:spLocks noGrp="1"/>
          </p:cNvSpPr>
          <p:nvPr>
            <p:ph type="sldNum" sz="quarter" idx="12"/>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fld id="{88FA58E6-F392-46D2-B013-5BD8ECAC613A}" type="slidenum">
              <a:rPr lang="en-US" altLang="ko-KR" sz="1400">
                <a:latin typeface="Calibri" panose="020F0502020204030204" pitchFamily="34" charset="0"/>
              </a:rPr>
              <a:pPr eaLnBrk="1" hangingPunct="1"/>
              <a:t>29</a:t>
            </a:fld>
            <a:endParaRPr lang="en-US" altLang="ko-KR" sz="1400">
              <a:latin typeface="Calibri" panose="020F0502020204030204" pitchFamily="34" charset="0"/>
            </a:endParaRPr>
          </a:p>
        </p:txBody>
      </p:sp>
      <p:pic>
        <p:nvPicPr>
          <p:cNvPr id="3" name="Picture 2" descr="Diagram&#10;&#10;Description automatically generated">
            <a:extLst>
              <a:ext uri="{FF2B5EF4-FFF2-40B4-BE49-F238E27FC236}">
                <a16:creationId xmlns:a16="http://schemas.microsoft.com/office/drawing/2014/main" id="{C44EDA00-FC2B-4460-8097-758DB8FDC60E}"/>
              </a:ext>
            </a:extLst>
          </p:cNvPr>
          <p:cNvPicPr>
            <a:picLocks noChangeAspect="1"/>
          </p:cNvPicPr>
          <p:nvPr/>
        </p:nvPicPr>
        <p:blipFill>
          <a:blip r:embed="rId3"/>
          <a:stretch>
            <a:fillRect/>
          </a:stretch>
        </p:blipFill>
        <p:spPr>
          <a:xfrm>
            <a:off x="1285920" y="1554480"/>
            <a:ext cx="5827950" cy="4540126"/>
          </a:xfrm>
          <a:prstGeom prst="rect">
            <a:avLst/>
          </a:prstGeom>
        </p:spPr>
      </p:pic>
      <p:sp>
        <p:nvSpPr>
          <p:cNvPr id="4" name="TextBox 3">
            <a:extLst>
              <a:ext uri="{FF2B5EF4-FFF2-40B4-BE49-F238E27FC236}">
                <a16:creationId xmlns:a16="http://schemas.microsoft.com/office/drawing/2014/main" id="{9C074535-1310-48B7-8B84-712557EC9EBE}"/>
              </a:ext>
            </a:extLst>
          </p:cNvPr>
          <p:cNvSpPr txBox="1"/>
          <p:nvPr/>
        </p:nvSpPr>
        <p:spPr>
          <a:xfrm>
            <a:off x="2240717" y="6092948"/>
            <a:ext cx="5411033" cy="276999"/>
          </a:xfrm>
          <a:prstGeom prst="rect">
            <a:avLst/>
          </a:prstGeom>
          <a:noFill/>
        </p:spPr>
        <p:txBody>
          <a:bodyPr wrap="none" rtlCol="0">
            <a:spAutoFit/>
          </a:bodyPr>
          <a:lstStyle/>
          <a:p>
            <a:r>
              <a:rPr lang="en-US" sz="1200" dirty="0"/>
              <a:t>https://bdtechtalks.com/2020/01/06/convolutional-neural-networks-cnn-convnets/</a:t>
            </a:r>
          </a:p>
        </p:txBody>
      </p:sp>
    </p:spTree>
    <p:extLst>
      <p:ext uri="{BB962C8B-B14F-4D97-AF65-F5344CB8AC3E}">
        <p14:creationId xmlns:p14="http://schemas.microsoft.com/office/powerpoint/2010/main" val="33272190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9CD0A-41E3-F493-792B-64CB3FFC532A}"/>
              </a:ext>
            </a:extLst>
          </p:cNvPr>
          <p:cNvSpPr>
            <a:spLocks noGrp="1"/>
          </p:cNvSpPr>
          <p:nvPr>
            <p:ph type="title"/>
          </p:nvPr>
        </p:nvSpPr>
        <p:spPr/>
        <p:txBody>
          <a:bodyPr/>
          <a:lstStyle/>
          <a:p>
            <a:r>
              <a:rPr lang="en-US" dirty="0"/>
              <a:t>rappels</a:t>
            </a:r>
            <a:endParaRPr lang="en-CA" dirty="0"/>
          </a:p>
        </p:txBody>
      </p:sp>
      <p:sp>
        <p:nvSpPr>
          <p:cNvPr id="3" name="Text Placeholder 2">
            <a:extLst>
              <a:ext uri="{FF2B5EF4-FFF2-40B4-BE49-F238E27FC236}">
                <a16:creationId xmlns:a16="http://schemas.microsoft.com/office/drawing/2014/main" id="{48FC906B-6C8F-FE48-9CAD-31A694313776}"/>
              </a:ext>
            </a:extLst>
          </p:cNvPr>
          <p:cNvSpPr>
            <a:spLocks noGrp="1"/>
          </p:cNvSpPr>
          <p:nvPr>
            <p:ph type="body" idx="1"/>
          </p:nvPr>
        </p:nvSpPr>
        <p:spPr/>
        <p:txBody>
          <a:bodyPr/>
          <a:lstStyle/>
          <a:p>
            <a:endParaRPr lang="en-CA"/>
          </a:p>
        </p:txBody>
      </p:sp>
      <p:sp>
        <p:nvSpPr>
          <p:cNvPr id="4" name="Date Placeholder 3">
            <a:extLst>
              <a:ext uri="{FF2B5EF4-FFF2-40B4-BE49-F238E27FC236}">
                <a16:creationId xmlns:a16="http://schemas.microsoft.com/office/drawing/2014/main" id="{FD72D1EE-A376-D603-9854-B2283DDA2F61}"/>
              </a:ext>
            </a:extLst>
          </p:cNvPr>
          <p:cNvSpPr>
            <a:spLocks noGrp="1"/>
          </p:cNvSpPr>
          <p:nvPr>
            <p:ph type="dt" sz="half" idx="10"/>
          </p:nvPr>
        </p:nvSpPr>
        <p:spPr>
          <a:xfrm>
            <a:off x="425450" y="6433457"/>
            <a:ext cx="1763713" cy="365125"/>
          </a:xfrm>
        </p:spPr>
        <p:txBody>
          <a:bodyPr/>
          <a:lstStyle/>
          <a:p>
            <a:pPr>
              <a:defRPr/>
            </a:pPr>
            <a:r>
              <a:rPr lang="fr-FR"/>
              <a:t>IFT615</a:t>
            </a:r>
            <a:endParaRPr lang="fr-CA"/>
          </a:p>
        </p:txBody>
      </p:sp>
      <p:sp>
        <p:nvSpPr>
          <p:cNvPr id="5" name="Footer Placeholder 4">
            <a:extLst>
              <a:ext uri="{FF2B5EF4-FFF2-40B4-BE49-F238E27FC236}">
                <a16:creationId xmlns:a16="http://schemas.microsoft.com/office/drawing/2014/main" id="{9A5B9255-76C2-D1FE-D270-027724E326F1}"/>
              </a:ext>
            </a:extLst>
          </p:cNvPr>
          <p:cNvSpPr>
            <a:spLocks noGrp="1"/>
          </p:cNvSpPr>
          <p:nvPr>
            <p:ph type="ftr" sz="quarter" idx="11"/>
          </p:nvPr>
        </p:nvSpPr>
        <p:spPr/>
        <p:txBody>
          <a:bodyPr/>
          <a:lstStyle/>
          <a:p>
            <a:pPr>
              <a:defRPr/>
            </a:pPr>
            <a:r>
              <a:rPr lang="de-DE" dirty="0"/>
              <a:t>Hugo Larochelle et Froduald Kabanza</a:t>
            </a:r>
            <a:endParaRPr lang="fr-CA" dirty="0"/>
          </a:p>
        </p:txBody>
      </p:sp>
      <p:sp>
        <p:nvSpPr>
          <p:cNvPr id="6" name="Slide Number Placeholder 5">
            <a:extLst>
              <a:ext uri="{FF2B5EF4-FFF2-40B4-BE49-F238E27FC236}">
                <a16:creationId xmlns:a16="http://schemas.microsoft.com/office/drawing/2014/main" id="{D4AC9385-139A-CD06-E0F2-202B7364A353}"/>
              </a:ext>
            </a:extLst>
          </p:cNvPr>
          <p:cNvSpPr>
            <a:spLocks noGrp="1"/>
          </p:cNvSpPr>
          <p:nvPr>
            <p:ph type="sldNum" sz="quarter" idx="12"/>
          </p:nvPr>
        </p:nvSpPr>
        <p:spPr/>
        <p:txBody>
          <a:bodyPr/>
          <a:lstStyle/>
          <a:p>
            <a:pPr>
              <a:defRPr/>
            </a:pPr>
            <a:fld id="{7050D879-BF2F-3642-AEB1-951FD9604AAF}" type="slidenum">
              <a:rPr lang="fr-CA" smtClean="0"/>
              <a:pPr>
                <a:defRPr/>
              </a:pPr>
              <a:t>3</a:t>
            </a:fld>
            <a:endParaRPr lang="fr-CA"/>
          </a:p>
        </p:txBody>
      </p:sp>
    </p:spTree>
    <p:extLst>
      <p:ext uri="{BB962C8B-B14F-4D97-AF65-F5344CB8AC3E}">
        <p14:creationId xmlns:p14="http://schemas.microsoft.com/office/powerpoint/2010/main" val="33212319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21" name="Rectangle 2">
            <a:extLst>
              <a:ext uri="{FF2B5EF4-FFF2-40B4-BE49-F238E27FC236}">
                <a16:creationId xmlns:a16="http://schemas.microsoft.com/office/drawing/2014/main" id="{7710E2BF-F619-43D8-8139-1177B7397B0C}"/>
              </a:ext>
            </a:extLst>
          </p:cNvPr>
          <p:cNvSpPr>
            <a:spLocks noGrp="1" noChangeArrowheads="1"/>
          </p:cNvSpPr>
          <p:nvPr>
            <p:ph type="title"/>
          </p:nvPr>
        </p:nvSpPr>
        <p:spPr/>
        <p:txBody>
          <a:bodyPr/>
          <a:lstStyle/>
          <a:p>
            <a:pPr eaLnBrk="1" hangingPunct="1"/>
            <a:r>
              <a:rPr lang="fr-CA" altLang="ko-KR" dirty="0">
                <a:latin typeface="Arial" panose="020B0604020202020204" pitchFamily="34" charset="0"/>
              </a:rPr>
              <a:t>Conclusion</a:t>
            </a:r>
          </a:p>
        </p:txBody>
      </p:sp>
      <p:sp>
        <p:nvSpPr>
          <p:cNvPr id="81922" name="Rectangle 3">
            <a:extLst>
              <a:ext uri="{FF2B5EF4-FFF2-40B4-BE49-F238E27FC236}">
                <a16:creationId xmlns:a16="http://schemas.microsoft.com/office/drawing/2014/main" id="{19B44DD1-4599-4137-90CF-641B922E97A7}"/>
              </a:ext>
            </a:extLst>
          </p:cNvPr>
          <p:cNvSpPr>
            <a:spLocks noGrp="1" noChangeArrowheads="1"/>
          </p:cNvSpPr>
          <p:nvPr>
            <p:ph idx="1"/>
          </p:nvPr>
        </p:nvSpPr>
        <p:spPr>
          <a:xfrm>
            <a:off x="606424" y="1417638"/>
            <a:ext cx="8286116" cy="2742882"/>
          </a:xfrm>
        </p:spPr>
        <p:txBody>
          <a:bodyPr/>
          <a:lstStyle/>
          <a:p>
            <a:r>
              <a:rPr lang="fr-FR" altLang="en-US" dirty="0"/>
              <a:t>La vision artificielle est un des problèmes fondamentaux de l’IA</a:t>
            </a:r>
          </a:p>
          <a:p>
            <a:pPr marL="457200" lvl="1" indent="0" eaLnBrk="1" hangingPunct="1">
              <a:buNone/>
            </a:pPr>
            <a:endParaRPr lang="fr-CA" altLang="ko-KR" dirty="0"/>
          </a:p>
          <a:p>
            <a:r>
              <a:rPr lang="fr-FR" altLang="en-US" dirty="0"/>
              <a:t>L’architecture CNN est une des architectures fondamentales en apprentissage automatique, avec plusieurs applications, pas seulement en vision</a:t>
            </a:r>
          </a:p>
          <a:p>
            <a:pPr marL="0" indent="0">
              <a:buNone/>
            </a:pPr>
            <a:endParaRPr lang="fr-FR" altLang="en-US" dirty="0"/>
          </a:p>
          <a:p>
            <a:r>
              <a:rPr lang="fr-FR" altLang="en-US" dirty="0"/>
              <a:t>La plus part des plateformes d’apprentissage automatique supportent les CNN</a:t>
            </a:r>
            <a:endParaRPr lang="fr-CA" altLang="ko-KR" dirty="0"/>
          </a:p>
          <a:p>
            <a:pPr eaLnBrk="1" hangingPunct="1"/>
            <a:endParaRPr lang="fr-CA" altLang="ko-KR" dirty="0"/>
          </a:p>
          <a:p>
            <a:pPr eaLnBrk="1" hangingPunct="1"/>
            <a:endParaRPr lang="fr-CA" altLang="ko-KR" dirty="0"/>
          </a:p>
          <a:p>
            <a:pPr eaLnBrk="1" hangingPunct="1"/>
            <a:endParaRPr lang="fr-CA" altLang="ko-KR" dirty="0"/>
          </a:p>
          <a:p>
            <a:pPr eaLnBrk="1" hangingPunct="1"/>
            <a:endParaRPr lang="fr-CA" altLang="ko-KR" dirty="0"/>
          </a:p>
        </p:txBody>
      </p:sp>
      <p:sp>
        <p:nvSpPr>
          <p:cNvPr id="81923" name="Espace réservé de la date 6">
            <a:extLst>
              <a:ext uri="{FF2B5EF4-FFF2-40B4-BE49-F238E27FC236}">
                <a16:creationId xmlns:a16="http://schemas.microsoft.com/office/drawing/2014/main" id="{418138C6-D07D-44F8-BF92-0A5CAB8B18E1}"/>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fr-CA" altLang="en-US" sz="1400">
                <a:latin typeface="Calibri" panose="020F0502020204030204" pitchFamily="34" charset="0"/>
              </a:rPr>
              <a:t>IFT 615</a:t>
            </a:r>
            <a:endParaRPr lang="en-US" altLang="ko-KR" sz="1400">
              <a:latin typeface="Calibri" panose="020F0502020204030204" pitchFamily="34" charset="0"/>
            </a:endParaRPr>
          </a:p>
        </p:txBody>
      </p:sp>
      <p:sp>
        <p:nvSpPr>
          <p:cNvPr id="81924" name="Espace réservé du pied de page 7">
            <a:extLst>
              <a:ext uri="{FF2B5EF4-FFF2-40B4-BE49-F238E27FC236}">
                <a16:creationId xmlns:a16="http://schemas.microsoft.com/office/drawing/2014/main" id="{2C896329-5120-44E6-AAFA-9AE568E69293}"/>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de-DE" altLang="ko-KR" sz="1400" dirty="0">
                <a:latin typeface="Calibri" panose="020F0502020204030204" pitchFamily="34" charset="0"/>
              </a:rPr>
              <a:t>Hugo Larochelle et Froduald Kabanza</a:t>
            </a:r>
            <a:endParaRPr lang="en-US" altLang="ko-KR" sz="1400" dirty="0">
              <a:latin typeface="Calibri" panose="020F0502020204030204" pitchFamily="34" charset="0"/>
            </a:endParaRPr>
          </a:p>
        </p:txBody>
      </p:sp>
      <p:sp>
        <p:nvSpPr>
          <p:cNvPr id="81925" name="Espace réservé du numéro de diapositive 1">
            <a:extLst>
              <a:ext uri="{FF2B5EF4-FFF2-40B4-BE49-F238E27FC236}">
                <a16:creationId xmlns:a16="http://schemas.microsoft.com/office/drawing/2014/main" id="{C4EE4269-2A4B-43C9-9BBC-D5AB76DE34F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fld id="{73FA5B09-C68A-44D0-9672-4E6A936BD7A2}" type="slidenum">
              <a:rPr lang="en-US" altLang="ko-KR" sz="1400">
                <a:latin typeface="Calibri" panose="020F0502020204030204" pitchFamily="34" charset="0"/>
              </a:rPr>
              <a:pPr eaLnBrk="1" hangingPunct="1"/>
              <a:t>30</a:t>
            </a:fld>
            <a:endParaRPr lang="en-US" altLang="ko-KR" sz="1400">
              <a:latin typeface="Calibri" panose="020F0502020204030204" pitchFamily="34" charset="0"/>
            </a:endParaRPr>
          </a:p>
        </p:txBody>
      </p:sp>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re 1">
            <a:extLst>
              <a:ext uri="{FF2B5EF4-FFF2-40B4-BE49-F238E27FC236}">
                <a16:creationId xmlns:a16="http://schemas.microsoft.com/office/drawing/2014/main" id="{EB6D1A8E-EBB1-46C2-8016-CE6A4E8C056F}"/>
              </a:ext>
            </a:extLst>
          </p:cNvPr>
          <p:cNvSpPr>
            <a:spLocks noGrp="1"/>
          </p:cNvSpPr>
          <p:nvPr>
            <p:ph type="title"/>
          </p:nvPr>
        </p:nvSpPr>
        <p:spPr/>
        <p:txBody>
          <a:bodyPr/>
          <a:lstStyle/>
          <a:p>
            <a:r>
              <a:rPr lang="fr-CA" altLang="en-US">
                <a:latin typeface="Arial" panose="020B0604020202020204" pitchFamily="34" charset="0"/>
              </a:rPr>
              <a:t>Conclusion</a:t>
            </a:r>
          </a:p>
        </p:txBody>
      </p:sp>
      <p:sp>
        <p:nvSpPr>
          <p:cNvPr id="88066" name="Espace réservé du contenu 2">
            <a:extLst>
              <a:ext uri="{FF2B5EF4-FFF2-40B4-BE49-F238E27FC236}">
                <a16:creationId xmlns:a16="http://schemas.microsoft.com/office/drawing/2014/main" id="{0D3290DF-85AB-47E0-9329-4813CED7CA4C}"/>
              </a:ext>
            </a:extLst>
          </p:cNvPr>
          <p:cNvSpPr>
            <a:spLocks noGrp="1"/>
          </p:cNvSpPr>
          <p:nvPr>
            <p:ph idx="1"/>
          </p:nvPr>
        </p:nvSpPr>
        <p:spPr>
          <a:xfrm>
            <a:off x="457200" y="1417638"/>
            <a:ext cx="8261350" cy="4708525"/>
          </a:xfrm>
        </p:spPr>
        <p:txBody>
          <a:bodyPr/>
          <a:lstStyle/>
          <a:p>
            <a:pPr marL="0" indent="0">
              <a:buNone/>
            </a:pPr>
            <a:endParaRPr lang="fr-FR" altLang="en-US" dirty="0"/>
          </a:p>
          <a:p>
            <a:r>
              <a:rPr lang="fr-FR" altLang="en-US" dirty="0"/>
              <a:t>Ce cours a introduit réseau de neurone de façon simple et pratique</a:t>
            </a:r>
          </a:p>
          <a:p>
            <a:pPr marL="0" indent="0">
              <a:buNone/>
            </a:pPr>
            <a:endParaRPr lang="fr-FR" altLang="en-US" dirty="0"/>
          </a:p>
          <a:p>
            <a:r>
              <a:rPr lang="fr-FR" altLang="en-US" dirty="0"/>
              <a:t>Cours plus avancés:</a:t>
            </a:r>
          </a:p>
          <a:p>
            <a:pPr lvl="1"/>
            <a:r>
              <a:rPr lang="fr-FR" altLang="en-US" dirty="0"/>
              <a:t>Le </a:t>
            </a:r>
            <a:r>
              <a:rPr lang="fr-FR" altLang="en-US" dirty="0" err="1"/>
              <a:t>bacc</a:t>
            </a:r>
            <a:r>
              <a:rPr lang="fr-FR" altLang="en-US" dirty="0"/>
              <a:t> en imagerie offre plusieurs cours sur le sujet</a:t>
            </a:r>
            <a:br>
              <a:rPr lang="fr-FR" altLang="en-US" dirty="0"/>
            </a:br>
            <a:r>
              <a:rPr lang="fr-FR" altLang="en-US" dirty="0"/>
              <a:t>(ex.: </a:t>
            </a:r>
            <a:r>
              <a:rPr lang="fr-FR" altLang="en-US" b="1" dirty="0"/>
              <a:t>IMN 559 - Vision par ordinateur</a:t>
            </a:r>
            <a:r>
              <a:rPr lang="fr-FR" altLang="en-US" dirty="0"/>
              <a:t>)</a:t>
            </a:r>
          </a:p>
          <a:p>
            <a:pPr lvl="2"/>
            <a:r>
              <a:rPr lang="fr-FR" altLang="en-US" dirty="0"/>
              <a:t>ces cours peuvent être suivis à la maîtrise...</a:t>
            </a:r>
          </a:p>
          <a:p>
            <a:pPr lvl="1"/>
            <a:r>
              <a:rPr lang="fr-FR" altLang="en-US" b="1" dirty="0"/>
              <a:t>IFT 603 – Techniques d’apprentissage </a:t>
            </a:r>
          </a:p>
          <a:p>
            <a:pPr lvl="1"/>
            <a:r>
              <a:rPr lang="fr-FR" altLang="en-US" b="1" dirty="0"/>
              <a:t>IFT 725 – Réseaux neuronaux </a:t>
            </a:r>
            <a:r>
              <a:rPr lang="fr-FR" altLang="en-US" dirty="0"/>
              <a:t>: couvre les réseaux à convolution avec plus de détails (cours de maîtrise)</a:t>
            </a:r>
          </a:p>
        </p:txBody>
      </p:sp>
      <p:sp>
        <p:nvSpPr>
          <p:cNvPr id="88067" name="Espace réservé de la date 3">
            <a:extLst>
              <a:ext uri="{FF2B5EF4-FFF2-40B4-BE49-F238E27FC236}">
                <a16:creationId xmlns:a16="http://schemas.microsoft.com/office/drawing/2014/main" id="{23289BF5-720A-4BC2-888C-30D3CD3D9489}"/>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fr-CA" altLang="en-US" sz="1400" dirty="0">
                <a:latin typeface="Calibri" panose="020F0502020204030204" pitchFamily="34" charset="0"/>
              </a:rPr>
              <a:t>IFT 615</a:t>
            </a:r>
            <a:endParaRPr lang="en-US" altLang="ko-KR" sz="1400" dirty="0">
              <a:latin typeface="Calibri" panose="020F0502020204030204" pitchFamily="34" charset="0"/>
            </a:endParaRPr>
          </a:p>
        </p:txBody>
      </p:sp>
      <p:sp>
        <p:nvSpPr>
          <p:cNvPr id="88068" name="Espace réservé du pied de page 4">
            <a:extLst>
              <a:ext uri="{FF2B5EF4-FFF2-40B4-BE49-F238E27FC236}">
                <a16:creationId xmlns:a16="http://schemas.microsoft.com/office/drawing/2014/main" id="{150F7534-AAE2-40DF-A3F1-6B0C88B93132}"/>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de-DE" altLang="ko-KR" sz="1400" dirty="0">
                <a:latin typeface="Calibri" panose="020F0502020204030204" pitchFamily="34" charset="0"/>
              </a:rPr>
              <a:t>Hugo Larochelle et Froduald Kabanza</a:t>
            </a:r>
            <a:endParaRPr lang="en-US" altLang="ko-KR" sz="1400" dirty="0">
              <a:latin typeface="Calibri" panose="020F0502020204030204" pitchFamily="34" charset="0"/>
            </a:endParaRPr>
          </a:p>
        </p:txBody>
      </p:sp>
      <p:sp>
        <p:nvSpPr>
          <p:cNvPr id="70661" name="Espace réservé du numéro de diapositive 5">
            <a:extLst>
              <a:ext uri="{FF2B5EF4-FFF2-40B4-BE49-F238E27FC236}">
                <a16:creationId xmlns:a16="http://schemas.microsoft.com/office/drawing/2014/main" id="{15AD031C-ABFC-401D-9CB5-701079E9C9D3}"/>
              </a:ext>
            </a:extLst>
          </p:cNvPr>
          <p:cNvSpPr>
            <a:spLocks noGrp="1"/>
          </p:cNvSpPr>
          <p:nvPr>
            <p:ph type="sldNum" sz="quarter" idx="12"/>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fld id="{15B6368D-F5A1-40BD-A9B2-54DEF26CC0C3}" type="slidenum">
              <a:rPr lang="en-US" altLang="ko-KR" sz="1400">
                <a:latin typeface="Calibri" panose="020F0502020204030204" pitchFamily="34" charset="0"/>
              </a:rPr>
              <a:pPr eaLnBrk="1" hangingPunct="1"/>
              <a:t>31</a:t>
            </a:fld>
            <a:endParaRPr lang="en-US" altLang="ko-KR" sz="1400">
              <a:latin typeface="Calibri" panose="020F0502020204030204" pitchFamily="34" charset="0"/>
            </a:endParaRPr>
          </a:p>
        </p:txBody>
      </p:sp>
    </p:spTree>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3"/>
          <p:cNvSpPr>
            <a:spLocks noGrp="1" noChangeArrowheads="1"/>
          </p:cNvSpPr>
          <p:nvPr>
            <p:ph type="title"/>
          </p:nvPr>
        </p:nvSpPr>
        <p:spPr>
          <a:xfrm>
            <a:off x="227012" y="394693"/>
            <a:ext cx="8683625" cy="704601"/>
          </a:xfrm>
        </p:spPr>
        <p:txBody>
          <a:bodyPr/>
          <a:lstStyle/>
          <a:p>
            <a:pPr eaLnBrk="1" hangingPunct="1"/>
            <a:r>
              <a:rPr lang="fr-CA" altLang="en-US" dirty="0">
                <a:latin typeface="Arial" pitchFamily="34" charset="0"/>
                <a:ea typeface="ＭＳ Ｐゴシック" pitchFamily="34" charset="-128"/>
              </a:rPr>
              <a:t>Sujets couverts</a:t>
            </a:r>
          </a:p>
        </p:txBody>
      </p:sp>
      <p:sp>
        <p:nvSpPr>
          <p:cNvPr id="22533" name="Espace réservé du pied de page 13"/>
          <p:cNvSpPr>
            <a:spLocks noGrp="1"/>
          </p:cNvSpPr>
          <p:nvPr>
            <p:ph type="ftr" sz="quarter" idx="10"/>
          </p:nvPr>
        </p:nvSpPr>
        <p:spPr bwMode="auto">
          <a:xfrm>
            <a:off x="3391791" y="6372263"/>
            <a:ext cx="3099987" cy="34131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r>
              <a:rPr lang="de-DE" altLang="en-US" dirty="0">
                <a:latin typeface="Calibri" pitchFamily="34" charset="0"/>
              </a:rPr>
              <a:t>Hugo Larochelle et Froduald Kabanza</a:t>
            </a:r>
            <a:endParaRPr lang="en-US" altLang="en-US" dirty="0">
              <a:latin typeface="Calibri" pitchFamily="34" charset="0"/>
            </a:endParaRPr>
          </a:p>
        </p:txBody>
      </p:sp>
      <p:sp>
        <p:nvSpPr>
          <p:cNvPr id="22534" name="Espace réservé du numéro de diapositive 14"/>
          <p:cNvSpPr>
            <a:spLocks noGrp="1"/>
          </p:cNvSpPr>
          <p:nvPr>
            <p:ph type="sldNum" sz="quarter" idx="11"/>
          </p:nvPr>
        </p:nvSpPr>
        <p:spPr bwMode="auto">
          <a:xfrm>
            <a:off x="7920037" y="6452325"/>
            <a:ext cx="744676" cy="23997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33ECBA33-07FD-491C-887E-917C796CBFBD}" type="slidenum">
              <a:rPr lang="en-US" altLang="en-US" smtClean="0">
                <a:latin typeface="Calibri" pitchFamily="34" charset="0"/>
              </a:rPr>
              <a:pPr/>
              <a:t>32</a:t>
            </a:fld>
            <a:endParaRPr lang="en-US" altLang="en-US" dirty="0">
              <a:latin typeface="Calibri" pitchFamily="34" charset="0"/>
            </a:endParaRPr>
          </a:p>
        </p:txBody>
      </p:sp>
      <p:sp>
        <p:nvSpPr>
          <p:cNvPr id="22532" name="Espace réservé de la date 12"/>
          <p:cNvSpPr>
            <a:spLocks noGrp="1"/>
          </p:cNvSpPr>
          <p:nvPr>
            <p:ph type="dt" sz="half" idx="12"/>
          </p:nvPr>
        </p:nvSpPr>
        <p:spPr bwMode="auto">
          <a:xfrm>
            <a:off x="315771" y="6396939"/>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l"/>
            <a:r>
              <a:rPr lang="fr-CA" altLang="en-US">
                <a:latin typeface="Calibri" pitchFamily="34" charset="0"/>
              </a:rPr>
              <a:t>IFT 615</a:t>
            </a:r>
            <a:endParaRPr lang="en-US" altLang="en-US">
              <a:latin typeface="Calibri" pitchFamily="34" charset="0"/>
            </a:endParaRPr>
          </a:p>
        </p:txBody>
      </p:sp>
      <p:cxnSp>
        <p:nvCxnSpPr>
          <p:cNvPr id="24" name="Connecteur droit avec flèche 23"/>
          <p:cNvCxnSpPr>
            <a:cxnSpLocks noChangeShapeType="1"/>
            <a:stCxn id="9" idx="0"/>
            <a:endCxn id="16" idx="2"/>
          </p:cNvCxnSpPr>
          <p:nvPr/>
        </p:nvCxnSpPr>
        <p:spPr bwMode="auto">
          <a:xfrm flipV="1">
            <a:off x="3590727" y="2791083"/>
            <a:ext cx="1244658" cy="1249240"/>
          </a:xfrm>
          <a:prstGeom prst="straightConnector1">
            <a:avLst/>
          </a:prstGeom>
          <a:noFill/>
          <a:ln w="25400">
            <a:solidFill>
              <a:srgbClr val="800000"/>
            </a:solidFill>
            <a:round/>
            <a:headEnd/>
            <a:tailEnd type="arrow" w="med" len="med"/>
          </a:ln>
          <a:effectLst>
            <a:outerShdw blurRad="50800" dist="38100" dir="5400000" algn="t" rotWithShape="0">
              <a:srgbClr val="808080">
                <a:alpha val="39999"/>
              </a:srgbClr>
            </a:outerShdw>
          </a:effectLst>
        </p:spPr>
      </p:cxnSp>
      <p:cxnSp>
        <p:nvCxnSpPr>
          <p:cNvPr id="47" name="Connecteur droit avec flèche 46"/>
          <p:cNvCxnSpPr>
            <a:cxnSpLocks noChangeShapeType="1"/>
            <a:endCxn id="8" idx="2"/>
          </p:cNvCxnSpPr>
          <p:nvPr/>
        </p:nvCxnSpPr>
        <p:spPr bwMode="auto">
          <a:xfrm flipH="1" flipV="1">
            <a:off x="2449372" y="2901933"/>
            <a:ext cx="529373" cy="1109347"/>
          </a:xfrm>
          <a:prstGeom prst="straightConnector1">
            <a:avLst/>
          </a:prstGeom>
          <a:noFill/>
          <a:ln w="25400">
            <a:solidFill>
              <a:srgbClr val="800000"/>
            </a:solidFill>
            <a:round/>
            <a:headEnd/>
            <a:tailEnd type="arrow" w="med" len="med"/>
          </a:ln>
          <a:effectLst>
            <a:outerShdw blurRad="50800" dist="38100" dir="5400000" algn="t" rotWithShape="0">
              <a:srgbClr val="808080">
                <a:alpha val="39999"/>
              </a:srgbClr>
            </a:outerShdw>
          </a:effectLst>
        </p:spPr>
      </p:cxnSp>
      <p:sp>
        <p:nvSpPr>
          <p:cNvPr id="9" name="Rectangle 8"/>
          <p:cNvSpPr>
            <a:spLocks noChangeArrowheads="1"/>
          </p:cNvSpPr>
          <p:nvPr/>
        </p:nvSpPr>
        <p:spPr bwMode="auto">
          <a:xfrm>
            <a:off x="2978745" y="4040323"/>
            <a:ext cx="1223963" cy="646112"/>
          </a:xfrm>
          <a:prstGeom prst="rect">
            <a:avLst/>
          </a:prstGeom>
          <a:solidFill>
            <a:schemeClr val="bg1"/>
          </a:solidFill>
          <a:ln w="25400">
            <a:solidFill>
              <a:srgbClr val="000090"/>
            </a:solidFill>
            <a:miter lim="800000"/>
            <a:headEnd/>
            <a:tailEnd/>
          </a:ln>
          <a:effectLst>
            <a:outerShdw blurRad="50800" dist="38100" dir="5400000" algn="t" rotWithShape="0">
              <a:srgbClr val="808080">
                <a:alpha val="39999"/>
              </a:srgbClr>
            </a:outerShdw>
          </a:effectLst>
        </p:spPr>
        <p:txBody>
          <a:bodyPr wrap="none">
            <a:spAutoFit/>
          </a:bodyPr>
          <a:lstStyle/>
          <a:p>
            <a:pPr algn="ctr">
              <a:defRPr/>
            </a:pPr>
            <a:r>
              <a:rPr lang="fr-CA" altLang="ko-KR" dirty="0">
                <a:latin typeface="Calibri" charset="0"/>
                <a:ea typeface="+mn-ea"/>
              </a:rPr>
              <a:t>agents </a:t>
            </a:r>
          </a:p>
          <a:p>
            <a:pPr algn="ctr">
              <a:defRPr/>
            </a:pPr>
            <a:r>
              <a:rPr lang="fr-CA" altLang="ko-KR" dirty="0">
                <a:latin typeface="Calibri" charset="0"/>
                <a:ea typeface="+mn-ea"/>
              </a:rPr>
              <a:t>intelligents</a:t>
            </a:r>
            <a:endParaRPr lang="fr-FR" dirty="0">
              <a:latin typeface="+mn-lt"/>
              <a:ea typeface="+mn-ea"/>
            </a:endParaRPr>
          </a:p>
        </p:txBody>
      </p:sp>
      <p:sp>
        <p:nvSpPr>
          <p:cNvPr id="2" name="Rectangle 1"/>
          <p:cNvSpPr>
            <a:spLocks noChangeArrowheads="1"/>
          </p:cNvSpPr>
          <p:nvPr/>
        </p:nvSpPr>
        <p:spPr bwMode="auto">
          <a:xfrm>
            <a:off x="4814690" y="3099743"/>
            <a:ext cx="1593192" cy="646331"/>
          </a:xfrm>
          <a:prstGeom prst="rect">
            <a:avLst/>
          </a:prstGeom>
          <a:solidFill>
            <a:schemeClr val="bg1"/>
          </a:solidFill>
          <a:ln w="25400">
            <a:solidFill>
              <a:srgbClr val="800000"/>
            </a:solidFill>
            <a:miter lim="800000"/>
            <a:headEnd/>
            <a:tailEnd/>
          </a:ln>
          <a:effectLst>
            <a:outerShdw blurRad="50800" dist="38100" dir="5400000" algn="t" rotWithShape="0">
              <a:srgbClr val="808080">
                <a:alpha val="39999"/>
              </a:srgbClr>
            </a:outerShdw>
          </a:effectLst>
        </p:spPr>
        <p:txBody>
          <a:bodyPr wrap="none">
            <a:spAutoFit/>
          </a:bodyPr>
          <a:lstStyle/>
          <a:p>
            <a:pPr algn="ctr">
              <a:defRPr/>
            </a:pPr>
            <a:r>
              <a:rPr lang="fr-CA" altLang="ko-KR" dirty="0">
                <a:solidFill>
                  <a:schemeClr val="bg1">
                    <a:lumMod val="65000"/>
                  </a:schemeClr>
                </a:solidFill>
                <a:latin typeface="Calibri" charset="0"/>
                <a:ea typeface="+mn-ea"/>
              </a:rPr>
              <a:t>Raisonnement </a:t>
            </a:r>
          </a:p>
          <a:p>
            <a:pPr algn="ctr">
              <a:defRPr/>
            </a:pPr>
            <a:r>
              <a:rPr lang="fr-CA" altLang="ko-KR" dirty="0">
                <a:solidFill>
                  <a:schemeClr val="bg1">
                    <a:lumMod val="65000"/>
                  </a:schemeClr>
                </a:solidFill>
                <a:latin typeface="Calibri" charset="0"/>
                <a:ea typeface="+mn-ea"/>
              </a:rPr>
              <a:t>logique</a:t>
            </a:r>
            <a:endParaRPr lang="fr-FR" dirty="0">
              <a:solidFill>
                <a:schemeClr val="bg1">
                  <a:lumMod val="65000"/>
                </a:schemeClr>
              </a:solidFill>
              <a:latin typeface="+mn-lt"/>
              <a:ea typeface="+mn-ea"/>
            </a:endParaRPr>
          </a:p>
        </p:txBody>
      </p:sp>
      <p:sp>
        <p:nvSpPr>
          <p:cNvPr id="8" name="Rectangle 7"/>
          <p:cNvSpPr>
            <a:spLocks noChangeArrowheads="1"/>
          </p:cNvSpPr>
          <p:nvPr/>
        </p:nvSpPr>
        <p:spPr bwMode="auto">
          <a:xfrm>
            <a:off x="1664862" y="2255602"/>
            <a:ext cx="1569019" cy="646331"/>
          </a:xfrm>
          <a:prstGeom prst="rect">
            <a:avLst/>
          </a:prstGeom>
          <a:solidFill>
            <a:schemeClr val="bg1"/>
          </a:solidFill>
          <a:ln w="25400">
            <a:solidFill>
              <a:srgbClr val="800000"/>
            </a:solidFill>
            <a:miter lim="800000"/>
            <a:headEnd/>
            <a:tailEnd/>
          </a:ln>
          <a:effectLst>
            <a:outerShdw blurRad="50800" dist="38100" dir="5400000" algn="t" rotWithShape="0">
              <a:srgbClr val="808080">
                <a:alpha val="39999"/>
              </a:srgbClr>
            </a:outerShdw>
          </a:effectLst>
        </p:spPr>
        <p:txBody>
          <a:bodyPr wrap="none">
            <a:spAutoFit/>
          </a:bodyPr>
          <a:lstStyle/>
          <a:p>
            <a:pPr algn="ctr">
              <a:defRPr/>
            </a:pPr>
            <a:r>
              <a:rPr lang="fr-CA" altLang="ko-KR" dirty="0">
                <a:latin typeface="Calibri" charset="0"/>
                <a:ea typeface="+mn-ea"/>
              </a:rPr>
              <a:t>Apprentissage </a:t>
            </a:r>
          </a:p>
          <a:p>
            <a:pPr algn="ctr">
              <a:defRPr/>
            </a:pPr>
            <a:r>
              <a:rPr lang="fr-CA" dirty="0">
                <a:latin typeface="Calibri" charset="0"/>
                <a:ea typeface="+mn-ea"/>
              </a:rPr>
              <a:t>automatique</a:t>
            </a:r>
            <a:endParaRPr lang="fr-FR" dirty="0">
              <a:latin typeface="+mn-lt"/>
              <a:ea typeface="+mn-ea"/>
            </a:endParaRPr>
          </a:p>
        </p:txBody>
      </p:sp>
      <p:sp>
        <p:nvSpPr>
          <p:cNvPr id="10" name="Rectangle 9"/>
          <p:cNvSpPr>
            <a:spLocks noChangeArrowheads="1"/>
          </p:cNvSpPr>
          <p:nvPr/>
        </p:nvSpPr>
        <p:spPr bwMode="auto">
          <a:xfrm>
            <a:off x="616946" y="5226289"/>
            <a:ext cx="2276072" cy="646331"/>
          </a:xfrm>
          <a:prstGeom prst="rect">
            <a:avLst/>
          </a:prstGeom>
          <a:solidFill>
            <a:schemeClr val="bg1"/>
          </a:solidFill>
          <a:ln w="25400">
            <a:solidFill>
              <a:srgbClr val="800000"/>
            </a:solidFill>
            <a:miter lim="800000"/>
            <a:headEnd/>
            <a:tailEnd/>
          </a:ln>
          <a:effectLst>
            <a:outerShdw blurRad="50800" dist="38100" dir="5400000" algn="t" rotWithShape="0">
              <a:srgbClr val="808080">
                <a:alpha val="39999"/>
              </a:srgbClr>
            </a:outerShdw>
          </a:effectLst>
        </p:spPr>
        <p:txBody>
          <a:bodyPr wrap="none">
            <a:spAutoFit/>
          </a:bodyPr>
          <a:lstStyle/>
          <a:p>
            <a:pPr algn="ctr">
              <a:defRPr/>
            </a:pPr>
            <a:r>
              <a:rPr lang="fr-CA" altLang="ko-KR" dirty="0">
                <a:solidFill>
                  <a:schemeClr val="bg1">
                    <a:lumMod val="65000"/>
                  </a:schemeClr>
                </a:solidFill>
                <a:latin typeface="Calibri" pitchFamily="34" charset="0"/>
                <a:ea typeface="Malgun Gothic" pitchFamily="34" charset="-127"/>
              </a:rPr>
              <a:t>Processus de décision </a:t>
            </a:r>
          </a:p>
          <a:p>
            <a:pPr algn="ctr">
              <a:defRPr/>
            </a:pPr>
            <a:r>
              <a:rPr lang="fr-CA" altLang="ko-KR" dirty="0">
                <a:solidFill>
                  <a:schemeClr val="bg1">
                    <a:lumMod val="65000"/>
                  </a:schemeClr>
                </a:solidFill>
                <a:latin typeface="Calibri" pitchFamily="34" charset="0"/>
                <a:ea typeface="Malgun Gothic" pitchFamily="34" charset="-127"/>
              </a:rPr>
              <a:t>de </a:t>
            </a:r>
            <a:r>
              <a:rPr lang="fr-CA" dirty="0">
                <a:solidFill>
                  <a:schemeClr val="bg1">
                    <a:lumMod val="65000"/>
                  </a:schemeClr>
                </a:solidFill>
                <a:latin typeface="Calibri" pitchFamily="34" charset="0"/>
                <a:ea typeface="Malgun Gothic" pitchFamily="34" charset="-127"/>
              </a:rPr>
              <a:t>Markov</a:t>
            </a:r>
            <a:endParaRPr lang="fr-FR" dirty="0">
              <a:solidFill>
                <a:schemeClr val="bg1">
                  <a:lumMod val="65000"/>
                </a:schemeClr>
              </a:solidFill>
              <a:latin typeface="Calibri" pitchFamily="34" charset="0"/>
            </a:endParaRPr>
          </a:p>
        </p:txBody>
      </p:sp>
      <p:sp>
        <p:nvSpPr>
          <p:cNvPr id="12" name="Rectangle 11"/>
          <p:cNvSpPr>
            <a:spLocks noChangeArrowheads="1"/>
          </p:cNvSpPr>
          <p:nvPr/>
        </p:nvSpPr>
        <p:spPr bwMode="auto">
          <a:xfrm>
            <a:off x="537307" y="3669769"/>
            <a:ext cx="1674113" cy="646331"/>
          </a:xfrm>
          <a:prstGeom prst="rect">
            <a:avLst/>
          </a:prstGeom>
          <a:solidFill>
            <a:schemeClr val="bg1"/>
          </a:solidFill>
          <a:ln w="25400">
            <a:solidFill>
              <a:srgbClr val="800000"/>
            </a:solidFill>
            <a:miter lim="800000"/>
            <a:headEnd/>
            <a:tailEnd/>
          </a:ln>
          <a:effectLst>
            <a:outerShdw blurRad="50800" dist="38100" dir="5400000" algn="t" rotWithShape="0">
              <a:srgbClr val="808080">
                <a:alpha val="39999"/>
              </a:srgbClr>
            </a:outerShdw>
          </a:effectLst>
        </p:spPr>
        <p:txBody>
          <a:bodyPr wrap="none">
            <a:spAutoFit/>
          </a:bodyPr>
          <a:lstStyle/>
          <a:p>
            <a:pPr algn="ctr">
              <a:defRPr/>
            </a:pPr>
            <a:r>
              <a:rPr lang="fr-CA" altLang="ko-KR" dirty="0">
                <a:solidFill>
                  <a:schemeClr val="bg1">
                    <a:lumMod val="65000"/>
                  </a:schemeClr>
                </a:solidFill>
                <a:latin typeface="Calibri" charset="0"/>
                <a:ea typeface="+mn-ea"/>
              </a:rPr>
              <a:t>Planification et </a:t>
            </a:r>
          </a:p>
          <a:p>
            <a:pPr algn="ctr">
              <a:defRPr/>
            </a:pPr>
            <a:r>
              <a:rPr lang="fr-CA" altLang="ko-KR" dirty="0">
                <a:solidFill>
                  <a:schemeClr val="bg1">
                    <a:lumMod val="65000"/>
                  </a:schemeClr>
                </a:solidFill>
                <a:latin typeface="Calibri" charset="0"/>
                <a:ea typeface="+mn-ea"/>
              </a:rPr>
              <a:t>jeu</a:t>
            </a:r>
            <a:r>
              <a:rPr lang="fr-CA" altLang="ko-KR" dirty="0">
                <a:solidFill>
                  <a:schemeClr val="bg1">
                    <a:lumMod val="65000"/>
                  </a:schemeClr>
                </a:solidFill>
                <a:latin typeface="Calibri" charset="0"/>
              </a:rPr>
              <a:t>x</a:t>
            </a:r>
            <a:r>
              <a:rPr lang="fr-CA" altLang="ko-KR" dirty="0">
                <a:solidFill>
                  <a:schemeClr val="bg1">
                    <a:lumMod val="65000"/>
                  </a:schemeClr>
                </a:solidFill>
                <a:latin typeface="Calibri" charset="0"/>
                <a:ea typeface="+mn-ea"/>
              </a:rPr>
              <a:t> compétitifs</a:t>
            </a:r>
            <a:endParaRPr lang="fr-FR" dirty="0">
              <a:solidFill>
                <a:schemeClr val="bg1">
                  <a:lumMod val="65000"/>
                </a:schemeClr>
              </a:solidFill>
              <a:latin typeface="+mn-lt"/>
              <a:ea typeface="+mn-ea"/>
            </a:endParaRPr>
          </a:p>
        </p:txBody>
      </p:sp>
      <p:sp>
        <p:nvSpPr>
          <p:cNvPr id="13" name="Rectangle 12"/>
          <p:cNvSpPr>
            <a:spLocks noChangeArrowheads="1"/>
          </p:cNvSpPr>
          <p:nvPr/>
        </p:nvSpPr>
        <p:spPr bwMode="auto">
          <a:xfrm>
            <a:off x="4799685" y="5030021"/>
            <a:ext cx="2054206" cy="646331"/>
          </a:xfrm>
          <a:prstGeom prst="rect">
            <a:avLst/>
          </a:prstGeom>
          <a:solidFill>
            <a:schemeClr val="bg1"/>
          </a:solidFill>
          <a:ln w="25400">
            <a:solidFill>
              <a:srgbClr val="800000"/>
            </a:solidFill>
            <a:miter lim="800000"/>
            <a:headEnd/>
            <a:tailEnd/>
          </a:ln>
          <a:effectLst>
            <a:outerShdw blurRad="50800" dist="38100" dir="5400000" algn="t" rotWithShape="0">
              <a:srgbClr val="808080">
                <a:alpha val="39999"/>
              </a:srgbClr>
            </a:outerShdw>
          </a:effectLst>
        </p:spPr>
        <p:txBody>
          <a:bodyPr wrap="square">
            <a:spAutoFit/>
          </a:bodyPr>
          <a:lstStyle/>
          <a:p>
            <a:pPr algn="ctr">
              <a:defRPr/>
            </a:pPr>
            <a:r>
              <a:rPr lang="fr-CA" altLang="ko-KR" dirty="0">
                <a:solidFill>
                  <a:schemeClr val="bg1">
                    <a:lumMod val="65000"/>
                  </a:schemeClr>
                </a:solidFill>
                <a:latin typeface="Calibri" charset="0"/>
                <a:ea typeface="+mn-ea"/>
              </a:rPr>
              <a:t>Recherche heuristique locale</a:t>
            </a:r>
            <a:endParaRPr lang="fr-FR" dirty="0">
              <a:solidFill>
                <a:schemeClr val="bg1">
                  <a:lumMod val="65000"/>
                </a:schemeClr>
              </a:solidFill>
              <a:latin typeface="+mn-lt"/>
              <a:ea typeface="+mn-ea"/>
            </a:endParaRPr>
          </a:p>
        </p:txBody>
      </p:sp>
      <p:sp>
        <p:nvSpPr>
          <p:cNvPr id="14" name="Rectangle 13"/>
          <p:cNvSpPr>
            <a:spLocks noChangeArrowheads="1"/>
          </p:cNvSpPr>
          <p:nvPr/>
        </p:nvSpPr>
        <p:spPr bwMode="auto">
          <a:xfrm>
            <a:off x="4630670" y="4099873"/>
            <a:ext cx="2223222" cy="646331"/>
          </a:xfrm>
          <a:prstGeom prst="rect">
            <a:avLst/>
          </a:prstGeom>
          <a:solidFill>
            <a:schemeClr val="bg1"/>
          </a:solidFill>
          <a:ln w="25400">
            <a:solidFill>
              <a:srgbClr val="800000"/>
            </a:solidFill>
            <a:miter lim="800000"/>
            <a:headEnd/>
            <a:tailEnd/>
          </a:ln>
          <a:effectLst>
            <a:outerShdw blurRad="50800" dist="38100" dir="5400000" algn="t" rotWithShape="0">
              <a:srgbClr val="808080">
                <a:alpha val="39999"/>
              </a:srgbClr>
            </a:outerShdw>
          </a:effectLst>
        </p:spPr>
        <p:txBody>
          <a:bodyPr wrap="square">
            <a:spAutoFit/>
          </a:bodyPr>
          <a:lstStyle/>
          <a:p>
            <a:pPr algn="ctr">
              <a:defRPr/>
            </a:pPr>
            <a:r>
              <a:rPr lang="fr-CA" altLang="ko-KR" dirty="0">
                <a:solidFill>
                  <a:schemeClr val="bg1">
                    <a:lumMod val="65000"/>
                  </a:schemeClr>
                </a:solidFill>
                <a:latin typeface="Calibri" pitchFamily="34" charset="0"/>
                <a:ea typeface="Malgun Gothic" pitchFamily="34" charset="-127"/>
              </a:rPr>
              <a:t>Recherche heuristique globale</a:t>
            </a:r>
            <a:endParaRPr lang="fr-FR" dirty="0">
              <a:solidFill>
                <a:schemeClr val="bg1">
                  <a:lumMod val="65000"/>
                </a:schemeClr>
              </a:solidFill>
              <a:latin typeface="Calibri" pitchFamily="34" charset="0"/>
            </a:endParaRPr>
          </a:p>
        </p:txBody>
      </p:sp>
      <p:sp>
        <p:nvSpPr>
          <p:cNvPr id="15" name="Rectangle 14"/>
          <p:cNvSpPr>
            <a:spLocks noChangeArrowheads="1"/>
          </p:cNvSpPr>
          <p:nvPr/>
        </p:nvSpPr>
        <p:spPr bwMode="auto">
          <a:xfrm>
            <a:off x="3200566" y="5726193"/>
            <a:ext cx="1392625" cy="369332"/>
          </a:xfrm>
          <a:prstGeom prst="rect">
            <a:avLst/>
          </a:prstGeom>
          <a:solidFill>
            <a:schemeClr val="bg1"/>
          </a:solidFill>
          <a:ln w="25400">
            <a:solidFill>
              <a:srgbClr val="800000"/>
            </a:solidFill>
            <a:miter lim="800000"/>
            <a:headEnd/>
            <a:tailEnd/>
          </a:ln>
          <a:effectLst>
            <a:outerShdw blurRad="50800" dist="38100" dir="5400000" algn="t" rotWithShape="0">
              <a:srgbClr val="808080">
                <a:alpha val="39999"/>
              </a:srgbClr>
            </a:outerShdw>
          </a:effectLst>
        </p:spPr>
        <p:txBody>
          <a:bodyPr wrap="none">
            <a:spAutoFit/>
          </a:bodyPr>
          <a:lstStyle/>
          <a:p>
            <a:pPr algn="ctr">
              <a:defRPr/>
            </a:pPr>
            <a:r>
              <a:rPr lang="fr-CA" altLang="ko-KR" dirty="0">
                <a:solidFill>
                  <a:schemeClr val="bg1">
                    <a:lumMod val="65000"/>
                  </a:schemeClr>
                </a:solidFill>
                <a:latin typeface="Calibri" charset="0"/>
                <a:ea typeface="+mn-ea"/>
              </a:rPr>
              <a:t>Éthique et IA</a:t>
            </a:r>
            <a:endParaRPr lang="fr-FR" dirty="0">
              <a:solidFill>
                <a:schemeClr val="bg1">
                  <a:lumMod val="65000"/>
                </a:schemeClr>
              </a:solidFill>
              <a:latin typeface="+mn-lt"/>
              <a:ea typeface="+mn-ea"/>
            </a:endParaRPr>
          </a:p>
        </p:txBody>
      </p:sp>
      <p:sp>
        <p:nvSpPr>
          <p:cNvPr id="16" name="Rectangle 15"/>
          <p:cNvSpPr>
            <a:spLocks noChangeArrowheads="1"/>
          </p:cNvSpPr>
          <p:nvPr/>
        </p:nvSpPr>
        <p:spPr bwMode="auto">
          <a:xfrm>
            <a:off x="4065238" y="2144752"/>
            <a:ext cx="1540293" cy="646331"/>
          </a:xfrm>
          <a:prstGeom prst="rect">
            <a:avLst/>
          </a:prstGeom>
          <a:solidFill>
            <a:schemeClr val="bg1"/>
          </a:solidFill>
          <a:ln w="25400">
            <a:solidFill>
              <a:srgbClr val="800000"/>
            </a:solidFill>
            <a:miter lim="800000"/>
            <a:headEnd/>
            <a:tailEnd/>
          </a:ln>
          <a:effectLst>
            <a:outerShdw blurRad="50800" dist="38100" dir="5400000" algn="t" rotWithShape="0">
              <a:srgbClr val="808080">
                <a:alpha val="39999"/>
              </a:srgbClr>
            </a:outerShdw>
          </a:effectLst>
        </p:spPr>
        <p:txBody>
          <a:bodyPr wrap="none">
            <a:spAutoFit/>
          </a:bodyPr>
          <a:lstStyle/>
          <a:p>
            <a:pPr algn="ctr">
              <a:defRPr/>
            </a:pPr>
            <a:r>
              <a:rPr lang="fr-CA" altLang="ko-KR" dirty="0">
                <a:solidFill>
                  <a:schemeClr val="bg1">
                    <a:lumMod val="65000"/>
                  </a:schemeClr>
                </a:solidFill>
                <a:latin typeface="Calibri" charset="0"/>
                <a:ea typeface="+mn-ea"/>
              </a:rPr>
              <a:t>Raisonnement</a:t>
            </a:r>
          </a:p>
          <a:p>
            <a:pPr algn="ctr">
              <a:defRPr/>
            </a:pPr>
            <a:r>
              <a:rPr lang="fr-CA" dirty="0">
                <a:solidFill>
                  <a:schemeClr val="bg1">
                    <a:lumMod val="65000"/>
                  </a:schemeClr>
                </a:solidFill>
                <a:latin typeface="Calibri" charset="0"/>
                <a:ea typeface="+mn-ea"/>
              </a:rPr>
              <a:t>probabiliste</a:t>
            </a:r>
            <a:endParaRPr lang="fr-FR" dirty="0">
              <a:solidFill>
                <a:schemeClr val="bg1">
                  <a:lumMod val="65000"/>
                </a:schemeClr>
              </a:solidFill>
              <a:latin typeface="+mn-lt"/>
              <a:ea typeface="+mn-ea"/>
            </a:endParaRPr>
          </a:p>
        </p:txBody>
      </p:sp>
      <p:cxnSp>
        <p:nvCxnSpPr>
          <p:cNvPr id="27" name="Connecteur droit avec flèche 26"/>
          <p:cNvCxnSpPr>
            <a:cxnSpLocks noChangeShapeType="1"/>
            <a:stCxn id="9" idx="3"/>
            <a:endCxn id="14" idx="1"/>
          </p:cNvCxnSpPr>
          <p:nvPr/>
        </p:nvCxnSpPr>
        <p:spPr bwMode="auto">
          <a:xfrm>
            <a:off x="4202708" y="4363379"/>
            <a:ext cx="427962" cy="59660"/>
          </a:xfrm>
          <a:prstGeom prst="straightConnector1">
            <a:avLst/>
          </a:prstGeom>
          <a:noFill/>
          <a:ln w="25400">
            <a:solidFill>
              <a:srgbClr val="800000"/>
            </a:solidFill>
            <a:round/>
            <a:headEnd/>
            <a:tailEnd type="arrow" w="med" len="med"/>
          </a:ln>
          <a:effectLst>
            <a:outerShdw blurRad="50800" dist="38100" dir="5400000" algn="t" rotWithShape="0">
              <a:srgbClr val="808080">
                <a:alpha val="39999"/>
              </a:srgbClr>
            </a:outerShdw>
          </a:effectLst>
        </p:spPr>
      </p:cxnSp>
      <p:cxnSp>
        <p:nvCxnSpPr>
          <p:cNvPr id="30" name="Connecteur droit avec flèche 29"/>
          <p:cNvCxnSpPr>
            <a:cxnSpLocks noChangeShapeType="1"/>
            <a:endCxn id="13" idx="1"/>
          </p:cNvCxnSpPr>
          <p:nvPr/>
        </p:nvCxnSpPr>
        <p:spPr bwMode="auto">
          <a:xfrm>
            <a:off x="4065238" y="4686435"/>
            <a:ext cx="734447" cy="666752"/>
          </a:xfrm>
          <a:prstGeom prst="straightConnector1">
            <a:avLst/>
          </a:prstGeom>
          <a:noFill/>
          <a:ln w="25400">
            <a:solidFill>
              <a:srgbClr val="800000"/>
            </a:solidFill>
            <a:round/>
            <a:headEnd/>
            <a:tailEnd type="arrow" w="med" len="med"/>
          </a:ln>
          <a:effectLst>
            <a:outerShdw blurRad="50800" dist="38100" dir="5400000" algn="t" rotWithShape="0">
              <a:srgbClr val="808080">
                <a:alpha val="39999"/>
              </a:srgbClr>
            </a:outerShdw>
          </a:effectLst>
        </p:spPr>
      </p:cxnSp>
      <p:cxnSp>
        <p:nvCxnSpPr>
          <p:cNvPr id="33" name="Connecteur droit avec flèche 32"/>
          <p:cNvCxnSpPr>
            <a:cxnSpLocks noChangeShapeType="1"/>
            <a:stCxn id="9" idx="2"/>
          </p:cNvCxnSpPr>
          <p:nvPr/>
        </p:nvCxnSpPr>
        <p:spPr bwMode="auto">
          <a:xfrm>
            <a:off x="3590727" y="4686435"/>
            <a:ext cx="70699" cy="1053716"/>
          </a:xfrm>
          <a:prstGeom prst="straightConnector1">
            <a:avLst/>
          </a:prstGeom>
          <a:noFill/>
          <a:ln w="25400">
            <a:solidFill>
              <a:srgbClr val="800000"/>
            </a:solidFill>
            <a:round/>
            <a:headEnd/>
            <a:tailEnd type="arrow" w="med" len="med"/>
          </a:ln>
          <a:effectLst>
            <a:outerShdw blurRad="50800" dist="38100" dir="5400000" algn="t" rotWithShape="0">
              <a:srgbClr val="808080">
                <a:alpha val="39999"/>
              </a:srgbClr>
            </a:outerShdw>
          </a:effectLst>
        </p:spPr>
      </p:cxnSp>
      <p:cxnSp>
        <p:nvCxnSpPr>
          <p:cNvPr id="41" name="Connecteur droit avec flèche 40"/>
          <p:cNvCxnSpPr>
            <a:cxnSpLocks noChangeShapeType="1"/>
            <a:stCxn id="9" idx="1"/>
            <a:endCxn id="12" idx="3"/>
          </p:cNvCxnSpPr>
          <p:nvPr/>
        </p:nvCxnSpPr>
        <p:spPr bwMode="auto">
          <a:xfrm flipH="1" flipV="1">
            <a:off x="2211420" y="3992935"/>
            <a:ext cx="767325" cy="370444"/>
          </a:xfrm>
          <a:prstGeom prst="straightConnector1">
            <a:avLst/>
          </a:prstGeom>
          <a:noFill/>
          <a:ln w="25400">
            <a:solidFill>
              <a:srgbClr val="800000"/>
            </a:solidFill>
            <a:round/>
            <a:headEnd/>
            <a:tailEnd type="arrow" w="med" len="med"/>
          </a:ln>
          <a:effectLst>
            <a:outerShdw blurRad="50800" dist="38100" dir="5400000" algn="t" rotWithShape="0">
              <a:srgbClr val="808080">
                <a:alpha val="39999"/>
              </a:srgbClr>
            </a:outerShdw>
          </a:effectLst>
        </p:spPr>
      </p:cxnSp>
      <p:cxnSp>
        <p:nvCxnSpPr>
          <p:cNvPr id="44" name="Connecteur droit avec flèche 43"/>
          <p:cNvCxnSpPr>
            <a:cxnSpLocks noChangeShapeType="1"/>
            <a:endCxn id="10" idx="3"/>
          </p:cNvCxnSpPr>
          <p:nvPr/>
        </p:nvCxnSpPr>
        <p:spPr bwMode="auto">
          <a:xfrm flipH="1">
            <a:off x="2893018" y="4733823"/>
            <a:ext cx="381000" cy="815632"/>
          </a:xfrm>
          <a:prstGeom prst="straightConnector1">
            <a:avLst/>
          </a:prstGeom>
          <a:noFill/>
          <a:ln w="25400">
            <a:solidFill>
              <a:srgbClr val="800000"/>
            </a:solidFill>
            <a:round/>
            <a:headEnd/>
            <a:tailEnd type="arrow" w="med" len="med"/>
          </a:ln>
          <a:effectLst>
            <a:outerShdw blurRad="50800" dist="38100" dir="5400000" algn="t" rotWithShape="0">
              <a:srgbClr val="808080">
                <a:alpha val="39999"/>
              </a:srgbClr>
            </a:outerShdw>
          </a:effectLst>
        </p:spPr>
      </p:cxnSp>
      <p:cxnSp>
        <p:nvCxnSpPr>
          <p:cNvPr id="88" name="Connecteur droit avec flèche 87"/>
          <p:cNvCxnSpPr>
            <a:cxnSpLocks noChangeShapeType="1"/>
          </p:cNvCxnSpPr>
          <p:nvPr/>
        </p:nvCxnSpPr>
        <p:spPr bwMode="auto">
          <a:xfrm flipV="1">
            <a:off x="4182013" y="3453542"/>
            <a:ext cx="632677" cy="572385"/>
          </a:xfrm>
          <a:prstGeom prst="straightConnector1">
            <a:avLst/>
          </a:prstGeom>
          <a:noFill/>
          <a:ln w="25400">
            <a:solidFill>
              <a:srgbClr val="800000"/>
            </a:solidFill>
            <a:round/>
            <a:headEnd/>
            <a:tailEnd type="arrow" w="med" len="med"/>
          </a:ln>
          <a:effectLst>
            <a:outerShdw blurRad="50800" dist="38100" dir="5400000" algn="t" rotWithShape="0">
              <a:srgbClr val="808080">
                <a:alpha val="39999"/>
              </a:srgbClr>
            </a:outerShdw>
          </a:effectLst>
        </p:spPr>
      </p:cxnSp>
      <p:sp>
        <p:nvSpPr>
          <p:cNvPr id="48" name="Rectangle 96">
            <a:extLst>
              <a:ext uri="{FF2B5EF4-FFF2-40B4-BE49-F238E27FC236}">
                <a16:creationId xmlns:a16="http://schemas.microsoft.com/office/drawing/2014/main" id="{BFB80F63-8F2A-4533-97C3-E8A2F92798B9}"/>
              </a:ext>
            </a:extLst>
          </p:cNvPr>
          <p:cNvSpPr>
            <a:spLocks noChangeArrowheads="1"/>
          </p:cNvSpPr>
          <p:nvPr/>
        </p:nvSpPr>
        <p:spPr bwMode="auto">
          <a:xfrm>
            <a:off x="7143420" y="1152358"/>
            <a:ext cx="1767217" cy="46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fr-CA" altLang="ko-KR" b="1" dirty="0">
                <a:solidFill>
                  <a:srgbClr val="FF6600"/>
                </a:solidFill>
                <a:latin typeface="Calibri" panose="020F0502020204030204" pitchFamily="34" charset="0"/>
              </a:rPr>
              <a:t>Applications</a:t>
            </a:r>
            <a:endParaRPr lang="fr-FR" altLang="en-US" b="1" dirty="0">
              <a:solidFill>
                <a:srgbClr val="FF6600"/>
              </a:solidFill>
            </a:endParaRPr>
          </a:p>
        </p:txBody>
      </p:sp>
      <p:sp>
        <p:nvSpPr>
          <p:cNvPr id="49" name="Rectangle 96">
            <a:extLst>
              <a:ext uri="{FF2B5EF4-FFF2-40B4-BE49-F238E27FC236}">
                <a16:creationId xmlns:a16="http://schemas.microsoft.com/office/drawing/2014/main" id="{6263D7BB-937B-4ED3-AE74-64C49812CF55}"/>
              </a:ext>
            </a:extLst>
          </p:cNvPr>
          <p:cNvSpPr>
            <a:spLocks noChangeArrowheads="1"/>
          </p:cNvSpPr>
          <p:nvPr/>
        </p:nvSpPr>
        <p:spPr bwMode="auto">
          <a:xfrm>
            <a:off x="1664862" y="1152718"/>
            <a:ext cx="327692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fr-CA" altLang="ko-KR" b="1" dirty="0">
                <a:solidFill>
                  <a:schemeClr val="accent1"/>
                </a:solidFill>
                <a:latin typeface="Calibri" panose="020F0502020204030204" pitchFamily="34" charset="0"/>
              </a:rPr>
              <a:t>Concepts et algorithmes</a:t>
            </a:r>
            <a:endParaRPr lang="fr-FR" altLang="en-US" b="1" dirty="0">
              <a:solidFill>
                <a:schemeClr val="accent1"/>
              </a:solidFill>
            </a:endParaRPr>
          </a:p>
        </p:txBody>
      </p:sp>
      <p:grpSp>
        <p:nvGrpSpPr>
          <p:cNvPr id="39" name="Group 38">
            <a:extLst>
              <a:ext uri="{FF2B5EF4-FFF2-40B4-BE49-F238E27FC236}">
                <a16:creationId xmlns:a16="http://schemas.microsoft.com/office/drawing/2014/main" id="{4FAB8FEE-ABF2-4A01-B9AE-1C57245F009D}"/>
              </a:ext>
            </a:extLst>
          </p:cNvPr>
          <p:cNvGrpSpPr/>
          <p:nvPr/>
        </p:nvGrpSpPr>
        <p:grpSpPr>
          <a:xfrm>
            <a:off x="2449371" y="2015628"/>
            <a:ext cx="6064391" cy="646112"/>
            <a:chOff x="2449371" y="2015628"/>
            <a:chExt cx="6064391" cy="646112"/>
          </a:xfrm>
        </p:grpSpPr>
        <p:sp>
          <p:nvSpPr>
            <p:cNvPr id="45" name="Rectangle 44">
              <a:extLst>
                <a:ext uri="{FF2B5EF4-FFF2-40B4-BE49-F238E27FC236}">
                  <a16:creationId xmlns:a16="http://schemas.microsoft.com/office/drawing/2014/main" id="{19F5C7C8-A155-4511-99B5-F0C7044B8112}"/>
                </a:ext>
              </a:extLst>
            </p:cNvPr>
            <p:cNvSpPr>
              <a:spLocks noChangeArrowheads="1"/>
            </p:cNvSpPr>
            <p:nvPr/>
          </p:nvSpPr>
          <p:spPr bwMode="auto">
            <a:xfrm>
              <a:off x="7326312" y="2015628"/>
              <a:ext cx="1187450" cy="646112"/>
            </a:xfrm>
            <a:prstGeom prst="rect">
              <a:avLst/>
            </a:prstGeom>
            <a:solidFill>
              <a:schemeClr val="bg1"/>
            </a:solidFill>
            <a:ln w="25400">
              <a:solidFill>
                <a:srgbClr val="FF6600"/>
              </a:solidFill>
              <a:miter lim="800000"/>
              <a:headEnd/>
              <a:tailEnd/>
            </a:ln>
            <a:effectLst>
              <a:outerShdw blurRad="50800" dist="38100" dir="5400000" algn="t" rotWithShape="0">
                <a:srgbClr val="808080">
                  <a:alpha val="39999"/>
                </a:srgbClr>
              </a:outerShdw>
            </a:effectLst>
          </p:spPr>
          <p:txBody>
            <a:bodyPr wrap="none">
              <a:spAutoFit/>
            </a:bodyPr>
            <a:lstStyle/>
            <a:p>
              <a:pPr algn="ctr">
                <a:defRPr/>
              </a:pPr>
              <a:r>
                <a:rPr lang="fr-CA" altLang="ko-KR" dirty="0">
                  <a:latin typeface="Calibri" charset="0"/>
                </a:rPr>
                <a:t>V</a:t>
              </a:r>
              <a:r>
                <a:rPr lang="fr-CA" altLang="ko-KR" sz="1800" dirty="0">
                  <a:latin typeface="Calibri" charset="0"/>
                  <a:ea typeface="+mn-ea"/>
                </a:rPr>
                <a:t>ision par </a:t>
              </a:r>
            </a:p>
            <a:p>
              <a:pPr algn="ctr">
                <a:defRPr/>
              </a:pPr>
              <a:r>
                <a:rPr lang="fr-CA" altLang="ko-KR" sz="1800" dirty="0">
                  <a:latin typeface="Calibri" charset="0"/>
                  <a:ea typeface="+mn-ea"/>
                </a:rPr>
                <a:t>ordinateur</a:t>
              </a:r>
              <a:endParaRPr lang="fr-FR" sz="1800" dirty="0">
                <a:latin typeface="+mn-lt"/>
                <a:ea typeface="+mn-ea"/>
              </a:endParaRPr>
            </a:p>
          </p:txBody>
        </p:sp>
        <p:cxnSp>
          <p:nvCxnSpPr>
            <p:cNvPr id="36" name="Connector: Curved 35">
              <a:extLst>
                <a:ext uri="{FF2B5EF4-FFF2-40B4-BE49-F238E27FC236}">
                  <a16:creationId xmlns:a16="http://schemas.microsoft.com/office/drawing/2014/main" id="{190EDA56-222D-419F-BA7A-13282E10550F}"/>
                </a:ext>
              </a:extLst>
            </p:cNvPr>
            <p:cNvCxnSpPr>
              <a:cxnSpLocks/>
              <a:stCxn id="8" idx="0"/>
              <a:endCxn id="45" idx="0"/>
            </p:cNvCxnSpPr>
            <p:nvPr/>
          </p:nvCxnSpPr>
          <p:spPr>
            <a:xfrm rot="5400000" flipH="1" flipV="1">
              <a:off x="5064717" y="-599717"/>
              <a:ext cx="239974" cy="5470665"/>
            </a:xfrm>
            <a:prstGeom prst="curvedConnector3">
              <a:avLst>
                <a:gd name="adj1" fmla="val 262503"/>
              </a:avLst>
            </a:prstGeom>
            <a:ln>
              <a:tailEnd type="triangle"/>
            </a:ln>
          </p:spPr>
          <p:style>
            <a:lnRef idx="1">
              <a:schemeClr val="accent6"/>
            </a:lnRef>
            <a:fillRef idx="0">
              <a:schemeClr val="accent6"/>
            </a:fillRef>
            <a:effectRef idx="0">
              <a:schemeClr val="accent6"/>
            </a:effectRef>
            <a:fontRef idx="minor">
              <a:schemeClr val="tx1"/>
            </a:fontRef>
          </p:style>
        </p:cxnSp>
      </p:grpSp>
    </p:spTree>
  </p:cSld>
  <p:clrMapOvr>
    <a:masterClrMapping/>
  </p:clrMapOvr>
  <p:transition advClick="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re 1">
            <a:extLst>
              <a:ext uri="{FF2B5EF4-FFF2-40B4-BE49-F238E27FC236}">
                <a16:creationId xmlns:a16="http://schemas.microsoft.com/office/drawing/2014/main" id="{E66A69D8-EA4B-4EF1-95A3-BCBDF7FFA477}"/>
              </a:ext>
            </a:extLst>
          </p:cNvPr>
          <p:cNvSpPr>
            <a:spLocks noGrp="1"/>
          </p:cNvSpPr>
          <p:nvPr>
            <p:ph type="title"/>
          </p:nvPr>
        </p:nvSpPr>
        <p:spPr/>
        <p:txBody>
          <a:bodyPr/>
          <a:lstStyle/>
          <a:p>
            <a:r>
              <a:rPr lang="fr-CA" altLang="en-US">
                <a:latin typeface="Arial" panose="020B0604020202020204" pitchFamily="34" charset="0"/>
              </a:rPr>
              <a:t>Vous devriez être capable de...</a:t>
            </a:r>
          </a:p>
        </p:txBody>
      </p:sp>
      <p:sp>
        <p:nvSpPr>
          <p:cNvPr id="92162" name="Espace réservé du contenu 2">
            <a:extLst>
              <a:ext uri="{FF2B5EF4-FFF2-40B4-BE49-F238E27FC236}">
                <a16:creationId xmlns:a16="http://schemas.microsoft.com/office/drawing/2014/main" id="{8315D294-25C1-4B08-B7F5-BD720D2B3860}"/>
              </a:ext>
            </a:extLst>
          </p:cNvPr>
          <p:cNvSpPr>
            <a:spLocks noGrp="1"/>
          </p:cNvSpPr>
          <p:nvPr>
            <p:ph idx="1"/>
          </p:nvPr>
        </p:nvSpPr>
        <p:spPr/>
        <p:txBody>
          <a:bodyPr/>
          <a:lstStyle/>
          <a:p>
            <a:r>
              <a:rPr lang="fr-FR" altLang="en-US" dirty="0"/>
              <a:t>Décrire ce qu’une convolution</a:t>
            </a:r>
          </a:p>
          <a:p>
            <a:endParaRPr lang="fr-FR" altLang="en-US" dirty="0"/>
          </a:p>
          <a:p>
            <a:r>
              <a:rPr lang="fr-FR" altLang="en-US" dirty="0"/>
              <a:t>Décrire ce qu’un max-</a:t>
            </a:r>
            <a:r>
              <a:rPr lang="fr-FR" altLang="en-US" dirty="0" err="1"/>
              <a:t>pooling</a:t>
            </a:r>
            <a:endParaRPr lang="fr-FR" altLang="en-US" dirty="0"/>
          </a:p>
          <a:p>
            <a:endParaRPr lang="fr-FR" altLang="en-US" dirty="0"/>
          </a:p>
          <a:p>
            <a:r>
              <a:rPr lang="fr-FR" altLang="en-US" dirty="0"/>
              <a:t>Expliquer ce qui distingue un réseau de neurones à convolution d</a:t>
            </a:r>
            <a:r>
              <a:rPr lang="fr-FR" altLang="fr-FR" dirty="0"/>
              <a:t>’</a:t>
            </a:r>
            <a:r>
              <a:rPr lang="fr-FR" altLang="en-US" dirty="0"/>
              <a:t>un </a:t>
            </a:r>
            <a:br>
              <a:rPr lang="fr-FR" altLang="en-US" dirty="0"/>
            </a:br>
            <a:r>
              <a:rPr lang="fr-FR" altLang="en-US" dirty="0"/>
              <a:t>réseau de neurones standard (perceptron </a:t>
            </a:r>
            <a:r>
              <a:rPr lang="fr-FR" altLang="en-US" dirty="0" err="1"/>
              <a:t>multi-couches</a:t>
            </a:r>
            <a:r>
              <a:rPr lang="fr-FR" altLang="en-US" dirty="0"/>
              <a:t>)</a:t>
            </a:r>
          </a:p>
          <a:p>
            <a:pPr marL="0" indent="0">
              <a:buNone/>
            </a:pPr>
            <a:endParaRPr lang="fr-FR" altLang="en-US" dirty="0"/>
          </a:p>
        </p:txBody>
      </p:sp>
      <p:sp>
        <p:nvSpPr>
          <p:cNvPr id="92163" name="Espace réservé de la date 3">
            <a:extLst>
              <a:ext uri="{FF2B5EF4-FFF2-40B4-BE49-F238E27FC236}">
                <a16:creationId xmlns:a16="http://schemas.microsoft.com/office/drawing/2014/main" id="{DDA72641-8786-4ADB-BCA9-E493F67E3B57}"/>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fr-CA" altLang="en-US" sz="1400">
                <a:latin typeface="Calibri" panose="020F0502020204030204" pitchFamily="34" charset="0"/>
              </a:rPr>
              <a:t>IFT 615</a:t>
            </a:r>
            <a:endParaRPr lang="en-US" altLang="ko-KR" sz="1400">
              <a:latin typeface="Calibri" panose="020F0502020204030204" pitchFamily="34" charset="0"/>
            </a:endParaRPr>
          </a:p>
        </p:txBody>
      </p:sp>
      <p:sp>
        <p:nvSpPr>
          <p:cNvPr id="92164" name="Espace réservé du pied de page 4">
            <a:extLst>
              <a:ext uri="{FF2B5EF4-FFF2-40B4-BE49-F238E27FC236}">
                <a16:creationId xmlns:a16="http://schemas.microsoft.com/office/drawing/2014/main" id="{18B0593F-DE69-4C3C-9E1D-7CE6736E7CAC}"/>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de-DE" altLang="ko-KR" sz="1400" dirty="0">
                <a:latin typeface="Calibri" panose="020F0502020204030204" pitchFamily="34" charset="0"/>
              </a:rPr>
              <a:t>Hugo Larochelle et Froduald Kabanza</a:t>
            </a:r>
            <a:endParaRPr lang="en-US" altLang="ko-KR" sz="1400" dirty="0">
              <a:latin typeface="Calibri" panose="020F0502020204030204" pitchFamily="34" charset="0"/>
            </a:endParaRPr>
          </a:p>
        </p:txBody>
      </p:sp>
      <p:sp>
        <p:nvSpPr>
          <p:cNvPr id="70661" name="Espace réservé du numéro de diapositive 5">
            <a:extLst>
              <a:ext uri="{FF2B5EF4-FFF2-40B4-BE49-F238E27FC236}">
                <a16:creationId xmlns:a16="http://schemas.microsoft.com/office/drawing/2014/main" id="{69D5AB60-160A-498A-A40F-2CE4A6310992}"/>
              </a:ext>
            </a:extLst>
          </p:cNvPr>
          <p:cNvSpPr>
            <a:spLocks noGrp="1"/>
          </p:cNvSpPr>
          <p:nvPr>
            <p:ph type="sldNum" sz="quarter" idx="12"/>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fld id="{306698DA-0C83-46C5-93A1-6F64A48B6CD8}" type="slidenum">
              <a:rPr lang="en-US" altLang="ko-KR" sz="1400">
                <a:latin typeface="Calibri" panose="020F0502020204030204" pitchFamily="34" charset="0"/>
              </a:rPr>
              <a:pPr eaLnBrk="1" hangingPunct="1"/>
              <a:t>33</a:t>
            </a:fld>
            <a:endParaRPr lang="en-US" altLang="ko-KR" sz="1400">
              <a:latin typeface="Calibri" panose="020F0502020204030204" pitchFamily="34" charset="0"/>
            </a:endParaRPr>
          </a:p>
        </p:txBody>
      </p:sp>
    </p:spTree>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9CD0A-41E3-F493-792B-64CB3FFC532A}"/>
              </a:ext>
            </a:extLst>
          </p:cNvPr>
          <p:cNvSpPr>
            <a:spLocks noGrp="1"/>
          </p:cNvSpPr>
          <p:nvPr>
            <p:ph type="title"/>
          </p:nvPr>
        </p:nvSpPr>
        <p:spPr/>
        <p:txBody>
          <a:bodyPr/>
          <a:lstStyle/>
          <a:p>
            <a:r>
              <a:rPr lang="fr-CA" dirty="0"/>
              <a:t>Approfondir la convolution</a:t>
            </a:r>
          </a:p>
        </p:txBody>
      </p:sp>
      <p:sp>
        <p:nvSpPr>
          <p:cNvPr id="3" name="Text Placeholder 2">
            <a:extLst>
              <a:ext uri="{FF2B5EF4-FFF2-40B4-BE49-F238E27FC236}">
                <a16:creationId xmlns:a16="http://schemas.microsoft.com/office/drawing/2014/main" id="{48FC906B-6C8F-FE48-9CAD-31A694313776}"/>
              </a:ext>
            </a:extLst>
          </p:cNvPr>
          <p:cNvSpPr>
            <a:spLocks noGrp="1"/>
          </p:cNvSpPr>
          <p:nvPr>
            <p:ph type="body" idx="1"/>
          </p:nvPr>
        </p:nvSpPr>
        <p:spPr/>
        <p:txBody>
          <a:bodyPr/>
          <a:lstStyle/>
          <a:p>
            <a:r>
              <a:rPr lang="fr-CA" dirty="0"/>
              <a:t>Optionnel (pas couvert pour l’examen)</a:t>
            </a:r>
          </a:p>
        </p:txBody>
      </p:sp>
      <p:sp>
        <p:nvSpPr>
          <p:cNvPr id="4" name="Date Placeholder 3">
            <a:extLst>
              <a:ext uri="{FF2B5EF4-FFF2-40B4-BE49-F238E27FC236}">
                <a16:creationId xmlns:a16="http://schemas.microsoft.com/office/drawing/2014/main" id="{FD72D1EE-A376-D603-9854-B2283DDA2F61}"/>
              </a:ext>
            </a:extLst>
          </p:cNvPr>
          <p:cNvSpPr>
            <a:spLocks noGrp="1"/>
          </p:cNvSpPr>
          <p:nvPr>
            <p:ph type="dt" sz="half" idx="10"/>
          </p:nvPr>
        </p:nvSpPr>
        <p:spPr/>
        <p:txBody>
          <a:bodyPr/>
          <a:lstStyle/>
          <a:p>
            <a:pPr>
              <a:defRPr/>
            </a:pPr>
            <a:r>
              <a:rPr lang="fr-FR"/>
              <a:t>IFT615</a:t>
            </a:r>
            <a:endParaRPr lang="fr-CA"/>
          </a:p>
        </p:txBody>
      </p:sp>
      <p:sp>
        <p:nvSpPr>
          <p:cNvPr id="5" name="Footer Placeholder 4">
            <a:extLst>
              <a:ext uri="{FF2B5EF4-FFF2-40B4-BE49-F238E27FC236}">
                <a16:creationId xmlns:a16="http://schemas.microsoft.com/office/drawing/2014/main" id="{9A5B9255-76C2-D1FE-D270-027724E326F1}"/>
              </a:ext>
            </a:extLst>
          </p:cNvPr>
          <p:cNvSpPr>
            <a:spLocks noGrp="1"/>
          </p:cNvSpPr>
          <p:nvPr>
            <p:ph type="ftr" sz="quarter" idx="11"/>
          </p:nvPr>
        </p:nvSpPr>
        <p:spPr/>
        <p:txBody>
          <a:bodyPr/>
          <a:lstStyle/>
          <a:p>
            <a:pPr>
              <a:defRPr/>
            </a:pPr>
            <a:r>
              <a:rPr lang="de-DE" dirty="0"/>
              <a:t>Hugo Larochelle et Froduald Kabanza</a:t>
            </a:r>
            <a:endParaRPr lang="fr-CA" dirty="0"/>
          </a:p>
        </p:txBody>
      </p:sp>
      <p:sp>
        <p:nvSpPr>
          <p:cNvPr id="6" name="Slide Number Placeholder 5">
            <a:extLst>
              <a:ext uri="{FF2B5EF4-FFF2-40B4-BE49-F238E27FC236}">
                <a16:creationId xmlns:a16="http://schemas.microsoft.com/office/drawing/2014/main" id="{D4AC9385-139A-CD06-E0F2-202B7364A353}"/>
              </a:ext>
            </a:extLst>
          </p:cNvPr>
          <p:cNvSpPr>
            <a:spLocks noGrp="1"/>
          </p:cNvSpPr>
          <p:nvPr>
            <p:ph type="sldNum" sz="quarter" idx="12"/>
          </p:nvPr>
        </p:nvSpPr>
        <p:spPr/>
        <p:txBody>
          <a:bodyPr/>
          <a:lstStyle/>
          <a:p>
            <a:pPr>
              <a:defRPr/>
            </a:pPr>
            <a:fld id="{7050D879-BF2F-3642-AEB1-951FD9604AAF}" type="slidenum">
              <a:rPr lang="fr-CA" smtClean="0"/>
              <a:pPr>
                <a:defRPr/>
              </a:pPr>
              <a:t>34</a:t>
            </a:fld>
            <a:endParaRPr lang="fr-CA"/>
          </a:p>
        </p:txBody>
      </p:sp>
    </p:spTree>
    <p:extLst>
      <p:ext uri="{BB962C8B-B14F-4D97-AF65-F5344CB8AC3E}">
        <p14:creationId xmlns:p14="http://schemas.microsoft.com/office/powerpoint/2010/main" val="20586169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re 1">
            <a:extLst>
              <a:ext uri="{FF2B5EF4-FFF2-40B4-BE49-F238E27FC236}">
                <a16:creationId xmlns:a16="http://schemas.microsoft.com/office/drawing/2014/main" id="{02793CB0-BB2F-413C-9489-F8C4B473A271}"/>
              </a:ext>
            </a:extLst>
          </p:cNvPr>
          <p:cNvSpPr>
            <a:spLocks noGrp="1"/>
          </p:cNvSpPr>
          <p:nvPr>
            <p:ph type="title"/>
          </p:nvPr>
        </p:nvSpPr>
        <p:spPr/>
        <p:txBody>
          <a:bodyPr/>
          <a:lstStyle/>
          <a:p>
            <a:r>
              <a:rPr lang="fr-CA" altLang="en-US" dirty="0">
                <a:latin typeface="Arial" panose="020B0604020202020204" pitchFamily="34" charset="0"/>
              </a:rPr>
              <a:t>Contour</a:t>
            </a:r>
          </a:p>
        </p:txBody>
      </p:sp>
      <p:sp>
        <p:nvSpPr>
          <p:cNvPr id="35842" name="Espace réservé du contenu 2">
            <a:extLst>
              <a:ext uri="{FF2B5EF4-FFF2-40B4-BE49-F238E27FC236}">
                <a16:creationId xmlns:a16="http://schemas.microsoft.com/office/drawing/2014/main" id="{2DCF3814-77C5-4213-B243-F082CD5F4D13}"/>
              </a:ext>
            </a:extLst>
          </p:cNvPr>
          <p:cNvSpPr>
            <a:spLocks noGrp="1"/>
          </p:cNvSpPr>
          <p:nvPr>
            <p:ph idx="1"/>
          </p:nvPr>
        </p:nvSpPr>
        <p:spPr>
          <a:xfrm>
            <a:off x="457200" y="1600200"/>
            <a:ext cx="7685314" cy="783771"/>
          </a:xfrm>
        </p:spPr>
        <p:txBody>
          <a:bodyPr/>
          <a:lstStyle/>
          <a:p>
            <a:r>
              <a:rPr lang="fr-CA" altLang="en-US" dirty="0"/>
              <a:t>Un contour est un changement soudain dans l</a:t>
            </a:r>
            <a:r>
              <a:rPr lang="fr-CA" altLang="fr-FR" dirty="0"/>
              <a:t>’</a:t>
            </a:r>
            <a:r>
              <a:rPr lang="fr-CA" altLang="en-US" dirty="0"/>
              <a:t>intensité/couleur de pixels adjacents</a:t>
            </a:r>
          </a:p>
        </p:txBody>
      </p:sp>
      <p:sp>
        <p:nvSpPr>
          <p:cNvPr id="35843" name="Espace réservé de la date 3">
            <a:extLst>
              <a:ext uri="{FF2B5EF4-FFF2-40B4-BE49-F238E27FC236}">
                <a16:creationId xmlns:a16="http://schemas.microsoft.com/office/drawing/2014/main" id="{83A48C0A-A29E-46D8-9FC1-A3F0DD370508}"/>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fr-CA" altLang="en-US" sz="1400">
                <a:latin typeface="Calibri" panose="020F0502020204030204" pitchFamily="34" charset="0"/>
              </a:rPr>
              <a:t>IFT 615</a:t>
            </a:r>
            <a:endParaRPr lang="en-US" altLang="ko-KR" sz="1400">
              <a:latin typeface="Calibri" panose="020F0502020204030204" pitchFamily="34" charset="0"/>
            </a:endParaRPr>
          </a:p>
        </p:txBody>
      </p:sp>
      <p:sp>
        <p:nvSpPr>
          <p:cNvPr id="35844" name="Espace réservé du pied de page 4">
            <a:extLst>
              <a:ext uri="{FF2B5EF4-FFF2-40B4-BE49-F238E27FC236}">
                <a16:creationId xmlns:a16="http://schemas.microsoft.com/office/drawing/2014/main" id="{699FE8D7-E27E-49F1-9A1E-4157FE3814A4}"/>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de-DE" altLang="ko-KR" sz="1400" dirty="0">
                <a:latin typeface="Calibri" panose="020F0502020204030204" pitchFamily="34" charset="0"/>
              </a:rPr>
              <a:t>Hugo Larochelle et Froduald Kabanza</a:t>
            </a:r>
            <a:endParaRPr lang="en-US" altLang="ko-KR" sz="1400" dirty="0">
              <a:latin typeface="Calibri" panose="020F0502020204030204" pitchFamily="34" charset="0"/>
            </a:endParaRPr>
          </a:p>
        </p:txBody>
      </p:sp>
      <p:sp>
        <p:nvSpPr>
          <p:cNvPr id="29701" name="Espace réservé du numéro de diapositive 5">
            <a:extLst>
              <a:ext uri="{FF2B5EF4-FFF2-40B4-BE49-F238E27FC236}">
                <a16:creationId xmlns:a16="http://schemas.microsoft.com/office/drawing/2014/main" id="{0F377D0C-38E2-49F6-9ADA-9A31EECE6C04}"/>
              </a:ext>
            </a:extLst>
          </p:cNvPr>
          <p:cNvSpPr>
            <a:spLocks noGrp="1"/>
          </p:cNvSpPr>
          <p:nvPr>
            <p:ph type="sldNum" sz="quarter" idx="12"/>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fld id="{91A56F77-0A15-40F9-9E7A-A6A5C2CD8502}" type="slidenum">
              <a:rPr lang="en-US" altLang="ko-KR" sz="1400">
                <a:latin typeface="Calibri" panose="020F0502020204030204" pitchFamily="34" charset="0"/>
              </a:rPr>
              <a:pPr eaLnBrk="1" hangingPunct="1"/>
              <a:t>35</a:t>
            </a:fld>
            <a:endParaRPr lang="en-US" altLang="ko-KR" sz="1400">
              <a:latin typeface="Calibri" panose="020F0502020204030204" pitchFamily="34" charset="0"/>
            </a:endParaRPr>
          </a:p>
        </p:txBody>
      </p:sp>
      <p:pic>
        <p:nvPicPr>
          <p:cNvPr id="35846" name="Image 1" descr="Capture d’écran 2012-04-03 à 22.00.14.png">
            <a:extLst>
              <a:ext uri="{FF2B5EF4-FFF2-40B4-BE49-F238E27FC236}">
                <a16:creationId xmlns:a16="http://schemas.microsoft.com/office/drawing/2014/main" id="{02703B82-4DE4-4BB5-931A-D9B96C7563C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2565400"/>
            <a:ext cx="8775700" cy="328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7" name="Rectangle 2">
            <a:extLst>
              <a:ext uri="{FF2B5EF4-FFF2-40B4-BE49-F238E27FC236}">
                <a16:creationId xmlns:a16="http://schemas.microsoft.com/office/drawing/2014/main" id="{566A66A4-0D43-4376-8D65-FCA95218EE4D}"/>
              </a:ext>
            </a:extLst>
          </p:cNvPr>
          <p:cNvSpPr>
            <a:spLocks noChangeArrowheads="1"/>
          </p:cNvSpPr>
          <p:nvPr/>
        </p:nvSpPr>
        <p:spPr bwMode="auto">
          <a:xfrm>
            <a:off x="1258888" y="5876925"/>
            <a:ext cx="21129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fr-CA" altLang="en-US">
                <a:latin typeface="Calibri" panose="020F0502020204030204" pitchFamily="34" charset="0"/>
              </a:rPr>
              <a:t>image originale</a:t>
            </a:r>
            <a:endParaRPr lang="fr-FR" altLang="en-US"/>
          </a:p>
        </p:txBody>
      </p:sp>
      <p:sp>
        <p:nvSpPr>
          <p:cNvPr id="35848" name="Rectangle 8">
            <a:extLst>
              <a:ext uri="{FF2B5EF4-FFF2-40B4-BE49-F238E27FC236}">
                <a16:creationId xmlns:a16="http://schemas.microsoft.com/office/drawing/2014/main" id="{3B2B454C-29B5-413C-ABE5-F45881E4440C}"/>
              </a:ext>
            </a:extLst>
          </p:cNvPr>
          <p:cNvSpPr>
            <a:spLocks noChangeArrowheads="1"/>
          </p:cNvSpPr>
          <p:nvPr/>
        </p:nvSpPr>
        <p:spPr bwMode="auto">
          <a:xfrm>
            <a:off x="5292725" y="5876925"/>
            <a:ext cx="3136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fr-CA" altLang="en-US">
                <a:latin typeface="Calibri" panose="020F0502020204030204" pitchFamily="34" charset="0"/>
              </a:rPr>
              <a:t>extraction des contours</a:t>
            </a:r>
            <a:endParaRPr lang="fr-FR" alt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re 1">
            <a:extLst>
              <a:ext uri="{FF2B5EF4-FFF2-40B4-BE49-F238E27FC236}">
                <a16:creationId xmlns:a16="http://schemas.microsoft.com/office/drawing/2014/main" id="{56DAAD42-D795-4237-AC84-46A9C65E88A8}"/>
              </a:ext>
            </a:extLst>
          </p:cNvPr>
          <p:cNvSpPr>
            <a:spLocks noGrp="1"/>
          </p:cNvSpPr>
          <p:nvPr>
            <p:ph type="title"/>
          </p:nvPr>
        </p:nvSpPr>
        <p:spPr/>
        <p:txBody>
          <a:bodyPr/>
          <a:lstStyle/>
          <a:p>
            <a:r>
              <a:rPr lang="fr-CA" altLang="en-US" dirty="0">
                <a:latin typeface="Arial" panose="020B0604020202020204" pitchFamily="34" charset="0"/>
              </a:rPr>
              <a:t>Types de contours d’images</a:t>
            </a:r>
          </a:p>
        </p:txBody>
      </p:sp>
      <p:sp>
        <p:nvSpPr>
          <p:cNvPr id="36867" name="Espace réservé de la date 3">
            <a:extLst>
              <a:ext uri="{FF2B5EF4-FFF2-40B4-BE49-F238E27FC236}">
                <a16:creationId xmlns:a16="http://schemas.microsoft.com/office/drawing/2014/main" id="{4197F4CF-5BBC-4358-BB1D-985D72CC4D5E}"/>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fr-CA" altLang="en-US" sz="1400">
                <a:latin typeface="Calibri" panose="020F0502020204030204" pitchFamily="34" charset="0"/>
              </a:rPr>
              <a:t>IFT 615</a:t>
            </a:r>
            <a:endParaRPr lang="en-US" altLang="ko-KR" sz="1400">
              <a:latin typeface="Calibri" panose="020F0502020204030204" pitchFamily="34" charset="0"/>
            </a:endParaRPr>
          </a:p>
        </p:txBody>
      </p:sp>
      <p:sp>
        <p:nvSpPr>
          <p:cNvPr id="36868" name="Espace réservé du pied de page 4">
            <a:extLst>
              <a:ext uri="{FF2B5EF4-FFF2-40B4-BE49-F238E27FC236}">
                <a16:creationId xmlns:a16="http://schemas.microsoft.com/office/drawing/2014/main" id="{721BA8A9-EFDB-4CB3-B928-D48C28151884}"/>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de-DE" altLang="ko-KR" sz="1400" dirty="0">
                <a:latin typeface="Calibri" panose="020F0502020204030204" pitchFamily="34" charset="0"/>
              </a:rPr>
              <a:t>Hugo Larochelle et Froduald Kabanza</a:t>
            </a:r>
            <a:endParaRPr lang="en-US" altLang="ko-KR" sz="1400" dirty="0">
              <a:latin typeface="Calibri" panose="020F0502020204030204" pitchFamily="34" charset="0"/>
            </a:endParaRPr>
          </a:p>
        </p:txBody>
      </p:sp>
      <p:sp>
        <p:nvSpPr>
          <p:cNvPr id="29701" name="Espace réservé du numéro de diapositive 5">
            <a:extLst>
              <a:ext uri="{FF2B5EF4-FFF2-40B4-BE49-F238E27FC236}">
                <a16:creationId xmlns:a16="http://schemas.microsoft.com/office/drawing/2014/main" id="{1A0B02F8-4770-41D2-A078-5C66E359E234}"/>
              </a:ext>
            </a:extLst>
          </p:cNvPr>
          <p:cNvSpPr>
            <a:spLocks noGrp="1"/>
          </p:cNvSpPr>
          <p:nvPr>
            <p:ph type="sldNum" sz="quarter" idx="12"/>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fld id="{636C6F05-EA17-40A1-8229-C5C6260126E2}" type="slidenum">
              <a:rPr lang="en-US" altLang="ko-KR" sz="1400">
                <a:latin typeface="Calibri" panose="020F0502020204030204" pitchFamily="34" charset="0"/>
              </a:rPr>
              <a:pPr eaLnBrk="1" hangingPunct="1"/>
              <a:t>36</a:t>
            </a:fld>
            <a:endParaRPr lang="en-US" altLang="ko-KR" sz="1400">
              <a:latin typeface="Calibri" panose="020F0502020204030204" pitchFamily="34" charset="0"/>
            </a:endParaRPr>
          </a:p>
        </p:txBody>
      </p:sp>
      <p:pic>
        <p:nvPicPr>
          <p:cNvPr id="3" name="Picture 2">
            <a:extLst>
              <a:ext uri="{FF2B5EF4-FFF2-40B4-BE49-F238E27FC236}">
                <a16:creationId xmlns:a16="http://schemas.microsoft.com/office/drawing/2014/main" id="{F1E1C8B8-B946-4030-89F2-E6633865B3B7}"/>
              </a:ext>
            </a:extLst>
          </p:cNvPr>
          <p:cNvPicPr>
            <a:picLocks noChangeAspect="1"/>
          </p:cNvPicPr>
          <p:nvPr/>
        </p:nvPicPr>
        <p:blipFill>
          <a:blip r:embed="rId3"/>
          <a:stretch>
            <a:fillRect/>
          </a:stretch>
        </p:blipFill>
        <p:spPr>
          <a:xfrm>
            <a:off x="170260" y="2398115"/>
            <a:ext cx="8286025" cy="2882097"/>
          </a:xfrm>
          <a:prstGeom prst="rect">
            <a:avLst/>
          </a:prstGeom>
        </p:spPr>
      </p:pic>
      <p:sp>
        <p:nvSpPr>
          <p:cNvPr id="36871" name="Rectangle 2">
            <a:extLst>
              <a:ext uri="{FF2B5EF4-FFF2-40B4-BE49-F238E27FC236}">
                <a16:creationId xmlns:a16="http://schemas.microsoft.com/office/drawing/2014/main" id="{EB0064E6-80BF-4B82-8601-DD6A9AD43BA5}"/>
              </a:ext>
            </a:extLst>
          </p:cNvPr>
          <p:cNvSpPr>
            <a:spLocks noChangeArrowheads="1"/>
          </p:cNvSpPr>
          <p:nvPr/>
        </p:nvSpPr>
        <p:spPr bwMode="auto">
          <a:xfrm>
            <a:off x="4502150" y="4941888"/>
            <a:ext cx="431800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fr-CA" altLang="en-US" sz="2000" b="1" dirty="0">
                <a:latin typeface="Calibri" panose="020F0502020204030204" pitchFamily="34" charset="0"/>
              </a:rPr>
              <a:t>1-</a:t>
            </a:r>
            <a:r>
              <a:rPr lang="fr-CA" altLang="en-US" sz="2000" dirty="0">
                <a:latin typeface="Calibri" panose="020F0502020204030204" pitchFamily="34" charset="0"/>
              </a:rPr>
              <a:t> changement de profondeur</a:t>
            </a:r>
          </a:p>
          <a:p>
            <a:pPr eaLnBrk="1" hangingPunct="1"/>
            <a:r>
              <a:rPr lang="fr-CA" altLang="en-US" sz="2000" b="1" dirty="0">
                <a:latin typeface="Calibri" panose="020F0502020204030204" pitchFamily="34" charset="0"/>
              </a:rPr>
              <a:t>2-</a:t>
            </a:r>
            <a:r>
              <a:rPr lang="fr-CA" altLang="en-US" sz="2000" dirty="0">
                <a:latin typeface="Calibri" panose="020F0502020204030204" pitchFamily="34" charset="0"/>
              </a:rPr>
              <a:t> changement d</a:t>
            </a:r>
            <a:r>
              <a:rPr lang="fr-CA" altLang="fr-FR" sz="2000" dirty="0">
                <a:latin typeface="Calibri" panose="020F0502020204030204" pitchFamily="34" charset="0"/>
              </a:rPr>
              <a:t>’</a:t>
            </a:r>
            <a:r>
              <a:rPr lang="fr-CA" altLang="en-US" sz="2000" dirty="0">
                <a:latin typeface="Calibri" panose="020F0502020204030204" pitchFamily="34" charset="0"/>
              </a:rPr>
              <a:t>orientation de surface</a:t>
            </a:r>
          </a:p>
          <a:p>
            <a:pPr eaLnBrk="1" hangingPunct="1"/>
            <a:r>
              <a:rPr lang="fr-CA" altLang="en-US" sz="2000" b="1" dirty="0">
                <a:latin typeface="Calibri" panose="020F0502020204030204" pitchFamily="34" charset="0"/>
              </a:rPr>
              <a:t>3-</a:t>
            </a:r>
            <a:r>
              <a:rPr lang="fr-CA" altLang="en-US" sz="2000" dirty="0">
                <a:latin typeface="Calibri" panose="020F0502020204030204" pitchFamily="34" charset="0"/>
              </a:rPr>
              <a:t> changement de couleur (réflexion)</a:t>
            </a:r>
          </a:p>
          <a:p>
            <a:pPr eaLnBrk="1" hangingPunct="1"/>
            <a:r>
              <a:rPr lang="fr-CA" altLang="en-US" sz="2000" b="1" dirty="0">
                <a:latin typeface="Calibri" panose="020F0502020204030204" pitchFamily="34" charset="0"/>
              </a:rPr>
              <a:t>4-</a:t>
            </a:r>
            <a:r>
              <a:rPr lang="fr-CA" altLang="en-US" sz="2000" dirty="0">
                <a:latin typeface="Calibri" panose="020F0502020204030204" pitchFamily="34" charset="0"/>
              </a:rPr>
              <a:t> changement d</a:t>
            </a:r>
            <a:r>
              <a:rPr lang="fr-CA" altLang="fr-FR" sz="2000" dirty="0">
                <a:latin typeface="Calibri" panose="020F0502020204030204" pitchFamily="34" charset="0"/>
              </a:rPr>
              <a:t>’</a:t>
            </a:r>
            <a:r>
              <a:rPr lang="fr-CA" altLang="en-US" sz="2000" dirty="0">
                <a:latin typeface="Calibri" panose="020F0502020204030204" pitchFamily="34" charset="0"/>
              </a:rPr>
              <a:t>illumination</a:t>
            </a:r>
            <a:endParaRPr lang="fr-FR" altLang="en-US" sz="200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Image 16" descr="Capture d’écran 2012-04-03 à 22.57.00.png">
            <a:extLst>
              <a:ext uri="{FF2B5EF4-FFF2-40B4-BE49-F238E27FC236}">
                <a16:creationId xmlns:a16="http://schemas.microsoft.com/office/drawing/2014/main" id="{13FAD705-102E-4D1B-AB25-4125EAAD98E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67175" y="3213100"/>
            <a:ext cx="2881313" cy="278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Titre 1">
            <a:extLst>
              <a:ext uri="{FF2B5EF4-FFF2-40B4-BE49-F238E27FC236}">
                <a16:creationId xmlns:a16="http://schemas.microsoft.com/office/drawing/2014/main" id="{39E91E5B-EA4A-479D-B911-16ABCF4270B1}"/>
              </a:ext>
            </a:extLst>
          </p:cNvPr>
          <p:cNvSpPr>
            <a:spLocks noGrp="1"/>
          </p:cNvSpPr>
          <p:nvPr>
            <p:ph type="title"/>
          </p:nvPr>
        </p:nvSpPr>
        <p:spPr/>
        <p:txBody>
          <a:bodyPr/>
          <a:lstStyle/>
          <a:p>
            <a:r>
              <a:rPr lang="fr-CA" altLang="en-US">
                <a:latin typeface="Arial" panose="020B0604020202020204" pitchFamily="34" charset="0"/>
              </a:rPr>
              <a:t>Gradient d</a:t>
            </a:r>
            <a:r>
              <a:rPr lang="fr-CA" altLang="fr-FR">
                <a:latin typeface="Arial" panose="020B0604020202020204" pitchFamily="34" charset="0"/>
              </a:rPr>
              <a:t>’</a:t>
            </a:r>
            <a:r>
              <a:rPr lang="fr-CA" altLang="en-US">
                <a:latin typeface="Arial" panose="020B0604020202020204" pitchFamily="34" charset="0"/>
              </a:rPr>
              <a:t>image</a:t>
            </a:r>
          </a:p>
        </p:txBody>
      </p:sp>
      <p:sp>
        <p:nvSpPr>
          <p:cNvPr id="37891" name="Espace réservé du contenu 2">
            <a:extLst>
              <a:ext uri="{FF2B5EF4-FFF2-40B4-BE49-F238E27FC236}">
                <a16:creationId xmlns:a16="http://schemas.microsoft.com/office/drawing/2014/main" id="{BA5D9CFB-5C51-45C5-B312-97EA8A0452AC}"/>
              </a:ext>
            </a:extLst>
          </p:cNvPr>
          <p:cNvSpPr>
            <a:spLocks noGrp="1"/>
          </p:cNvSpPr>
          <p:nvPr>
            <p:ph idx="1"/>
          </p:nvPr>
        </p:nvSpPr>
        <p:spPr/>
        <p:txBody>
          <a:bodyPr/>
          <a:lstStyle/>
          <a:p>
            <a:r>
              <a:rPr lang="fr-CA" altLang="en-US"/>
              <a:t>Pour détecter si un pixel est sur la frontière d</a:t>
            </a:r>
            <a:r>
              <a:rPr lang="fr-CA" altLang="fr-FR"/>
              <a:t>’</a:t>
            </a:r>
            <a:r>
              <a:rPr lang="fr-CA" altLang="en-US"/>
              <a:t>un contour, on peut regarder la valeur relative des pixels autour de ce pixel</a:t>
            </a:r>
          </a:p>
          <a:p>
            <a:endParaRPr lang="fr-CA" altLang="en-US"/>
          </a:p>
          <a:p>
            <a:r>
              <a:rPr lang="fr-CA" altLang="en-US"/>
              <a:t>Exemple: variation </a:t>
            </a:r>
            <a:r>
              <a:rPr lang="fr-CA" altLang="en-US" b="1"/>
              <a:t>horizontale</a:t>
            </a:r>
            <a:r>
              <a:rPr lang="fr-CA" altLang="en-US"/>
              <a:t>  </a:t>
            </a:r>
            <a:r>
              <a:rPr lang="tr-TR" altLang="en-US">
                <a:latin typeface="Monaco" pitchFamily="-84" charset="0"/>
              </a:rPr>
              <a:t>H[i,j] = X[i,j+1] </a:t>
            </a:r>
            <a:r>
              <a:rPr lang="fr-FR" altLang="en-US">
                <a:latin typeface="Monaco" pitchFamily="-84" charset="0"/>
              </a:rPr>
              <a:t>–</a:t>
            </a:r>
            <a:r>
              <a:rPr lang="tr-TR" altLang="en-US">
                <a:latin typeface="Monaco" pitchFamily="-84" charset="0"/>
              </a:rPr>
              <a:t> X[i,j]</a:t>
            </a:r>
            <a:endParaRPr lang="fr-CA" altLang="en-US"/>
          </a:p>
        </p:txBody>
      </p:sp>
      <p:sp>
        <p:nvSpPr>
          <p:cNvPr id="37892" name="Espace réservé de la date 3">
            <a:extLst>
              <a:ext uri="{FF2B5EF4-FFF2-40B4-BE49-F238E27FC236}">
                <a16:creationId xmlns:a16="http://schemas.microsoft.com/office/drawing/2014/main" id="{5520205D-6E3E-45F4-ABBC-18E9EC1B4F75}"/>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fr-CA" altLang="en-US" sz="1400">
                <a:latin typeface="Calibri" panose="020F0502020204030204" pitchFamily="34" charset="0"/>
              </a:rPr>
              <a:t>IFT 615</a:t>
            </a:r>
            <a:endParaRPr lang="en-US" altLang="ko-KR" sz="1400">
              <a:latin typeface="Calibri" panose="020F0502020204030204" pitchFamily="34" charset="0"/>
            </a:endParaRPr>
          </a:p>
        </p:txBody>
      </p:sp>
      <p:sp>
        <p:nvSpPr>
          <p:cNvPr id="37893" name="Espace réservé du pied de page 4">
            <a:extLst>
              <a:ext uri="{FF2B5EF4-FFF2-40B4-BE49-F238E27FC236}">
                <a16:creationId xmlns:a16="http://schemas.microsoft.com/office/drawing/2014/main" id="{8FAFF878-8151-4F77-885E-A347BB589127}"/>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de-DE" altLang="ko-KR" sz="1400" dirty="0">
                <a:latin typeface="Calibri" panose="020F0502020204030204" pitchFamily="34" charset="0"/>
              </a:rPr>
              <a:t>Hugo Larochelle et Froduald Kabanza</a:t>
            </a:r>
            <a:endParaRPr lang="en-US" altLang="ko-KR" sz="1400" dirty="0">
              <a:latin typeface="Calibri" panose="020F0502020204030204" pitchFamily="34" charset="0"/>
            </a:endParaRPr>
          </a:p>
        </p:txBody>
      </p:sp>
      <p:sp>
        <p:nvSpPr>
          <p:cNvPr id="29701" name="Espace réservé du numéro de diapositive 5">
            <a:extLst>
              <a:ext uri="{FF2B5EF4-FFF2-40B4-BE49-F238E27FC236}">
                <a16:creationId xmlns:a16="http://schemas.microsoft.com/office/drawing/2014/main" id="{A38AAFA3-F85E-45BE-86BD-5823BA309F21}"/>
              </a:ext>
            </a:extLst>
          </p:cNvPr>
          <p:cNvSpPr>
            <a:spLocks noGrp="1"/>
          </p:cNvSpPr>
          <p:nvPr>
            <p:ph type="sldNum" sz="quarter" idx="12"/>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fld id="{15338035-3D48-4DCF-998A-3F586C2103C9}" type="slidenum">
              <a:rPr lang="en-US" altLang="ko-KR" sz="1400">
                <a:latin typeface="Calibri" panose="020F0502020204030204" pitchFamily="34" charset="0"/>
              </a:rPr>
              <a:pPr eaLnBrk="1" hangingPunct="1"/>
              <a:t>37</a:t>
            </a:fld>
            <a:endParaRPr lang="en-US" altLang="ko-KR" sz="1400">
              <a:latin typeface="Calibri" panose="020F0502020204030204" pitchFamily="34" charset="0"/>
            </a:endParaRPr>
          </a:p>
        </p:txBody>
      </p:sp>
      <p:pic>
        <p:nvPicPr>
          <p:cNvPr id="37895" name="Image 8" descr="Capture d’écran 2012-04-03 à 20.34.00.png">
            <a:extLst>
              <a:ext uri="{FF2B5EF4-FFF2-40B4-BE49-F238E27FC236}">
                <a16:creationId xmlns:a16="http://schemas.microsoft.com/office/drawing/2014/main" id="{7EE969B4-3908-4391-B1F3-3257B62BDAB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4213" y="3213100"/>
            <a:ext cx="2735262"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6" name="Rectangle 2">
            <a:extLst>
              <a:ext uri="{FF2B5EF4-FFF2-40B4-BE49-F238E27FC236}">
                <a16:creationId xmlns:a16="http://schemas.microsoft.com/office/drawing/2014/main" id="{E7678802-0110-4143-A305-E9D88911A1A4}"/>
              </a:ext>
            </a:extLst>
          </p:cNvPr>
          <p:cNvSpPr>
            <a:spLocks noChangeArrowheads="1"/>
          </p:cNvSpPr>
          <p:nvPr/>
        </p:nvSpPr>
        <p:spPr bwMode="auto">
          <a:xfrm>
            <a:off x="1795463" y="5949950"/>
            <a:ext cx="6889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tr-TR" altLang="en-US">
                <a:latin typeface="Monaco" pitchFamily="-84" charset="0"/>
              </a:rPr>
              <a:t>X</a:t>
            </a:r>
            <a:endParaRPr lang="fr-FR" altLang="en-US"/>
          </a:p>
        </p:txBody>
      </p:sp>
      <p:sp>
        <p:nvSpPr>
          <p:cNvPr id="37897" name="Rectangle 10">
            <a:extLst>
              <a:ext uri="{FF2B5EF4-FFF2-40B4-BE49-F238E27FC236}">
                <a16:creationId xmlns:a16="http://schemas.microsoft.com/office/drawing/2014/main" id="{00EACF6A-C69C-4F1B-94A8-42B48203ED93}"/>
              </a:ext>
            </a:extLst>
          </p:cNvPr>
          <p:cNvSpPr>
            <a:spLocks noChangeArrowheads="1"/>
          </p:cNvSpPr>
          <p:nvPr/>
        </p:nvSpPr>
        <p:spPr bwMode="auto">
          <a:xfrm>
            <a:off x="5435600" y="5949950"/>
            <a:ext cx="6889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tr-TR" altLang="en-US">
                <a:latin typeface="Monaco" pitchFamily="-84" charset="0"/>
              </a:rPr>
              <a:t>H</a:t>
            </a:r>
            <a:endParaRPr lang="fr-FR" altLang="en-US"/>
          </a:p>
        </p:txBody>
      </p:sp>
      <p:sp>
        <p:nvSpPr>
          <p:cNvPr id="37898" name="Rectangle 11">
            <a:extLst>
              <a:ext uri="{FF2B5EF4-FFF2-40B4-BE49-F238E27FC236}">
                <a16:creationId xmlns:a16="http://schemas.microsoft.com/office/drawing/2014/main" id="{C42BE4BD-2027-42E6-B459-1A498189D95B}"/>
              </a:ext>
            </a:extLst>
          </p:cNvPr>
          <p:cNvSpPr>
            <a:spLocks noChangeArrowheads="1"/>
          </p:cNvSpPr>
          <p:nvPr/>
        </p:nvSpPr>
        <p:spPr bwMode="auto">
          <a:xfrm>
            <a:off x="7323138" y="4149725"/>
            <a:ext cx="16414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tr-TR" altLang="en-US" sz="1600">
                <a:latin typeface="Monaco" pitchFamily="-84" charset="0"/>
              </a:rPr>
              <a:t>H[14,14] =</a:t>
            </a:r>
            <a:br>
              <a:rPr lang="tr-TR" altLang="en-US" sz="1600">
                <a:latin typeface="Monaco" pitchFamily="-84" charset="0"/>
              </a:rPr>
            </a:br>
            <a:r>
              <a:rPr lang="tr-TR" altLang="en-US" sz="1600">
                <a:latin typeface="Monaco" pitchFamily="-84" charset="0"/>
              </a:rPr>
              <a:t> X[14,15] </a:t>
            </a:r>
            <a:r>
              <a:rPr lang="fr-FR" altLang="en-US" sz="1600">
                <a:latin typeface="Monaco" pitchFamily="-84" charset="0"/>
              </a:rPr>
              <a:t>–</a:t>
            </a:r>
            <a:endParaRPr lang="tr-TR" altLang="en-US" sz="1600">
              <a:latin typeface="Monaco" pitchFamily="-84" charset="0"/>
            </a:endParaRPr>
          </a:p>
          <a:p>
            <a:pPr eaLnBrk="1" hangingPunct="1"/>
            <a:r>
              <a:rPr lang="tr-TR" altLang="en-US" sz="1600">
                <a:latin typeface="Monaco" pitchFamily="-84" charset="0"/>
              </a:rPr>
              <a:t> X[14,14] </a:t>
            </a:r>
            <a:endParaRPr lang="fr-FR" altLang="en-US" sz="1600"/>
          </a:p>
        </p:txBody>
      </p:sp>
      <p:pic>
        <p:nvPicPr>
          <p:cNvPr id="37899" name="Image 6" descr="Capture d’écran 2012-04-03 à 22.56.44.png">
            <a:extLst>
              <a:ext uri="{FF2B5EF4-FFF2-40B4-BE49-F238E27FC236}">
                <a16:creationId xmlns:a16="http://schemas.microsoft.com/office/drawing/2014/main" id="{B198E927-EAEC-4009-94F7-7C335951E9F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38625" y="3213100"/>
            <a:ext cx="2638425" cy="274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Connecteur droit avec flèche 12">
            <a:extLst>
              <a:ext uri="{FF2B5EF4-FFF2-40B4-BE49-F238E27FC236}">
                <a16:creationId xmlns:a16="http://schemas.microsoft.com/office/drawing/2014/main" id="{4DFF2576-98CE-4003-B4E9-3EEDFAD2FC79}"/>
              </a:ext>
            </a:extLst>
          </p:cNvPr>
          <p:cNvCxnSpPr>
            <a:cxnSpLocks noChangeShapeType="1"/>
          </p:cNvCxnSpPr>
          <p:nvPr/>
        </p:nvCxnSpPr>
        <p:spPr bwMode="auto">
          <a:xfrm flipV="1">
            <a:off x="5651500" y="4365625"/>
            <a:ext cx="1584325" cy="266700"/>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180F5FD1-DA01-410C-ACCB-40B61EDA5482}"/>
                  </a:ext>
                </a:extLst>
              </p14:cNvPr>
              <p14:cNvContentPartPr/>
              <p14:nvPr/>
            </p14:nvContentPartPr>
            <p14:xfrm>
              <a:off x="1380600" y="3551400"/>
              <a:ext cx="1225440" cy="2135880"/>
            </p14:xfrm>
          </p:contentPart>
        </mc:Choice>
        <mc:Fallback xmlns="">
          <p:pic>
            <p:nvPicPr>
              <p:cNvPr id="2" name="Ink 1">
                <a:extLst>
                  <a:ext uri="{FF2B5EF4-FFF2-40B4-BE49-F238E27FC236}">
                    <a16:creationId xmlns:a16="http://schemas.microsoft.com/office/drawing/2014/main" id="{180F5FD1-DA01-410C-ACCB-40B61EDA5482}"/>
                  </a:ext>
                </a:extLst>
              </p:cNvPr>
              <p:cNvPicPr/>
              <p:nvPr/>
            </p:nvPicPr>
            <p:blipFill>
              <a:blip r:embed="rId7"/>
              <a:stretch>
                <a:fillRect/>
              </a:stretch>
            </p:blipFill>
            <p:spPr>
              <a:xfrm>
                <a:off x="1371240" y="3542040"/>
                <a:ext cx="1244160" cy="2154600"/>
              </a:xfrm>
              <a:prstGeom prst="rect">
                <a:avLst/>
              </a:prstGeom>
            </p:spPr>
          </p:pic>
        </mc:Fallback>
      </mc:AlternateContent>
    </p:spTree>
    <p:extLst>
      <p:ext uri="{BB962C8B-B14F-4D97-AF65-F5344CB8AC3E}">
        <p14:creationId xmlns:p14="http://schemas.microsoft.com/office/powerpoint/2010/main" val="8123136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re 1">
            <a:extLst>
              <a:ext uri="{FF2B5EF4-FFF2-40B4-BE49-F238E27FC236}">
                <a16:creationId xmlns:a16="http://schemas.microsoft.com/office/drawing/2014/main" id="{CD976718-87EC-4FA6-9E6F-D2F6541ACECD}"/>
              </a:ext>
            </a:extLst>
          </p:cNvPr>
          <p:cNvSpPr>
            <a:spLocks noGrp="1"/>
          </p:cNvSpPr>
          <p:nvPr>
            <p:ph type="title"/>
          </p:nvPr>
        </p:nvSpPr>
        <p:spPr/>
        <p:txBody>
          <a:bodyPr/>
          <a:lstStyle/>
          <a:p>
            <a:r>
              <a:rPr lang="fr-CA" altLang="en-US">
                <a:latin typeface="Arial" panose="020B0604020202020204" pitchFamily="34" charset="0"/>
              </a:rPr>
              <a:t>Gradient d</a:t>
            </a:r>
            <a:r>
              <a:rPr lang="fr-CA" altLang="fr-FR">
                <a:latin typeface="Arial" panose="020B0604020202020204" pitchFamily="34" charset="0"/>
              </a:rPr>
              <a:t>’</a:t>
            </a:r>
            <a:r>
              <a:rPr lang="fr-CA" altLang="en-US">
                <a:latin typeface="Arial" panose="020B0604020202020204" pitchFamily="34" charset="0"/>
              </a:rPr>
              <a:t>image</a:t>
            </a:r>
          </a:p>
        </p:txBody>
      </p:sp>
      <p:sp>
        <p:nvSpPr>
          <p:cNvPr id="38914" name="Espace réservé du contenu 2">
            <a:extLst>
              <a:ext uri="{FF2B5EF4-FFF2-40B4-BE49-F238E27FC236}">
                <a16:creationId xmlns:a16="http://schemas.microsoft.com/office/drawing/2014/main" id="{93E9A084-EF29-40D8-B8A8-002F12D789D7}"/>
              </a:ext>
            </a:extLst>
          </p:cNvPr>
          <p:cNvSpPr>
            <a:spLocks noGrp="1"/>
          </p:cNvSpPr>
          <p:nvPr>
            <p:ph idx="1"/>
          </p:nvPr>
        </p:nvSpPr>
        <p:spPr/>
        <p:txBody>
          <a:bodyPr/>
          <a:lstStyle/>
          <a:p>
            <a:r>
              <a:rPr lang="fr-CA" altLang="en-US"/>
              <a:t>Pour détecter si un pixel est sur la frontière d</a:t>
            </a:r>
            <a:r>
              <a:rPr lang="fr-CA" altLang="fr-FR"/>
              <a:t>’</a:t>
            </a:r>
            <a:r>
              <a:rPr lang="fr-CA" altLang="en-US"/>
              <a:t>un contour, on peut regarder la valeur relative des pixels autour de ce pixel</a:t>
            </a:r>
          </a:p>
          <a:p>
            <a:endParaRPr lang="fr-CA" altLang="en-US"/>
          </a:p>
          <a:p>
            <a:r>
              <a:rPr lang="fr-CA" altLang="en-US"/>
              <a:t>Exemple: variation </a:t>
            </a:r>
            <a:r>
              <a:rPr lang="fr-CA" altLang="en-US" b="1"/>
              <a:t>verticale</a:t>
            </a:r>
            <a:r>
              <a:rPr lang="fr-CA" altLang="en-US"/>
              <a:t> </a:t>
            </a:r>
            <a:r>
              <a:rPr lang="tr-TR" altLang="en-US">
                <a:latin typeface="Monaco" pitchFamily="-84" charset="0"/>
              </a:rPr>
              <a:t>V[i,j] = X[i+1,j] </a:t>
            </a:r>
            <a:r>
              <a:rPr lang="fr-FR" altLang="en-US">
                <a:latin typeface="Monaco" pitchFamily="-84" charset="0"/>
              </a:rPr>
              <a:t>–</a:t>
            </a:r>
            <a:r>
              <a:rPr lang="tr-TR" altLang="en-US">
                <a:latin typeface="Monaco" pitchFamily="-84" charset="0"/>
              </a:rPr>
              <a:t> X[i,j]</a:t>
            </a:r>
            <a:endParaRPr lang="fr-CA" altLang="en-US"/>
          </a:p>
        </p:txBody>
      </p:sp>
      <p:sp>
        <p:nvSpPr>
          <p:cNvPr id="38915" name="Espace réservé de la date 3">
            <a:extLst>
              <a:ext uri="{FF2B5EF4-FFF2-40B4-BE49-F238E27FC236}">
                <a16:creationId xmlns:a16="http://schemas.microsoft.com/office/drawing/2014/main" id="{8CC20BE9-A371-4AA1-870D-57D19B7263A6}"/>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fr-CA" altLang="en-US" sz="1400">
                <a:latin typeface="Calibri" panose="020F0502020204030204" pitchFamily="34" charset="0"/>
              </a:rPr>
              <a:t>IFT 615</a:t>
            </a:r>
            <a:endParaRPr lang="en-US" altLang="ko-KR" sz="1400">
              <a:latin typeface="Calibri" panose="020F0502020204030204" pitchFamily="34" charset="0"/>
            </a:endParaRPr>
          </a:p>
        </p:txBody>
      </p:sp>
      <p:sp>
        <p:nvSpPr>
          <p:cNvPr id="38916" name="Espace réservé du pied de page 4">
            <a:extLst>
              <a:ext uri="{FF2B5EF4-FFF2-40B4-BE49-F238E27FC236}">
                <a16:creationId xmlns:a16="http://schemas.microsoft.com/office/drawing/2014/main" id="{A499127B-9779-42E8-BED6-CF34A1F75A12}"/>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de-DE" altLang="ko-KR" sz="1400" dirty="0">
                <a:latin typeface="Calibri" panose="020F0502020204030204" pitchFamily="34" charset="0"/>
              </a:rPr>
              <a:t>Hugo Larochelle et Froduald Kabanza</a:t>
            </a:r>
            <a:endParaRPr lang="en-US" altLang="ko-KR" sz="1400" dirty="0">
              <a:latin typeface="Calibri" panose="020F0502020204030204" pitchFamily="34" charset="0"/>
            </a:endParaRPr>
          </a:p>
        </p:txBody>
      </p:sp>
      <p:sp>
        <p:nvSpPr>
          <p:cNvPr id="29701" name="Espace réservé du numéro de diapositive 5">
            <a:extLst>
              <a:ext uri="{FF2B5EF4-FFF2-40B4-BE49-F238E27FC236}">
                <a16:creationId xmlns:a16="http://schemas.microsoft.com/office/drawing/2014/main" id="{416E5687-1DFB-4B68-99AA-B53C42AD5F57}"/>
              </a:ext>
            </a:extLst>
          </p:cNvPr>
          <p:cNvSpPr>
            <a:spLocks noGrp="1"/>
          </p:cNvSpPr>
          <p:nvPr>
            <p:ph type="sldNum" sz="quarter" idx="12"/>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fld id="{B082683D-C330-42FA-8AE8-32B25250F25E}" type="slidenum">
              <a:rPr lang="en-US" altLang="ko-KR" sz="1400">
                <a:latin typeface="Calibri" panose="020F0502020204030204" pitchFamily="34" charset="0"/>
              </a:rPr>
              <a:pPr eaLnBrk="1" hangingPunct="1"/>
              <a:t>38</a:t>
            </a:fld>
            <a:endParaRPr lang="en-US" altLang="ko-KR" sz="1400">
              <a:latin typeface="Calibri" panose="020F0502020204030204" pitchFamily="34" charset="0"/>
            </a:endParaRPr>
          </a:p>
        </p:txBody>
      </p:sp>
      <p:pic>
        <p:nvPicPr>
          <p:cNvPr id="38918" name="Image 8" descr="Capture d’écran 2012-04-03 à 20.34.00.png">
            <a:extLst>
              <a:ext uri="{FF2B5EF4-FFF2-40B4-BE49-F238E27FC236}">
                <a16:creationId xmlns:a16="http://schemas.microsoft.com/office/drawing/2014/main" id="{37981708-64F3-43DB-81DC-C5768FF9DA6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4213" y="3213100"/>
            <a:ext cx="2735262"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9" name="Rectangle 10">
            <a:extLst>
              <a:ext uri="{FF2B5EF4-FFF2-40B4-BE49-F238E27FC236}">
                <a16:creationId xmlns:a16="http://schemas.microsoft.com/office/drawing/2014/main" id="{46809E23-7686-49B0-AB3B-98A9DD83F079}"/>
              </a:ext>
            </a:extLst>
          </p:cNvPr>
          <p:cNvSpPr>
            <a:spLocks noChangeArrowheads="1"/>
          </p:cNvSpPr>
          <p:nvPr/>
        </p:nvSpPr>
        <p:spPr bwMode="auto">
          <a:xfrm>
            <a:off x="1795463" y="5949950"/>
            <a:ext cx="6889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tr-TR" altLang="en-US">
                <a:latin typeface="Monaco" pitchFamily="-84" charset="0"/>
              </a:rPr>
              <a:t>X</a:t>
            </a:r>
            <a:endParaRPr lang="fr-FR" altLang="en-US"/>
          </a:p>
        </p:txBody>
      </p:sp>
      <p:sp>
        <p:nvSpPr>
          <p:cNvPr id="38920" name="Rectangle 11">
            <a:extLst>
              <a:ext uri="{FF2B5EF4-FFF2-40B4-BE49-F238E27FC236}">
                <a16:creationId xmlns:a16="http://schemas.microsoft.com/office/drawing/2014/main" id="{FB723F80-DC1E-48AE-96A9-CA821EEF83C0}"/>
              </a:ext>
            </a:extLst>
          </p:cNvPr>
          <p:cNvSpPr>
            <a:spLocks noChangeArrowheads="1"/>
          </p:cNvSpPr>
          <p:nvPr/>
        </p:nvSpPr>
        <p:spPr bwMode="auto">
          <a:xfrm>
            <a:off x="5435600" y="5949950"/>
            <a:ext cx="6889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tr-TR" altLang="en-US">
                <a:latin typeface="Monaco" pitchFamily="-84" charset="0"/>
              </a:rPr>
              <a:t>V</a:t>
            </a:r>
            <a:endParaRPr lang="fr-FR" altLang="en-US"/>
          </a:p>
        </p:txBody>
      </p:sp>
      <p:pic>
        <p:nvPicPr>
          <p:cNvPr id="38921" name="Image 13" descr="Capture d’écran 2012-04-03 à 22.56.44.png">
            <a:extLst>
              <a:ext uri="{FF2B5EF4-FFF2-40B4-BE49-F238E27FC236}">
                <a16:creationId xmlns:a16="http://schemas.microsoft.com/office/drawing/2014/main" id="{5E3B1266-B73E-467C-96AB-E5BCCE7F2E3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11638" y="3213100"/>
            <a:ext cx="2638425" cy="274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2" name="Image 4" descr="Capture d’écran 2012-04-03 à 22.57.00.png">
            <a:extLst>
              <a:ext uri="{FF2B5EF4-FFF2-40B4-BE49-F238E27FC236}">
                <a16:creationId xmlns:a16="http://schemas.microsoft.com/office/drawing/2014/main" id="{E9ACE872-D278-4AC0-820E-BAB580828FA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67175" y="3213100"/>
            <a:ext cx="2881313" cy="278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 name="Connecteur droit avec flèche 15">
            <a:extLst>
              <a:ext uri="{FF2B5EF4-FFF2-40B4-BE49-F238E27FC236}">
                <a16:creationId xmlns:a16="http://schemas.microsoft.com/office/drawing/2014/main" id="{85D94436-B9DB-4B5C-BD21-665746D20A33}"/>
              </a:ext>
            </a:extLst>
          </p:cNvPr>
          <p:cNvCxnSpPr>
            <a:cxnSpLocks noChangeShapeType="1"/>
          </p:cNvCxnSpPr>
          <p:nvPr/>
        </p:nvCxnSpPr>
        <p:spPr bwMode="auto">
          <a:xfrm flipV="1">
            <a:off x="5651500" y="4365625"/>
            <a:ext cx="1584325" cy="266700"/>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8924" name="Rectangle 16">
            <a:extLst>
              <a:ext uri="{FF2B5EF4-FFF2-40B4-BE49-F238E27FC236}">
                <a16:creationId xmlns:a16="http://schemas.microsoft.com/office/drawing/2014/main" id="{CF0FE132-A337-4431-809F-66478B253098}"/>
              </a:ext>
            </a:extLst>
          </p:cNvPr>
          <p:cNvSpPr>
            <a:spLocks noChangeArrowheads="1"/>
          </p:cNvSpPr>
          <p:nvPr/>
        </p:nvSpPr>
        <p:spPr bwMode="auto">
          <a:xfrm>
            <a:off x="7323138" y="4149725"/>
            <a:ext cx="16414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tr-TR" altLang="en-US" sz="1600">
                <a:latin typeface="Monaco" pitchFamily="-84" charset="0"/>
              </a:rPr>
              <a:t>V[14,14] =</a:t>
            </a:r>
            <a:br>
              <a:rPr lang="tr-TR" altLang="en-US" sz="1600">
                <a:latin typeface="Monaco" pitchFamily="-84" charset="0"/>
              </a:rPr>
            </a:br>
            <a:r>
              <a:rPr lang="tr-TR" altLang="en-US" sz="1600">
                <a:latin typeface="Monaco" pitchFamily="-84" charset="0"/>
              </a:rPr>
              <a:t> X[15,14] </a:t>
            </a:r>
            <a:r>
              <a:rPr lang="fr-FR" altLang="en-US" sz="1600">
                <a:latin typeface="Monaco" pitchFamily="-84" charset="0"/>
              </a:rPr>
              <a:t>–</a:t>
            </a:r>
            <a:endParaRPr lang="tr-TR" altLang="en-US" sz="1600">
              <a:latin typeface="Monaco" pitchFamily="-84" charset="0"/>
            </a:endParaRPr>
          </a:p>
          <a:p>
            <a:pPr eaLnBrk="1" hangingPunct="1"/>
            <a:r>
              <a:rPr lang="tr-TR" altLang="en-US" sz="1600">
                <a:latin typeface="Monaco" pitchFamily="-84" charset="0"/>
              </a:rPr>
              <a:t> X[14,14] </a:t>
            </a:r>
            <a:endParaRPr lang="fr-FR" altLang="en-US" sz="1600"/>
          </a:p>
        </p:txBody>
      </p:sp>
    </p:spTree>
    <p:extLst>
      <p:ext uri="{BB962C8B-B14F-4D97-AF65-F5344CB8AC3E}">
        <p14:creationId xmlns:p14="http://schemas.microsoft.com/office/powerpoint/2010/main" val="3607486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re 1">
            <a:extLst>
              <a:ext uri="{FF2B5EF4-FFF2-40B4-BE49-F238E27FC236}">
                <a16:creationId xmlns:a16="http://schemas.microsoft.com/office/drawing/2014/main" id="{3C5505BF-E8BE-4C53-A661-52F391E29594}"/>
              </a:ext>
            </a:extLst>
          </p:cNvPr>
          <p:cNvSpPr>
            <a:spLocks noGrp="1"/>
          </p:cNvSpPr>
          <p:nvPr>
            <p:ph type="title"/>
          </p:nvPr>
        </p:nvSpPr>
        <p:spPr/>
        <p:txBody>
          <a:bodyPr/>
          <a:lstStyle/>
          <a:p>
            <a:r>
              <a:rPr lang="fr-CA" altLang="en-US" dirty="0">
                <a:latin typeface="Arial" panose="020B0604020202020204" pitchFamily="34" charset="0"/>
              </a:rPr>
              <a:t>Détecter un contours à partir des gradients d</a:t>
            </a:r>
            <a:r>
              <a:rPr lang="fr-CA" altLang="fr-FR" dirty="0">
                <a:latin typeface="Arial" panose="020B0604020202020204" pitchFamily="34" charset="0"/>
              </a:rPr>
              <a:t>’</a:t>
            </a:r>
            <a:r>
              <a:rPr lang="fr-CA" altLang="en-US" dirty="0">
                <a:latin typeface="Arial" panose="020B0604020202020204" pitchFamily="34" charset="0"/>
              </a:rPr>
              <a:t>image</a:t>
            </a:r>
          </a:p>
        </p:txBody>
      </p:sp>
      <p:sp>
        <p:nvSpPr>
          <p:cNvPr id="39938" name="Espace réservé du contenu 2">
            <a:extLst>
              <a:ext uri="{FF2B5EF4-FFF2-40B4-BE49-F238E27FC236}">
                <a16:creationId xmlns:a16="http://schemas.microsoft.com/office/drawing/2014/main" id="{0523B4AF-4627-4535-93E8-2193820A87DD}"/>
              </a:ext>
            </a:extLst>
          </p:cNvPr>
          <p:cNvSpPr>
            <a:spLocks noGrp="1"/>
          </p:cNvSpPr>
          <p:nvPr>
            <p:ph idx="1"/>
          </p:nvPr>
        </p:nvSpPr>
        <p:spPr/>
        <p:txBody>
          <a:bodyPr/>
          <a:lstStyle/>
          <a:p>
            <a:r>
              <a:rPr lang="fr-CA" altLang="en-US" dirty="0"/>
              <a:t>Un pixel ferait partie d</a:t>
            </a:r>
            <a:r>
              <a:rPr lang="fr-CA" altLang="fr-FR" dirty="0"/>
              <a:t>’</a:t>
            </a:r>
            <a:r>
              <a:rPr lang="fr-CA" altLang="en-US" dirty="0"/>
              <a:t>un contour si la somme des variations (positive ou négative) horizontale et verticale est élevée</a:t>
            </a:r>
            <a:br>
              <a:rPr lang="fr-CA" altLang="en-US" dirty="0"/>
            </a:br>
            <a:br>
              <a:rPr lang="fr-CA" altLang="en-US" dirty="0"/>
            </a:br>
            <a:endParaRPr lang="fr-CA" altLang="en-US" sz="1200" dirty="0"/>
          </a:p>
          <a:p>
            <a:r>
              <a:rPr lang="fr-CA" altLang="en-US" dirty="0"/>
              <a:t>On applique un seuil pour déterminer si contour ou pas</a:t>
            </a:r>
          </a:p>
        </p:txBody>
      </p:sp>
      <p:sp>
        <p:nvSpPr>
          <p:cNvPr id="39939" name="Espace réservé de la date 3">
            <a:extLst>
              <a:ext uri="{FF2B5EF4-FFF2-40B4-BE49-F238E27FC236}">
                <a16:creationId xmlns:a16="http://schemas.microsoft.com/office/drawing/2014/main" id="{38D50C46-527F-418B-BDC3-33637A04D9B1}"/>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fr-CA" altLang="en-US" sz="1400">
                <a:latin typeface="Calibri" panose="020F0502020204030204" pitchFamily="34" charset="0"/>
              </a:rPr>
              <a:t>IFT 615</a:t>
            </a:r>
            <a:endParaRPr lang="en-US" altLang="ko-KR" sz="1400">
              <a:latin typeface="Calibri" panose="020F0502020204030204" pitchFamily="34" charset="0"/>
            </a:endParaRPr>
          </a:p>
        </p:txBody>
      </p:sp>
      <p:sp>
        <p:nvSpPr>
          <p:cNvPr id="39940" name="Espace réservé du pied de page 4">
            <a:extLst>
              <a:ext uri="{FF2B5EF4-FFF2-40B4-BE49-F238E27FC236}">
                <a16:creationId xmlns:a16="http://schemas.microsoft.com/office/drawing/2014/main" id="{2601F021-F376-44C3-96AB-443EE402B546}"/>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de-DE" altLang="ko-KR" sz="1400" dirty="0">
                <a:latin typeface="Calibri" panose="020F0502020204030204" pitchFamily="34" charset="0"/>
              </a:rPr>
              <a:t>Hugo Larochelle et Froduald Kabanza</a:t>
            </a:r>
            <a:endParaRPr lang="en-US" altLang="ko-KR" sz="1400" dirty="0">
              <a:latin typeface="Calibri" panose="020F0502020204030204" pitchFamily="34" charset="0"/>
            </a:endParaRPr>
          </a:p>
        </p:txBody>
      </p:sp>
      <p:sp>
        <p:nvSpPr>
          <p:cNvPr id="29701" name="Espace réservé du numéro de diapositive 5">
            <a:extLst>
              <a:ext uri="{FF2B5EF4-FFF2-40B4-BE49-F238E27FC236}">
                <a16:creationId xmlns:a16="http://schemas.microsoft.com/office/drawing/2014/main" id="{87212BA3-B7E7-4D49-AE25-605167856D0D}"/>
              </a:ext>
            </a:extLst>
          </p:cNvPr>
          <p:cNvSpPr>
            <a:spLocks noGrp="1"/>
          </p:cNvSpPr>
          <p:nvPr>
            <p:ph type="sldNum" sz="quarter" idx="12"/>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fld id="{4CCBA1C6-9DCD-4636-A9BB-2F7663AA9375}" type="slidenum">
              <a:rPr lang="en-US" altLang="ko-KR" sz="1400">
                <a:latin typeface="Calibri" panose="020F0502020204030204" pitchFamily="34" charset="0"/>
              </a:rPr>
              <a:pPr eaLnBrk="1" hangingPunct="1"/>
              <a:t>39</a:t>
            </a:fld>
            <a:endParaRPr lang="en-US" altLang="ko-KR" sz="1400">
              <a:latin typeface="Calibri" panose="020F0502020204030204" pitchFamily="34" charset="0"/>
            </a:endParaRPr>
          </a:p>
        </p:txBody>
      </p:sp>
      <p:pic>
        <p:nvPicPr>
          <p:cNvPr id="39942" name="Image 8" descr="Capture d’écran 2012-04-03 à 20.34.00.png">
            <a:extLst>
              <a:ext uri="{FF2B5EF4-FFF2-40B4-BE49-F238E27FC236}">
                <a16:creationId xmlns:a16="http://schemas.microsoft.com/office/drawing/2014/main" id="{A1E688FD-CAB9-49F3-8AB2-7206AD7ED60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4213" y="3213100"/>
            <a:ext cx="2735262"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3" name="Rectangle 10">
            <a:extLst>
              <a:ext uri="{FF2B5EF4-FFF2-40B4-BE49-F238E27FC236}">
                <a16:creationId xmlns:a16="http://schemas.microsoft.com/office/drawing/2014/main" id="{97F9216B-5E2C-44F8-AC70-779E94CFA464}"/>
              </a:ext>
            </a:extLst>
          </p:cNvPr>
          <p:cNvSpPr>
            <a:spLocks noChangeArrowheads="1"/>
          </p:cNvSpPr>
          <p:nvPr/>
        </p:nvSpPr>
        <p:spPr bwMode="auto">
          <a:xfrm>
            <a:off x="1795463" y="5949950"/>
            <a:ext cx="6889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tr-TR" altLang="en-US">
                <a:latin typeface="Monaco" pitchFamily="-84" charset="0"/>
              </a:rPr>
              <a:t>X</a:t>
            </a:r>
            <a:endParaRPr lang="fr-FR" altLang="en-US"/>
          </a:p>
        </p:txBody>
      </p:sp>
      <p:sp>
        <p:nvSpPr>
          <p:cNvPr id="39944" name="Rectangle 11">
            <a:extLst>
              <a:ext uri="{FF2B5EF4-FFF2-40B4-BE49-F238E27FC236}">
                <a16:creationId xmlns:a16="http://schemas.microsoft.com/office/drawing/2014/main" id="{23074046-5FE4-41F8-89EF-E6F655E09869}"/>
              </a:ext>
            </a:extLst>
          </p:cNvPr>
          <p:cNvSpPr>
            <a:spLocks noChangeArrowheads="1"/>
          </p:cNvSpPr>
          <p:nvPr/>
        </p:nvSpPr>
        <p:spPr bwMode="auto">
          <a:xfrm>
            <a:off x="4859338" y="5949950"/>
            <a:ext cx="1584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tr-TR" altLang="en-US">
                <a:latin typeface="Monaco" pitchFamily="-84" charset="0"/>
              </a:rPr>
              <a:t>E &gt; 128</a:t>
            </a:r>
            <a:endParaRPr lang="fr-FR" altLang="en-US"/>
          </a:p>
        </p:txBody>
      </p:sp>
      <p:sp>
        <p:nvSpPr>
          <p:cNvPr id="39945" name="Rectangle 1">
            <a:extLst>
              <a:ext uri="{FF2B5EF4-FFF2-40B4-BE49-F238E27FC236}">
                <a16:creationId xmlns:a16="http://schemas.microsoft.com/office/drawing/2014/main" id="{CE3FA87D-8CE4-4E11-B711-F8E7266521C5}"/>
              </a:ext>
            </a:extLst>
          </p:cNvPr>
          <p:cNvSpPr>
            <a:spLocks noChangeArrowheads="1"/>
          </p:cNvSpPr>
          <p:nvPr/>
        </p:nvSpPr>
        <p:spPr bwMode="auto">
          <a:xfrm>
            <a:off x="1619250" y="2349500"/>
            <a:ext cx="5689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tr-TR" altLang="en-US" sz="2000" dirty="0">
                <a:latin typeface="Monaco" pitchFamily="-84" charset="0"/>
              </a:rPr>
              <a:t>E[i,j] = sqrt(V[i,j]**2 + H[i,j]**2)</a:t>
            </a:r>
            <a:endParaRPr lang="fr-CA" altLang="en-US" sz="2000" dirty="0">
              <a:latin typeface="Calibri" panose="020F0502020204030204" pitchFamily="34" charset="0"/>
            </a:endParaRPr>
          </a:p>
        </p:txBody>
      </p:sp>
      <p:pic>
        <p:nvPicPr>
          <p:cNvPr id="39946" name="Image 2" descr="Capture d’écran 2012-04-04 à 10.23.24.png">
            <a:extLst>
              <a:ext uri="{FF2B5EF4-FFF2-40B4-BE49-F238E27FC236}">
                <a16:creationId xmlns:a16="http://schemas.microsoft.com/office/drawing/2014/main" id="{97A4C096-C048-49A8-8F1E-C7A8576A792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60825" y="3213100"/>
            <a:ext cx="2814638"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Connecteur droit avec flèche 16">
            <a:extLst>
              <a:ext uri="{FF2B5EF4-FFF2-40B4-BE49-F238E27FC236}">
                <a16:creationId xmlns:a16="http://schemas.microsoft.com/office/drawing/2014/main" id="{E94CE215-226B-40EB-8A6E-ECCB73A235BC}"/>
              </a:ext>
            </a:extLst>
          </p:cNvPr>
          <p:cNvCxnSpPr>
            <a:cxnSpLocks noChangeShapeType="1"/>
          </p:cNvCxnSpPr>
          <p:nvPr/>
        </p:nvCxnSpPr>
        <p:spPr bwMode="auto">
          <a:xfrm flipV="1">
            <a:off x="5651500" y="4365625"/>
            <a:ext cx="1584325" cy="266700"/>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9948" name="Rectangle 16">
            <a:extLst>
              <a:ext uri="{FF2B5EF4-FFF2-40B4-BE49-F238E27FC236}">
                <a16:creationId xmlns:a16="http://schemas.microsoft.com/office/drawing/2014/main" id="{15A318BB-4B83-47A5-B673-8FAA8E4FE1A6}"/>
              </a:ext>
            </a:extLst>
          </p:cNvPr>
          <p:cNvSpPr>
            <a:spLocks noChangeArrowheads="1"/>
          </p:cNvSpPr>
          <p:nvPr/>
        </p:nvSpPr>
        <p:spPr bwMode="auto">
          <a:xfrm>
            <a:off x="7235825" y="4170363"/>
            <a:ext cx="16414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tr-TR" altLang="en-US" sz="1600">
                <a:latin typeface="Monaco" pitchFamily="-84" charset="0"/>
              </a:rPr>
              <a:t>E[14,14]&gt;128</a:t>
            </a:r>
          </a:p>
        </p:txBody>
      </p:sp>
    </p:spTree>
    <p:extLst>
      <p:ext uri="{BB962C8B-B14F-4D97-AF65-F5344CB8AC3E}">
        <p14:creationId xmlns:p14="http://schemas.microsoft.com/office/powerpoint/2010/main" val="38051485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7" name="Rectangle 2">
            <a:extLst>
              <a:ext uri="{FF2B5EF4-FFF2-40B4-BE49-F238E27FC236}">
                <a16:creationId xmlns:a16="http://schemas.microsoft.com/office/drawing/2014/main" id="{05C5D772-EC37-4469-A385-737A1A07227F}"/>
              </a:ext>
            </a:extLst>
          </p:cNvPr>
          <p:cNvSpPr>
            <a:spLocks noGrp="1" noChangeArrowheads="1"/>
          </p:cNvSpPr>
          <p:nvPr>
            <p:ph type="title"/>
          </p:nvPr>
        </p:nvSpPr>
        <p:spPr/>
        <p:txBody>
          <a:bodyPr/>
          <a:lstStyle/>
          <a:p>
            <a:pPr eaLnBrk="1" hangingPunct="1"/>
            <a:r>
              <a:rPr lang="fr-CA" altLang="ko-KR" dirty="0">
                <a:latin typeface="Arial" panose="020B0604020202020204" pitchFamily="34" charset="0"/>
              </a:rPr>
              <a:t>Réseau de neurone artificiel</a:t>
            </a:r>
          </a:p>
        </p:txBody>
      </p:sp>
      <p:sp>
        <p:nvSpPr>
          <p:cNvPr id="19458" name="Rectangle 3">
            <a:extLst>
              <a:ext uri="{FF2B5EF4-FFF2-40B4-BE49-F238E27FC236}">
                <a16:creationId xmlns:a16="http://schemas.microsoft.com/office/drawing/2014/main" id="{B426BC12-65E3-4555-B092-5EBB3954A320}"/>
              </a:ext>
            </a:extLst>
          </p:cNvPr>
          <p:cNvSpPr>
            <a:spLocks noGrp="1" noChangeArrowheads="1"/>
          </p:cNvSpPr>
          <p:nvPr>
            <p:ph idx="1"/>
          </p:nvPr>
        </p:nvSpPr>
        <p:spPr>
          <a:xfrm>
            <a:off x="457200" y="1215905"/>
            <a:ext cx="5932714" cy="365125"/>
          </a:xfrm>
        </p:spPr>
        <p:txBody>
          <a:bodyPr/>
          <a:lstStyle/>
          <a:p>
            <a:pPr marL="0" indent="0" eaLnBrk="1" hangingPunct="1">
              <a:buNone/>
            </a:pPr>
            <a:r>
              <a:rPr lang="fr-CA" altLang="ko-KR" b="1" dirty="0"/>
              <a:t>Réseau de </a:t>
            </a:r>
            <a:r>
              <a:rPr lang="fr-CA" altLang="ko-KR" b="1" dirty="0" err="1"/>
              <a:t>neuronne</a:t>
            </a:r>
            <a:r>
              <a:rPr lang="fr-CA" altLang="ko-KR" b="1" dirty="0"/>
              <a:t> </a:t>
            </a:r>
            <a:r>
              <a:rPr lang="fr-CA" altLang="ko-KR" b="1" i="1" dirty="0" err="1"/>
              <a:t>feedfoward</a:t>
            </a:r>
            <a:r>
              <a:rPr lang="fr-CA" altLang="ko-KR" b="1" dirty="0"/>
              <a:t> (multi-perceptron)</a:t>
            </a:r>
          </a:p>
          <a:p>
            <a:pPr lvl="1" eaLnBrk="1" hangingPunct="1">
              <a:buFont typeface="Wingdings" panose="05000000000000000000" pitchFamily="2" charset="2"/>
              <a:buNone/>
            </a:pPr>
            <a:endParaRPr lang="fr-CA" altLang="ko-KR" b="1" dirty="0"/>
          </a:p>
        </p:txBody>
      </p:sp>
      <p:sp>
        <p:nvSpPr>
          <p:cNvPr id="19459" name="Espace réservé de la date 6">
            <a:extLst>
              <a:ext uri="{FF2B5EF4-FFF2-40B4-BE49-F238E27FC236}">
                <a16:creationId xmlns:a16="http://schemas.microsoft.com/office/drawing/2014/main" id="{49C9A8CB-24A9-4CDD-8FA5-8BE7243DD93D}"/>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fr-CA" altLang="en-US" sz="1400">
                <a:latin typeface="Calibri" panose="020F0502020204030204" pitchFamily="34" charset="0"/>
              </a:rPr>
              <a:t>IFT 615</a:t>
            </a:r>
            <a:endParaRPr lang="en-US" altLang="ko-KR" sz="1400">
              <a:latin typeface="Calibri" panose="020F0502020204030204" pitchFamily="34" charset="0"/>
            </a:endParaRPr>
          </a:p>
        </p:txBody>
      </p:sp>
      <p:sp>
        <p:nvSpPr>
          <p:cNvPr id="19460" name="Espace réservé du pied de page 7">
            <a:extLst>
              <a:ext uri="{FF2B5EF4-FFF2-40B4-BE49-F238E27FC236}">
                <a16:creationId xmlns:a16="http://schemas.microsoft.com/office/drawing/2014/main" id="{2754B8AE-26BF-4A2E-A10A-5C642CFD2E05}"/>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de-DE" altLang="ko-KR" sz="1400" dirty="0">
                <a:latin typeface="Calibri" panose="020F0502020204030204" pitchFamily="34" charset="0"/>
              </a:rPr>
              <a:t>Hugo Larochelle et Froduald Kabanza</a:t>
            </a:r>
            <a:endParaRPr lang="en-US" altLang="ko-KR" sz="1400" dirty="0">
              <a:latin typeface="Calibri" panose="020F0502020204030204" pitchFamily="34" charset="0"/>
            </a:endParaRPr>
          </a:p>
        </p:txBody>
      </p:sp>
      <p:sp>
        <p:nvSpPr>
          <p:cNvPr id="19461" name="Espace réservé du numéro de diapositive 1">
            <a:extLst>
              <a:ext uri="{FF2B5EF4-FFF2-40B4-BE49-F238E27FC236}">
                <a16:creationId xmlns:a16="http://schemas.microsoft.com/office/drawing/2014/main" id="{6E48D095-2493-478D-9696-4371ED444D1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fld id="{515E1686-60BE-48F9-A1D5-0B334D8F4696}" type="slidenum">
              <a:rPr lang="en-US" altLang="ko-KR" sz="1400">
                <a:latin typeface="Calibri" panose="020F0502020204030204" pitchFamily="34" charset="0"/>
              </a:rPr>
              <a:pPr eaLnBrk="1" hangingPunct="1"/>
              <a:t>4</a:t>
            </a:fld>
            <a:endParaRPr lang="en-US" altLang="ko-KR" sz="1400">
              <a:latin typeface="Calibri" panose="020F0502020204030204" pitchFamily="34" charset="0"/>
            </a:endParaRPr>
          </a:p>
        </p:txBody>
      </p:sp>
      <p:pic>
        <p:nvPicPr>
          <p:cNvPr id="5" name="Picture 4">
            <a:extLst>
              <a:ext uri="{FF2B5EF4-FFF2-40B4-BE49-F238E27FC236}">
                <a16:creationId xmlns:a16="http://schemas.microsoft.com/office/drawing/2014/main" id="{8D236A92-1CCC-F4A3-73D9-017D07401CA5}"/>
              </a:ext>
            </a:extLst>
          </p:cNvPr>
          <p:cNvPicPr>
            <a:picLocks noChangeAspect="1"/>
          </p:cNvPicPr>
          <p:nvPr/>
        </p:nvPicPr>
        <p:blipFill>
          <a:blip r:embed="rId3"/>
          <a:stretch>
            <a:fillRect/>
          </a:stretch>
        </p:blipFill>
        <p:spPr>
          <a:xfrm>
            <a:off x="741342" y="1773691"/>
            <a:ext cx="7052827" cy="2785262"/>
          </a:xfrm>
          <a:prstGeom prst="rect">
            <a:avLst/>
          </a:prstGeom>
        </p:spPr>
      </p:pic>
    </p:spTree>
    <p:extLst>
      <p:ext uri="{BB962C8B-B14F-4D97-AF65-F5344CB8AC3E}">
        <p14:creationId xmlns:p14="http://schemas.microsoft.com/office/powerpoint/2010/main" val="30002530"/>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re 1">
            <a:extLst>
              <a:ext uri="{FF2B5EF4-FFF2-40B4-BE49-F238E27FC236}">
                <a16:creationId xmlns:a16="http://schemas.microsoft.com/office/drawing/2014/main" id="{4E9E9879-2944-4915-BEF7-B8F3EFC70412}"/>
              </a:ext>
            </a:extLst>
          </p:cNvPr>
          <p:cNvSpPr>
            <a:spLocks noGrp="1"/>
          </p:cNvSpPr>
          <p:nvPr>
            <p:ph type="title"/>
          </p:nvPr>
        </p:nvSpPr>
        <p:spPr/>
        <p:txBody>
          <a:bodyPr/>
          <a:lstStyle/>
          <a:p>
            <a:r>
              <a:rPr lang="fr-CA" altLang="en-US">
                <a:latin typeface="Arial" panose="020B0604020202020204" pitchFamily="34" charset="0"/>
              </a:rPr>
              <a:t>Gradient d</a:t>
            </a:r>
            <a:r>
              <a:rPr lang="fr-CA" altLang="fr-FR">
                <a:latin typeface="Arial" panose="020B0604020202020204" pitchFamily="34" charset="0"/>
              </a:rPr>
              <a:t>’</a:t>
            </a:r>
            <a:r>
              <a:rPr lang="fr-CA" altLang="en-US">
                <a:latin typeface="Arial" panose="020B0604020202020204" pitchFamily="34" charset="0"/>
              </a:rPr>
              <a:t>image</a:t>
            </a:r>
          </a:p>
        </p:txBody>
      </p:sp>
      <p:sp>
        <p:nvSpPr>
          <p:cNvPr id="40962" name="Espace réservé du contenu 2">
            <a:extLst>
              <a:ext uri="{FF2B5EF4-FFF2-40B4-BE49-F238E27FC236}">
                <a16:creationId xmlns:a16="http://schemas.microsoft.com/office/drawing/2014/main" id="{826CD96A-C748-49FC-A87E-7EE51D2E7B7E}"/>
              </a:ext>
            </a:extLst>
          </p:cNvPr>
          <p:cNvSpPr>
            <a:spLocks noGrp="1"/>
          </p:cNvSpPr>
          <p:nvPr>
            <p:ph idx="1"/>
          </p:nvPr>
        </p:nvSpPr>
        <p:spPr/>
        <p:txBody>
          <a:bodyPr/>
          <a:lstStyle/>
          <a:p>
            <a:r>
              <a:rPr lang="fr-CA" altLang="en-US" dirty="0"/>
              <a:t>On peut voir le calcul des variations comme des dérivées partielles</a:t>
            </a:r>
          </a:p>
          <a:p>
            <a:pPr marL="0" indent="0">
              <a:buNone/>
            </a:pPr>
            <a:endParaRPr lang="fr-CA" altLang="en-US" dirty="0"/>
          </a:p>
          <a:p>
            <a:r>
              <a:rPr lang="fr-CA" altLang="en-US" dirty="0"/>
              <a:t>La « fonction »                 serait la valeur de l</a:t>
            </a:r>
            <a:r>
              <a:rPr lang="fr-CA" altLang="fr-FR" dirty="0"/>
              <a:t>’</a:t>
            </a:r>
            <a:r>
              <a:rPr lang="fr-CA" altLang="en-US" dirty="0"/>
              <a:t>image à la position </a:t>
            </a:r>
          </a:p>
        </p:txBody>
      </p:sp>
      <p:sp>
        <p:nvSpPr>
          <p:cNvPr id="40963" name="Espace réservé de la date 3">
            <a:extLst>
              <a:ext uri="{FF2B5EF4-FFF2-40B4-BE49-F238E27FC236}">
                <a16:creationId xmlns:a16="http://schemas.microsoft.com/office/drawing/2014/main" id="{3930E9F4-2CA0-485E-A669-F397C8F785FF}"/>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fr-CA" altLang="en-US" sz="1400">
                <a:latin typeface="Calibri" panose="020F0502020204030204" pitchFamily="34" charset="0"/>
              </a:rPr>
              <a:t>IFT 615</a:t>
            </a:r>
            <a:endParaRPr lang="en-US" altLang="ko-KR" sz="1400">
              <a:latin typeface="Calibri" panose="020F0502020204030204" pitchFamily="34" charset="0"/>
            </a:endParaRPr>
          </a:p>
        </p:txBody>
      </p:sp>
      <p:sp>
        <p:nvSpPr>
          <p:cNvPr id="40964" name="Espace réservé du pied de page 4">
            <a:extLst>
              <a:ext uri="{FF2B5EF4-FFF2-40B4-BE49-F238E27FC236}">
                <a16:creationId xmlns:a16="http://schemas.microsoft.com/office/drawing/2014/main" id="{E145A64D-4E14-4A65-9DB4-C93F234C0F27}"/>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de-DE" altLang="ko-KR" sz="1400" dirty="0">
                <a:latin typeface="Calibri" panose="020F0502020204030204" pitchFamily="34" charset="0"/>
              </a:rPr>
              <a:t>Hugo Larochelle et Froduald Kabanza</a:t>
            </a:r>
            <a:endParaRPr lang="en-US" altLang="ko-KR" sz="1400" dirty="0">
              <a:latin typeface="Calibri" panose="020F0502020204030204" pitchFamily="34" charset="0"/>
            </a:endParaRPr>
          </a:p>
        </p:txBody>
      </p:sp>
      <p:sp>
        <p:nvSpPr>
          <p:cNvPr id="29701" name="Espace réservé du numéro de diapositive 5">
            <a:extLst>
              <a:ext uri="{FF2B5EF4-FFF2-40B4-BE49-F238E27FC236}">
                <a16:creationId xmlns:a16="http://schemas.microsoft.com/office/drawing/2014/main" id="{B7197CE5-0B4D-429E-9C60-4A337486B0CB}"/>
              </a:ext>
            </a:extLst>
          </p:cNvPr>
          <p:cNvSpPr>
            <a:spLocks noGrp="1"/>
          </p:cNvSpPr>
          <p:nvPr>
            <p:ph type="sldNum" sz="quarter" idx="12"/>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fld id="{59B5556A-FE07-423A-902B-A9F606DEE1D0}" type="slidenum">
              <a:rPr lang="en-US" altLang="ko-KR" sz="1400">
                <a:latin typeface="Calibri" panose="020F0502020204030204" pitchFamily="34" charset="0"/>
              </a:rPr>
              <a:pPr eaLnBrk="1" hangingPunct="1"/>
              <a:t>40</a:t>
            </a:fld>
            <a:endParaRPr lang="en-US" altLang="ko-KR" sz="1400">
              <a:latin typeface="Calibri" panose="020F0502020204030204" pitchFamily="34" charset="0"/>
            </a:endParaRPr>
          </a:p>
        </p:txBody>
      </p:sp>
      <p:sp>
        <p:nvSpPr>
          <p:cNvPr id="40966" name="Rectangle 1">
            <a:extLst>
              <a:ext uri="{FF2B5EF4-FFF2-40B4-BE49-F238E27FC236}">
                <a16:creationId xmlns:a16="http://schemas.microsoft.com/office/drawing/2014/main" id="{B71B37F7-9D5A-4557-ACB4-16D16F209DD8}"/>
              </a:ext>
            </a:extLst>
          </p:cNvPr>
          <p:cNvSpPr>
            <a:spLocks noChangeArrowheads="1"/>
          </p:cNvSpPr>
          <p:nvPr/>
        </p:nvSpPr>
        <p:spPr bwMode="auto">
          <a:xfrm>
            <a:off x="5292725" y="3429000"/>
            <a:ext cx="33829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tr-TR" altLang="en-US" sz="1600">
                <a:latin typeface="Monaco" pitchFamily="-84" charset="0"/>
              </a:rPr>
              <a:t>X[i,j+1] </a:t>
            </a:r>
            <a:r>
              <a:rPr lang="fr-FR" altLang="en-US" sz="1600">
                <a:latin typeface="Monaco" pitchFamily="-84" charset="0"/>
              </a:rPr>
              <a:t>–</a:t>
            </a:r>
            <a:r>
              <a:rPr lang="tr-TR" altLang="en-US" sz="1600">
                <a:latin typeface="Monaco" pitchFamily="-84" charset="0"/>
              </a:rPr>
              <a:t> X[i,j] = H[i,j]  </a:t>
            </a:r>
            <a:endParaRPr lang="fr-CA" altLang="en-US" sz="1600">
              <a:latin typeface="Calibri" panose="020F0502020204030204" pitchFamily="34" charset="0"/>
            </a:endParaRPr>
          </a:p>
        </p:txBody>
      </p:sp>
      <p:sp>
        <p:nvSpPr>
          <p:cNvPr id="40967" name="Rectangle 7">
            <a:extLst>
              <a:ext uri="{FF2B5EF4-FFF2-40B4-BE49-F238E27FC236}">
                <a16:creationId xmlns:a16="http://schemas.microsoft.com/office/drawing/2014/main" id="{9C982E3D-57FF-4D07-8C8D-B9ACFFF4C881}"/>
              </a:ext>
            </a:extLst>
          </p:cNvPr>
          <p:cNvSpPr>
            <a:spLocks noChangeArrowheads="1"/>
          </p:cNvSpPr>
          <p:nvPr/>
        </p:nvSpPr>
        <p:spPr bwMode="auto">
          <a:xfrm>
            <a:off x="5292725" y="5229225"/>
            <a:ext cx="34559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tr-TR" altLang="en-US" sz="1600">
                <a:latin typeface="Monaco" pitchFamily="-84" charset="0"/>
              </a:rPr>
              <a:t>X[i+1,j] </a:t>
            </a:r>
            <a:r>
              <a:rPr lang="fr-FR" altLang="en-US" sz="1600">
                <a:latin typeface="Monaco" pitchFamily="-84" charset="0"/>
              </a:rPr>
              <a:t>–</a:t>
            </a:r>
            <a:r>
              <a:rPr lang="tr-TR" altLang="en-US" sz="1600">
                <a:latin typeface="Monaco" pitchFamily="-84" charset="0"/>
              </a:rPr>
              <a:t> X[i,j] = V[i,j]</a:t>
            </a:r>
            <a:endParaRPr lang="fr-CA" altLang="en-US" sz="1600">
              <a:latin typeface="Calibri" panose="020F0502020204030204" pitchFamily="34" charset="0"/>
            </a:endParaRPr>
          </a:p>
        </p:txBody>
      </p:sp>
      <p:pic>
        <p:nvPicPr>
          <p:cNvPr id="40968" name="Image 8">
            <a:extLst>
              <a:ext uri="{FF2B5EF4-FFF2-40B4-BE49-F238E27FC236}">
                <a16:creationId xmlns:a16="http://schemas.microsoft.com/office/drawing/2014/main" id="{AF997853-E0D3-4C58-88D9-4F7324D424A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5157788"/>
            <a:ext cx="4624388"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9" name="Image 9">
            <a:extLst>
              <a:ext uri="{FF2B5EF4-FFF2-40B4-BE49-F238E27FC236}">
                <a16:creationId xmlns:a16="http://schemas.microsoft.com/office/drawing/2014/main" id="{0320ABEE-B869-45D8-9CE9-1B4D0D219F3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 y="3349625"/>
            <a:ext cx="4608513"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0" name="Rectangle 3">
            <a:extLst>
              <a:ext uri="{FF2B5EF4-FFF2-40B4-BE49-F238E27FC236}">
                <a16:creationId xmlns:a16="http://schemas.microsoft.com/office/drawing/2014/main" id="{76591C2A-BCA3-472D-89C5-4D4EFDCD9D90}"/>
              </a:ext>
            </a:extLst>
          </p:cNvPr>
          <p:cNvSpPr>
            <a:spLocks noChangeArrowheads="1"/>
          </p:cNvSpPr>
          <p:nvPr/>
        </p:nvSpPr>
        <p:spPr bwMode="auto">
          <a:xfrm>
            <a:off x="4954588" y="3357563"/>
            <a:ext cx="3381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fr-CA" altLang="en-US">
                <a:latin typeface="Calibri" panose="020F0502020204030204" pitchFamily="34" charset="0"/>
              </a:rPr>
              <a:t>≈</a:t>
            </a:r>
            <a:endParaRPr lang="fr-FR" altLang="en-US"/>
          </a:p>
        </p:txBody>
      </p:sp>
      <p:sp>
        <p:nvSpPr>
          <p:cNvPr id="40971" name="Rectangle 17">
            <a:extLst>
              <a:ext uri="{FF2B5EF4-FFF2-40B4-BE49-F238E27FC236}">
                <a16:creationId xmlns:a16="http://schemas.microsoft.com/office/drawing/2014/main" id="{47E7FE3A-9561-495E-832A-62B01C92DC6D}"/>
              </a:ext>
            </a:extLst>
          </p:cNvPr>
          <p:cNvSpPr>
            <a:spLocks noChangeArrowheads="1"/>
          </p:cNvSpPr>
          <p:nvPr/>
        </p:nvSpPr>
        <p:spPr bwMode="auto">
          <a:xfrm>
            <a:off x="4954588" y="5157788"/>
            <a:ext cx="3381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fr-CA" altLang="en-US">
                <a:latin typeface="Calibri" panose="020F0502020204030204" pitchFamily="34" charset="0"/>
              </a:rPr>
              <a:t>≈</a:t>
            </a:r>
            <a:endParaRPr lang="fr-FR" altLang="en-US"/>
          </a:p>
        </p:txBody>
      </p:sp>
      <p:pic>
        <p:nvPicPr>
          <p:cNvPr id="40972" name="Image 4">
            <a:extLst>
              <a:ext uri="{FF2B5EF4-FFF2-40B4-BE49-F238E27FC236}">
                <a16:creationId xmlns:a16="http://schemas.microsoft.com/office/drawing/2014/main" id="{7D88C50F-AE26-43EC-8B32-A9B1D37E654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84438" y="2376488"/>
            <a:ext cx="842962"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3" name="Image 5">
            <a:extLst>
              <a:ext uri="{FF2B5EF4-FFF2-40B4-BE49-F238E27FC236}">
                <a16:creationId xmlns:a16="http://schemas.microsoft.com/office/drawing/2014/main" id="{E0BBC5E7-7128-4188-93E3-BD5F472FEFA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80288" y="2387600"/>
            <a:ext cx="61595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4" name="Image 6">
            <a:extLst>
              <a:ext uri="{FF2B5EF4-FFF2-40B4-BE49-F238E27FC236}">
                <a16:creationId xmlns:a16="http://schemas.microsoft.com/office/drawing/2014/main" id="{3684C8AB-3B4C-49F2-B40F-EADBE2C8CEE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11863" y="4419600"/>
            <a:ext cx="788987"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Accolade ouvrante 15">
            <a:extLst>
              <a:ext uri="{FF2B5EF4-FFF2-40B4-BE49-F238E27FC236}">
                <a16:creationId xmlns:a16="http://schemas.microsoft.com/office/drawing/2014/main" id="{A757CD22-3F56-48DB-8F07-11A5D14EF23F}"/>
              </a:ext>
            </a:extLst>
          </p:cNvPr>
          <p:cNvSpPr>
            <a:spLocks/>
          </p:cNvSpPr>
          <p:nvPr/>
        </p:nvSpPr>
        <p:spPr bwMode="auto">
          <a:xfrm rot="-5400000">
            <a:off x="6282531" y="2836069"/>
            <a:ext cx="230188" cy="2108200"/>
          </a:xfrm>
          <a:prstGeom prst="leftBrace">
            <a:avLst>
              <a:gd name="adj1" fmla="val 8353"/>
              <a:gd name="adj2" fmla="val 50000"/>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fr-FR">
              <a:latin typeface="+mn-lt"/>
              <a:ea typeface="+mn-ea"/>
            </a:endParaRPr>
          </a:p>
        </p:txBody>
      </p:sp>
      <p:sp>
        <p:nvSpPr>
          <p:cNvPr id="24" name="Accolade ouvrante 23">
            <a:extLst>
              <a:ext uri="{FF2B5EF4-FFF2-40B4-BE49-F238E27FC236}">
                <a16:creationId xmlns:a16="http://schemas.microsoft.com/office/drawing/2014/main" id="{8587DA4E-EDDE-48B8-A6A5-378A2F58E648}"/>
              </a:ext>
            </a:extLst>
          </p:cNvPr>
          <p:cNvSpPr>
            <a:spLocks/>
          </p:cNvSpPr>
          <p:nvPr/>
        </p:nvSpPr>
        <p:spPr bwMode="auto">
          <a:xfrm rot="5400000">
            <a:off x="6265863" y="4094163"/>
            <a:ext cx="304800" cy="2108200"/>
          </a:xfrm>
          <a:prstGeom prst="leftBrace">
            <a:avLst>
              <a:gd name="adj1" fmla="val 8326"/>
              <a:gd name="adj2" fmla="val 50000"/>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fr-FR">
              <a:latin typeface="+mn-lt"/>
              <a:ea typeface="+mn-ea"/>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re 1">
            <a:extLst>
              <a:ext uri="{FF2B5EF4-FFF2-40B4-BE49-F238E27FC236}">
                <a16:creationId xmlns:a16="http://schemas.microsoft.com/office/drawing/2014/main" id="{3CA920CE-5D1D-4658-B6BD-38D930FA0641}"/>
              </a:ext>
            </a:extLst>
          </p:cNvPr>
          <p:cNvSpPr>
            <a:spLocks noGrp="1"/>
          </p:cNvSpPr>
          <p:nvPr>
            <p:ph type="title"/>
          </p:nvPr>
        </p:nvSpPr>
        <p:spPr/>
        <p:txBody>
          <a:bodyPr/>
          <a:lstStyle/>
          <a:p>
            <a:r>
              <a:rPr lang="fr-CA" altLang="en-US" dirty="0">
                <a:latin typeface="Arial" panose="020B0604020202020204" pitchFamily="34" charset="0"/>
              </a:rPr>
              <a:t>Gradient d</a:t>
            </a:r>
            <a:r>
              <a:rPr lang="fr-CA" altLang="fr-FR" dirty="0">
                <a:latin typeface="Arial" panose="020B0604020202020204" pitchFamily="34" charset="0"/>
              </a:rPr>
              <a:t>’</a:t>
            </a:r>
            <a:r>
              <a:rPr lang="fr-CA" altLang="en-US" dirty="0">
                <a:latin typeface="Arial" panose="020B0604020202020204" pitchFamily="34" charset="0"/>
              </a:rPr>
              <a:t>image</a:t>
            </a:r>
          </a:p>
        </p:txBody>
      </p:sp>
      <p:sp>
        <p:nvSpPr>
          <p:cNvPr id="41986" name="Espace réservé du contenu 2">
            <a:extLst>
              <a:ext uri="{FF2B5EF4-FFF2-40B4-BE49-F238E27FC236}">
                <a16:creationId xmlns:a16="http://schemas.microsoft.com/office/drawing/2014/main" id="{84DD8149-D222-42A2-83D3-87688E0C3C9E}"/>
              </a:ext>
            </a:extLst>
          </p:cNvPr>
          <p:cNvSpPr>
            <a:spLocks noGrp="1"/>
          </p:cNvSpPr>
          <p:nvPr>
            <p:ph idx="1"/>
          </p:nvPr>
        </p:nvSpPr>
        <p:spPr>
          <a:xfrm>
            <a:off x="457200" y="1600200"/>
            <a:ext cx="7941212" cy="2896423"/>
          </a:xfrm>
        </p:spPr>
        <p:txBody>
          <a:bodyPr/>
          <a:lstStyle/>
          <a:p>
            <a:r>
              <a:rPr lang="fr-CA" altLang="en-US" dirty="0"/>
              <a:t>Si </a:t>
            </a:r>
            <a:r>
              <a:rPr lang="tr-TR" altLang="en-US" dirty="0">
                <a:latin typeface="Monaco" pitchFamily="-84" charset="0"/>
              </a:rPr>
              <a:t>H[i,j]</a:t>
            </a:r>
            <a:r>
              <a:rPr lang="fr-CA" altLang="en-US" dirty="0"/>
              <a:t> et </a:t>
            </a:r>
            <a:r>
              <a:rPr lang="tr-TR" altLang="en-US" dirty="0">
                <a:latin typeface="Monaco" pitchFamily="-84" charset="0"/>
              </a:rPr>
              <a:t>V[i,j]</a:t>
            </a:r>
            <a:r>
              <a:rPr lang="fr-CA" altLang="en-US" dirty="0"/>
              <a:t> sont les dérivées partielles de l</a:t>
            </a:r>
            <a:r>
              <a:rPr lang="fr-CA" altLang="fr-FR" dirty="0"/>
              <a:t>’</a:t>
            </a:r>
            <a:r>
              <a:rPr lang="fr-CA" altLang="en-US" dirty="0"/>
              <a:t>image, alors</a:t>
            </a:r>
            <a:br>
              <a:rPr lang="fr-CA" altLang="en-US" dirty="0"/>
            </a:br>
            <a:br>
              <a:rPr lang="fr-CA" altLang="en-US" dirty="0"/>
            </a:br>
            <a:br>
              <a:rPr lang="fr-CA" altLang="en-US" dirty="0"/>
            </a:br>
            <a:br>
              <a:rPr lang="fr-CA" altLang="en-US" dirty="0"/>
            </a:br>
            <a:r>
              <a:rPr lang="fr-CA" altLang="en-US" dirty="0"/>
              <a:t>est le</a:t>
            </a:r>
            <a:r>
              <a:rPr lang="fr-CA" altLang="en-US" b="1" dirty="0"/>
              <a:t> gradient de l</a:t>
            </a:r>
            <a:r>
              <a:rPr lang="fr-CA" altLang="fr-FR" b="1" dirty="0"/>
              <a:t>’</a:t>
            </a:r>
            <a:r>
              <a:rPr lang="fr-CA" altLang="en-US" b="1" dirty="0"/>
              <a:t>image</a:t>
            </a:r>
            <a:r>
              <a:rPr lang="fr-CA" altLang="en-US" dirty="0"/>
              <a:t>, à la position </a:t>
            </a:r>
            <a:r>
              <a:rPr lang="tr-TR" altLang="en-US" dirty="0">
                <a:latin typeface="Monaco" pitchFamily="-84" charset="0"/>
              </a:rPr>
              <a:t>(i,j)</a:t>
            </a:r>
            <a:r>
              <a:rPr lang="fr-CA" altLang="en-US" dirty="0"/>
              <a:t> </a:t>
            </a:r>
          </a:p>
          <a:p>
            <a:endParaRPr lang="fr-CA" altLang="en-US" dirty="0"/>
          </a:p>
          <a:p>
            <a:r>
              <a:rPr lang="fr-CA" altLang="en-US" dirty="0"/>
              <a:t>Pour détecter contours, l’idée serait de calculer donc la norme euclidienne de ces gradients et voir où les gradients changent significativement</a:t>
            </a:r>
            <a:br>
              <a:rPr lang="fr-CA" altLang="en-US" dirty="0"/>
            </a:br>
            <a:endParaRPr lang="fr-CA" altLang="en-US" dirty="0"/>
          </a:p>
          <a:p>
            <a:endParaRPr lang="fr-CA" altLang="en-US" dirty="0"/>
          </a:p>
          <a:p>
            <a:endParaRPr lang="fr-CA" altLang="en-US" dirty="0"/>
          </a:p>
          <a:p>
            <a:pPr marL="0" indent="0">
              <a:buNone/>
            </a:pPr>
            <a:endParaRPr lang="fr-CA" altLang="en-US" dirty="0"/>
          </a:p>
        </p:txBody>
      </p:sp>
      <p:sp>
        <p:nvSpPr>
          <p:cNvPr id="41987" name="Espace réservé de la date 3">
            <a:extLst>
              <a:ext uri="{FF2B5EF4-FFF2-40B4-BE49-F238E27FC236}">
                <a16:creationId xmlns:a16="http://schemas.microsoft.com/office/drawing/2014/main" id="{4E86DFA3-3D38-4A86-A182-9646413C4C3F}"/>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fr-CA" altLang="en-US" sz="1400">
                <a:latin typeface="Calibri" panose="020F0502020204030204" pitchFamily="34" charset="0"/>
              </a:rPr>
              <a:t>IFT 615</a:t>
            </a:r>
            <a:endParaRPr lang="en-US" altLang="ko-KR" sz="1400">
              <a:latin typeface="Calibri" panose="020F0502020204030204" pitchFamily="34" charset="0"/>
            </a:endParaRPr>
          </a:p>
        </p:txBody>
      </p:sp>
      <p:sp>
        <p:nvSpPr>
          <p:cNvPr id="41988" name="Espace réservé du pied de page 4">
            <a:extLst>
              <a:ext uri="{FF2B5EF4-FFF2-40B4-BE49-F238E27FC236}">
                <a16:creationId xmlns:a16="http://schemas.microsoft.com/office/drawing/2014/main" id="{3F518707-4EF0-4E9F-B39A-5D699D033314}"/>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de-DE" altLang="ko-KR" sz="1400" dirty="0">
                <a:latin typeface="Calibri" panose="020F0502020204030204" pitchFamily="34" charset="0"/>
              </a:rPr>
              <a:t>Hugo Larochelle et Froduald Kabanza</a:t>
            </a:r>
            <a:endParaRPr lang="en-US" altLang="ko-KR" sz="1400" dirty="0">
              <a:latin typeface="Calibri" panose="020F0502020204030204" pitchFamily="34" charset="0"/>
            </a:endParaRPr>
          </a:p>
        </p:txBody>
      </p:sp>
      <p:sp>
        <p:nvSpPr>
          <p:cNvPr id="29701" name="Espace réservé du numéro de diapositive 5">
            <a:extLst>
              <a:ext uri="{FF2B5EF4-FFF2-40B4-BE49-F238E27FC236}">
                <a16:creationId xmlns:a16="http://schemas.microsoft.com/office/drawing/2014/main" id="{D6DF7112-B685-487C-A335-326290B932E4}"/>
              </a:ext>
            </a:extLst>
          </p:cNvPr>
          <p:cNvSpPr>
            <a:spLocks noGrp="1"/>
          </p:cNvSpPr>
          <p:nvPr>
            <p:ph type="sldNum" sz="quarter" idx="12"/>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fld id="{CD1F16A5-78A9-4479-844A-60931BB0B38D}" type="slidenum">
              <a:rPr lang="en-US" altLang="ko-KR" sz="1400">
                <a:latin typeface="Calibri" panose="020F0502020204030204" pitchFamily="34" charset="0"/>
              </a:rPr>
              <a:pPr eaLnBrk="1" hangingPunct="1"/>
              <a:t>41</a:t>
            </a:fld>
            <a:endParaRPr lang="en-US" altLang="ko-KR" sz="1400">
              <a:latin typeface="Calibri" panose="020F0502020204030204" pitchFamily="34" charset="0"/>
            </a:endParaRPr>
          </a:p>
        </p:txBody>
      </p:sp>
      <p:sp>
        <p:nvSpPr>
          <p:cNvPr id="41990" name="Rectangle 1">
            <a:extLst>
              <a:ext uri="{FF2B5EF4-FFF2-40B4-BE49-F238E27FC236}">
                <a16:creationId xmlns:a16="http://schemas.microsoft.com/office/drawing/2014/main" id="{19DE5604-E3C0-49F9-81C4-BBD83BC76BC9}"/>
              </a:ext>
            </a:extLst>
          </p:cNvPr>
          <p:cNvSpPr>
            <a:spLocks noChangeArrowheads="1"/>
          </p:cNvSpPr>
          <p:nvPr/>
        </p:nvSpPr>
        <p:spPr bwMode="auto">
          <a:xfrm>
            <a:off x="2195513" y="2276475"/>
            <a:ext cx="396081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tr-TR" altLang="en-US" sz="1600">
                <a:latin typeface="Monaco" pitchFamily="-84" charset="0"/>
              </a:rPr>
              <a:t>G[i,j,:] = [ H[i,j], V[i,j] ] </a:t>
            </a:r>
            <a:endParaRPr lang="fr-CA" altLang="en-US" sz="1600">
              <a:latin typeface="Calibri" panose="020F0502020204030204" pitchFamily="34" charset="0"/>
            </a:endParaRPr>
          </a:p>
        </p:txBody>
      </p:sp>
      <p:sp>
        <p:nvSpPr>
          <p:cNvPr id="22" name="Accolade ouvrante 21">
            <a:extLst>
              <a:ext uri="{FF2B5EF4-FFF2-40B4-BE49-F238E27FC236}">
                <a16:creationId xmlns:a16="http://schemas.microsoft.com/office/drawing/2014/main" id="{4A0AA39E-1AF1-4D4D-91BE-24DD133DB12E}"/>
              </a:ext>
            </a:extLst>
          </p:cNvPr>
          <p:cNvSpPr>
            <a:spLocks/>
          </p:cNvSpPr>
          <p:nvPr/>
        </p:nvSpPr>
        <p:spPr bwMode="auto">
          <a:xfrm rot="-5400000">
            <a:off x="4801043" y="4249709"/>
            <a:ext cx="73172" cy="1943007"/>
          </a:xfrm>
          <a:prstGeom prst="leftBrace">
            <a:avLst>
              <a:gd name="adj1" fmla="val 8312"/>
              <a:gd name="adj2" fmla="val 50000"/>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fr-FR">
              <a:latin typeface="+mn-lt"/>
              <a:ea typeface="+mn-ea"/>
            </a:endParaRPr>
          </a:p>
        </p:txBody>
      </p:sp>
      <p:sp>
        <p:nvSpPr>
          <p:cNvPr id="41993" name="Rectangle 13">
            <a:extLst>
              <a:ext uri="{FF2B5EF4-FFF2-40B4-BE49-F238E27FC236}">
                <a16:creationId xmlns:a16="http://schemas.microsoft.com/office/drawing/2014/main" id="{8A7726CC-7A31-4DD5-910A-D6CB0B7B2DE7}"/>
              </a:ext>
            </a:extLst>
          </p:cNvPr>
          <p:cNvSpPr>
            <a:spLocks noChangeArrowheads="1"/>
          </p:cNvSpPr>
          <p:nvPr/>
        </p:nvSpPr>
        <p:spPr bwMode="auto">
          <a:xfrm>
            <a:off x="3866125" y="5283096"/>
            <a:ext cx="24898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fr-CA" altLang="en-US" sz="1800" dirty="0">
                <a:latin typeface="Calibri" panose="020F0502020204030204" pitchFamily="34" charset="0"/>
              </a:rPr>
              <a:t>norme du vecteur </a:t>
            </a:r>
            <a:r>
              <a:rPr lang="tr-TR" altLang="en-US" sz="1800" dirty="0">
                <a:latin typeface="Monaco" pitchFamily="-84" charset="0"/>
              </a:rPr>
              <a:t>G[i,j,:]</a:t>
            </a:r>
            <a:endParaRPr lang="fr-FR" altLang="en-US" sz="1800" dirty="0"/>
          </a:p>
        </p:txBody>
      </p:sp>
      <p:sp>
        <p:nvSpPr>
          <p:cNvPr id="11" name="Rectangle 1">
            <a:extLst>
              <a:ext uri="{FF2B5EF4-FFF2-40B4-BE49-F238E27FC236}">
                <a16:creationId xmlns:a16="http://schemas.microsoft.com/office/drawing/2014/main" id="{4573F228-2C0E-4593-8D16-D42AC7724DFB}"/>
              </a:ext>
            </a:extLst>
          </p:cNvPr>
          <p:cNvSpPr>
            <a:spLocks noChangeArrowheads="1"/>
          </p:cNvSpPr>
          <p:nvPr/>
        </p:nvSpPr>
        <p:spPr bwMode="auto">
          <a:xfrm>
            <a:off x="895350" y="4784517"/>
            <a:ext cx="649156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tr-TR" altLang="en-US" sz="2000" dirty="0">
                <a:latin typeface="Monaco" pitchFamily="-84" charset="0"/>
              </a:rPr>
              <a:t>E[i,j] = sqrt(V[i,j]</a:t>
            </a:r>
            <a:r>
              <a:rPr lang="tr-TR" altLang="en-US" sz="2000" baseline="30000" dirty="0">
                <a:latin typeface="Monaco" pitchFamily="-84" charset="0"/>
              </a:rPr>
              <a:t>2</a:t>
            </a:r>
            <a:r>
              <a:rPr lang="tr-TR" altLang="en-US" sz="2000" dirty="0">
                <a:latin typeface="Monaco" pitchFamily="-84" charset="0"/>
              </a:rPr>
              <a:t> + H[i,j]</a:t>
            </a:r>
            <a:r>
              <a:rPr lang="tr-TR" altLang="en-US" sz="2000" baseline="30000" dirty="0">
                <a:latin typeface="Monaco" pitchFamily="-84" charset="0"/>
              </a:rPr>
              <a:t>2</a:t>
            </a:r>
            <a:r>
              <a:rPr lang="tr-TR" altLang="en-US" sz="2000" dirty="0">
                <a:latin typeface="Monaco" pitchFamily="-84" charset="0"/>
              </a:rPr>
              <a:t>)</a:t>
            </a:r>
            <a:r>
              <a:rPr lang="en-CA" altLang="en-US" sz="2000" dirty="0">
                <a:latin typeface="Monaco" pitchFamily="-84" charset="0"/>
              </a:rPr>
              <a:t> = sqrt(sum(G[</a:t>
            </a:r>
            <a:r>
              <a:rPr lang="en-CA" altLang="en-US" sz="2000" dirty="0" err="1">
                <a:latin typeface="Monaco" pitchFamily="-84" charset="0"/>
              </a:rPr>
              <a:t>i</a:t>
            </a:r>
            <a:r>
              <a:rPr lang="en-CA" altLang="en-US" sz="2000" dirty="0">
                <a:latin typeface="Monaco" pitchFamily="-84" charset="0"/>
              </a:rPr>
              <a:t>, j, :]</a:t>
            </a:r>
            <a:r>
              <a:rPr lang="en-CA" altLang="en-US" sz="2000" baseline="30000" dirty="0">
                <a:latin typeface="Monaco" pitchFamily="-84" charset="0"/>
              </a:rPr>
              <a:t>2</a:t>
            </a:r>
            <a:r>
              <a:rPr lang="en-CA" altLang="en-US" sz="2000" dirty="0">
                <a:latin typeface="Monaco" pitchFamily="-84" charset="0"/>
              </a:rPr>
              <a:t>))</a:t>
            </a:r>
            <a:endParaRPr lang="fr-CA" altLang="en-US" sz="2000" dirty="0">
              <a:latin typeface="Calibri" panose="020F0502020204030204" pitchFamily="34" charset="0"/>
            </a:endParaRPr>
          </a:p>
        </p:txBody>
      </p:sp>
    </p:spTree>
    <p:extLst>
      <p:ext uri="{BB962C8B-B14F-4D97-AF65-F5344CB8AC3E}">
        <p14:creationId xmlns:p14="http://schemas.microsoft.com/office/powerpoint/2010/main" val="16974072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re 1">
            <a:extLst>
              <a:ext uri="{FF2B5EF4-FFF2-40B4-BE49-F238E27FC236}">
                <a16:creationId xmlns:a16="http://schemas.microsoft.com/office/drawing/2014/main" id="{487EC071-F2EF-4147-843A-F318BDDE1A4F}"/>
              </a:ext>
            </a:extLst>
          </p:cNvPr>
          <p:cNvSpPr>
            <a:spLocks noGrp="1"/>
          </p:cNvSpPr>
          <p:nvPr>
            <p:ph type="title"/>
          </p:nvPr>
        </p:nvSpPr>
        <p:spPr/>
        <p:txBody>
          <a:bodyPr/>
          <a:lstStyle/>
          <a:p>
            <a:r>
              <a:rPr lang="fr-CA" altLang="en-US" dirty="0">
                <a:latin typeface="Arial" panose="020B0604020202020204" pitchFamily="34" charset="0"/>
              </a:rPr>
              <a:t>Exemple de calcul du gradient bruité</a:t>
            </a:r>
          </a:p>
        </p:txBody>
      </p:sp>
      <p:sp>
        <p:nvSpPr>
          <p:cNvPr id="50179" name="Espace réservé de la date 3">
            <a:extLst>
              <a:ext uri="{FF2B5EF4-FFF2-40B4-BE49-F238E27FC236}">
                <a16:creationId xmlns:a16="http://schemas.microsoft.com/office/drawing/2014/main" id="{1E0C9DEF-B1AE-450E-81A5-D7BDB2F3CD40}"/>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fr-CA" altLang="en-US" sz="1400">
                <a:latin typeface="Calibri" panose="020F0502020204030204" pitchFamily="34" charset="0"/>
              </a:rPr>
              <a:t>IFT 615</a:t>
            </a:r>
            <a:endParaRPr lang="en-US" altLang="ko-KR" sz="1400">
              <a:latin typeface="Calibri" panose="020F0502020204030204" pitchFamily="34" charset="0"/>
            </a:endParaRPr>
          </a:p>
        </p:txBody>
      </p:sp>
      <p:sp>
        <p:nvSpPr>
          <p:cNvPr id="50180" name="Espace réservé du pied de page 4">
            <a:extLst>
              <a:ext uri="{FF2B5EF4-FFF2-40B4-BE49-F238E27FC236}">
                <a16:creationId xmlns:a16="http://schemas.microsoft.com/office/drawing/2014/main" id="{DC49A521-B5E2-4C1D-84F5-DF54FEA35784}"/>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de-DE" altLang="ko-KR" sz="1400" dirty="0">
                <a:latin typeface="Calibri" panose="020F0502020204030204" pitchFamily="34" charset="0"/>
              </a:rPr>
              <a:t>Hugo Larochelle et Froduald Kabanza</a:t>
            </a:r>
            <a:endParaRPr lang="en-US" altLang="ko-KR" sz="1400" dirty="0">
              <a:latin typeface="Calibri" panose="020F0502020204030204" pitchFamily="34" charset="0"/>
            </a:endParaRPr>
          </a:p>
        </p:txBody>
      </p:sp>
      <p:sp>
        <p:nvSpPr>
          <p:cNvPr id="29701" name="Espace réservé du numéro de diapositive 5">
            <a:extLst>
              <a:ext uri="{FF2B5EF4-FFF2-40B4-BE49-F238E27FC236}">
                <a16:creationId xmlns:a16="http://schemas.microsoft.com/office/drawing/2014/main" id="{79C6E603-81D0-4C2E-9B0E-88A7053D56FF}"/>
              </a:ext>
            </a:extLst>
          </p:cNvPr>
          <p:cNvSpPr>
            <a:spLocks noGrp="1"/>
          </p:cNvSpPr>
          <p:nvPr>
            <p:ph type="sldNum" sz="quarter" idx="12"/>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fld id="{6FC542BB-1058-4860-85FC-6F6E060CEFB7}" type="slidenum">
              <a:rPr lang="en-US" altLang="ko-KR" sz="1400">
                <a:latin typeface="Calibri" panose="020F0502020204030204" pitchFamily="34" charset="0"/>
              </a:rPr>
              <a:pPr eaLnBrk="1" hangingPunct="1"/>
              <a:t>42</a:t>
            </a:fld>
            <a:endParaRPr lang="en-US" altLang="ko-KR" sz="1400">
              <a:latin typeface="Calibri" panose="020F0502020204030204" pitchFamily="34" charset="0"/>
            </a:endParaRPr>
          </a:p>
        </p:txBody>
      </p:sp>
      <p:sp>
        <p:nvSpPr>
          <p:cNvPr id="50184" name="Rectangle 5">
            <a:extLst>
              <a:ext uri="{FF2B5EF4-FFF2-40B4-BE49-F238E27FC236}">
                <a16:creationId xmlns:a16="http://schemas.microsoft.com/office/drawing/2014/main" id="{043942E6-0188-4113-B683-A8DC5DD6E406}"/>
              </a:ext>
            </a:extLst>
          </p:cNvPr>
          <p:cNvSpPr>
            <a:spLocks noChangeArrowheads="1"/>
          </p:cNvSpPr>
          <p:nvPr/>
        </p:nvSpPr>
        <p:spPr bwMode="auto">
          <a:xfrm>
            <a:off x="634206" y="2537207"/>
            <a:ext cx="10128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fr-CA" altLang="en-US" sz="1800">
                <a:latin typeface="Calibri" panose="020F0502020204030204" pitchFamily="34" charset="0"/>
              </a:rPr>
              <a:t>Intensité</a:t>
            </a:r>
          </a:p>
          <a:p>
            <a:pPr eaLnBrk="1" hangingPunct="1"/>
            <a:r>
              <a:rPr lang="fr-CA" altLang="en-US" sz="1800">
                <a:latin typeface="Calibri" panose="020F0502020204030204" pitchFamily="34" charset="0"/>
              </a:rPr>
              <a:t>du pixel</a:t>
            </a:r>
            <a:endParaRPr lang="fr-FR" altLang="en-US" sz="1800"/>
          </a:p>
        </p:txBody>
      </p:sp>
      <p:sp>
        <p:nvSpPr>
          <p:cNvPr id="50185" name="Rectangle 17">
            <a:extLst>
              <a:ext uri="{FF2B5EF4-FFF2-40B4-BE49-F238E27FC236}">
                <a16:creationId xmlns:a16="http://schemas.microsoft.com/office/drawing/2014/main" id="{94C24983-455B-4DD3-B463-048822E193C1}"/>
              </a:ext>
            </a:extLst>
          </p:cNvPr>
          <p:cNvSpPr>
            <a:spLocks noChangeArrowheads="1"/>
          </p:cNvSpPr>
          <p:nvPr/>
        </p:nvSpPr>
        <p:spPr bwMode="auto">
          <a:xfrm>
            <a:off x="626269" y="3989770"/>
            <a:ext cx="151923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fr-CA" altLang="en-US" sz="1800">
                <a:latin typeface="Calibri" panose="020F0502020204030204" pitchFamily="34" charset="0"/>
              </a:rPr>
              <a:t>Estimation</a:t>
            </a:r>
          </a:p>
          <a:p>
            <a:pPr eaLnBrk="1" hangingPunct="1"/>
            <a:r>
              <a:rPr lang="fr-CA" altLang="en-US" sz="1800">
                <a:latin typeface="Calibri" panose="020F0502020204030204" pitchFamily="34" charset="0"/>
              </a:rPr>
              <a:t>de la variation</a:t>
            </a:r>
          </a:p>
          <a:p>
            <a:pPr eaLnBrk="1" hangingPunct="1"/>
            <a:r>
              <a:rPr lang="fr-CA" altLang="en-US" sz="1800">
                <a:latin typeface="Calibri" panose="020F0502020204030204" pitchFamily="34" charset="0"/>
              </a:rPr>
              <a:t>verticale</a:t>
            </a:r>
            <a:endParaRPr lang="fr-FR" altLang="en-US" sz="1800"/>
          </a:p>
        </p:txBody>
      </p:sp>
      <p:pic>
        <p:nvPicPr>
          <p:cNvPr id="5" name="Picture 4">
            <a:extLst>
              <a:ext uri="{FF2B5EF4-FFF2-40B4-BE49-F238E27FC236}">
                <a16:creationId xmlns:a16="http://schemas.microsoft.com/office/drawing/2014/main" id="{A862C6F4-AFB2-40D3-BC2F-B7B7E728B0D5}"/>
              </a:ext>
            </a:extLst>
          </p:cNvPr>
          <p:cNvPicPr>
            <a:picLocks noChangeAspect="1"/>
          </p:cNvPicPr>
          <p:nvPr/>
        </p:nvPicPr>
        <p:blipFill>
          <a:blip r:embed="rId3"/>
          <a:stretch>
            <a:fillRect/>
          </a:stretch>
        </p:blipFill>
        <p:spPr>
          <a:xfrm>
            <a:off x="2145506" y="2272809"/>
            <a:ext cx="6215062" cy="3310920"/>
          </a:xfrm>
          <a:prstGeom prst="rect">
            <a:avLst/>
          </a:prstGeom>
        </p:spPr>
      </p:pic>
      <p:grpSp>
        <p:nvGrpSpPr>
          <p:cNvPr id="27" name="Grouper 9">
            <a:extLst>
              <a:ext uri="{FF2B5EF4-FFF2-40B4-BE49-F238E27FC236}">
                <a16:creationId xmlns:a16="http://schemas.microsoft.com/office/drawing/2014/main" id="{1169415E-32B7-4F5B-AD22-ECD26A0530A9}"/>
              </a:ext>
            </a:extLst>
          </p:cNvPr>
          <p:cNvGrpSpPr>
            <a:grpSpLocks/>
          </p:cNvGrpSpPr>
          <p:nvPr/>
        </p:nvGrpSpPr>
        <p:grpSpPr bwMode="auto">
          <a:xfrm>
            <a:off x="3093245" y="3649934"/>
            <a:ext cx="2424112" cy="915988"/>
            <a:chOff x="2148197" y="3212976"/>
            <a:chExt cx="2423803" cy="915962"/>
          </a:xfrm>
        </p:grpSpPr>
        <p:sp>
          <p:nvSpPr>
            <p:cNvPr id="28" name="Ellipse 19">
              <a:extLst>
                <a:ext uri="{FF2B5EF4-FFF2-40B4-BE49-F238E27FC236}">
                  <a16:creationId xmlns:a16="http://schemas.microsoft.com/office/drawing/2014/main" id="{98736EAF-50F7-4990-BC07-028E4ABC463C}"/>
                </a:ext>
              </a:extLst>
            </p:cNvPr>
            <p:cNvSpPr>
              <a:spLocks noChangeArrowheads="1"/>
            </p:cNvSpPr>
            <p:nvPr/>
          </p:nvSpPr>
          <p:spPr bwMode="auto">
            <a:xfrm>
              <a:off x="4179938" y="3736836"/>
              <a:ext cx="392062" cy="392102"/>
            </a:xfrm>
            <a:prstGeom prst="ellipse">
              <a:avLst/>
            </a:prstGeom>
            <a:noFill/>
            <a:ln w="38100">
              <a:solidFill>
                <a:srgbClr val="4A7EBB"/>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fr-FR">
                <a:solidFill>
                  <a:schemeClr val="lt1"/>
                </a:solidFill>
                <a:latin typeface="+mn-lt"/>
                <a:ea typeface="+mn-ea"/>
              </a:endParaRPr>
            </a:p>
          </p:txBody>
        </p:sp>
        <p:sp>
          <p:nvSpPr>
            <p:cNvPr id="29" name="Forme libre 6">
              <a:extLst>
                <a:ext uri="{FF2B5EF4-FFF2-40B4-BE49-F238E27FC236}">
                  <a16:creationId xmlns:a16="http://schemas.microsoft.com/office/drawing/2014/main" id="{560B1E51-5647-4420-A85B-89A907D0CF57}"/>
                </a:ext>
              </a:extLst>
            </p:cNvPr>
            <p:cNvSpPr>
              <a:spLocks/>
            </p:cNvSpPr>
            <p:nvPr/>
          </p:nvSpPr>
          <p:spPr bwMode="auto">
            <a:xfrm>
              <a:off x="3287877" y="3428870"/>
              <a:ext cx="1114283" cy="268280"/>
            </a:xfrm>
            <a:custGeom>
              <a:avLst/>
              <a:gdLst>
                <a:gd name="T0" fmla="*/ 1114283 w 1114778"/>
                <a:gd name="T1" fmla="*/ 268280 h 268132"/>
                <a:gd name="T2" fmla="*/ 874501 w 1114778"/>
                <a:gd name="T3" fmla="*/ 42377 h 268132"/>
                <a:gd name="T4" fmla="*/ 0 w 1114778"/>
                <a:gd name="T5" fmla="*/ 21 h 268132"/>
                <a:gd name="T6" fmla="*/ 0 60000 65536"/>
                <a:gd name="T7" fmla="*/ 0 60000 65536"/>
                <a:gd name="T8" fmla="*/ 0 60000 65536"/>
              </a:gdLst>
              <a:ahLst/>
              <a:cxnLst>
                <a:cxn ang="T6">
                  <a:pos x="T0" y="T1"/>
                </a:cxn>
                <a:cxn ang="T7">
                  <a:pos x="T2" y="T3"/>
                </a:cxn>
                <a:cxn ang="T8">
                  <a:pos x="T4" y="T5"/>
                </a:cxn>
              </a:cxnLst>
              <a:rect l="0" t="0" r="r" b="b"/>
              <a:pathLst>
                <a:path w="1114778" h="268132">
                  <a:moveTo>
                    <a:pt x="1114778" y="268132"/>
                  </a:moveTo>
                  <a:cubicBezTo>
                    <a:pt x="1087731" y="177585"/>
                    <a:pt x="1060685" y="87039"/>
                    <a:pt x="874889" y="42354"/>
                  </a:cubicBezTo>
                  <a:cubicBezTo>
                    <a:pt x="689093" y="-2331"/>
                    <a:pt x="0" y="21"/>
                    <a:pt x="0" y="21"/>
                  </a:cubicBezTo>
                </a:path>
              </a:pathLst>
            </a:custGeom>
            <a:noFill/>
            <a:ln w="25400" cap="flat" cmpd="sng">
              <a:solidFill>
                <a:schemeClr val="accent1"/>
              </a:solidFill>
              <a:prstDash val="solid"/>
              <a:round/>
              <a:headEnd type="triangle" w="med" len="med"/>
              <a:tailEnd type="none" w="med" len="me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30" name="Rectangle 8">
              <a:extLst>
                <a:ext uri="{FF2B5EF4-FFF2-40B4-BE49-F238E27FC236}">
                  <a16:creationId xmlns:a16="http://schemas.microsoft.com/office/drawing/2014/main" id="{54264FCB-4430-4594-97D7-2376C60A58E4}"/>
                </a:ext>
              </a:extLst>
            </p:cNvPr>
            <p:cNvSpPr>
              <a:spLocks noChangeArrowheads="1"/>
            </p:cNvSpPr>
            <p:nvPr/>
          </p:nvSpPr>
          <p:spPr bwMode="auto">
            <a:xfrm>
              <a:off x="2148197" y="3212976"/>
              <a:ext cx="119966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fr-CA" altLang="en-US" sz="1600">
                  <a:latin typeface="Calibri" panose="020F0502020204030204" pitchFamily="34" charset="0"/>
                </a:rPr>
                <a:t>vrai contour</a:t>
              </a:r>
              <a:endParaRPr lang="fr-FR" altLang="en-US" sz="1600"/>
            </a:p>
          </p:txBody>
        </p:sp>
      </p:grpSp>
      <p:grpSp>
        <p:nvGrpSpPr>
          <p:cNvPr id="31" name="Grouper 14">
            <a:extLst>
              <a:ext uri="{FF2B5EF4-FFF2-40B4-BE49-F238E27FC236}">
                <a16:creationId xmlns:a16="http://schemas.microsoft.com/office/drawing/2014/main" id="{89BE3FE5-92D7-49A1-A2B1-11472396C0D7}"/>
              </a:ext>
            </a:extLst>
          </p:cNvPr>
          <p:cNvGrpSpPr>
            <a:grpSpLocks/>
          </p:cNvGrpSpPr>
          <p:nvPr/>
        </p:nvGrpSpPr>
        <p:grpSpPr bwMode="auto">
          <a:xfrm>
            <a:off x="6584950" y="4349577"/>
            <a:ext cx="2274093" cy="699729"/>
            <a:chOff x="5292080" y="3789040"/>
            <a:chExt cx="2471793" cy="1202650"/>
          </a:xfrm>
        </p:grpSpPr>
        <p:sp>
          <p:nvSpPr>
            <p:cNvPr id="32" name="Ellipse 20">
              <a:extLst>
                <a:ext uri="{FF2B5EF4-FFF2-40B4-BE49-F238E27FC236}">
                  <a16:creationId xmlns:a16="http://schemas.microsoft.com/office/drawing/2014/main" id="{BBD84CBF-449D-4644-B7D5-053E04D70EE9}"/>
                </a:ext>
              </a:extLst>
            </p:cNvPr>
            <p:cNvSpPr>
              <a:spLocks noChangeArrowheads="1"/>
            </p:cNvSpPr>
            <p:nvPr/>
          </p:nvSpPr>
          <p:spPr bwMode="auto">
            <a:xfrm>
              <a:off x="5292080" y="3789040"/>
              <a:ext cx="392122" cy="392410"/>
            </a:xfrm>
            <a:prstGeom prst="ellipse">
              <a:avLst/>
            </a:prstGeom>
            <a:noFill/>
            <a:ln w="38100">
              <a:solidFill>
                <a:srgbClr val="4A7EBB"/>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fr-FR">
                <a:solidFill>
                  <a:schemeClr val="lt1"/>
                </a:solidFill>
                <a:latin typeface="+mn-lt"/>
                <a:ea typeface="+mn-ea"/>
              </a:endParaRPr>
            </a:p>
          </p:txBody>
        </p:sp>
        <p:sp>
          <p:nvSpPr>
            <p:cNvPr id="33" name="Forme libre 7">
              <a:extLst>
                <a:ext uri="{FF2B5EF4-FFF2-40B4-BE49-F238E27FC236}">
                  <a16:creationId xmlns:a16="http://schemas.microsoft.com/office/drawing/2014/main" id="{B338D3C8-6E82-497E-8E6B-550F8653FB1B}"/>
                </a:ext>
              </a:extLst>
            </p:cNvPr>
            <p:cNvSpPr>
              <a:spLocks/>
            </p:cNvSpPr>
            <p:nvPr/>
          </p:nvSpPr>
          <p:spPr bwMode="auto">
            <a:xfrm>
              <a:off x="5507985" y="4176684"/>
              <a:ext cx="1046186" cy="664079"/>
            </a:xfrm>
            <a:custGeom>
              <a:avLst/>
              <a:gdLst>
                <a:gd name="T0" fmla="*/ 15176 w 1045274"/>
                <a:gd name="T1" fmla="*/ 0 h 663222"/>
                <a:gd name="T2" fmla="*/ 142287 w 1045274"/>
                <a:gd name="T3" fmla="*/ 240199 h 663222"/>
                <a:gd name="T4" fmla="*/ 1046186 w 1045274"/>
                <a:gd name="T5" fmla="*/ 664079 h 663222"/>
                <a:gd name="T6" fmla="*/ 0 60000 65536"/>
                <a:gd name="T7" fmla="*/ 0 60000 65536"/>
                <a:gd name="T8" fmla="*/ 0 60000 65536"/>
              </a:gdLst>
              <a:ahLst/>
              <a:cxnLst>
                <a:cxn ang="T6">
                  <a:pos x="T0" y="T1"/>
                </a:cxn>
                <a:cxn ang="T7">
                  <a:pos x="T2" y="T3"/>
                </a:cxn>
                <a:cxn ang="T8">
                  <a:pos x="T4" y="T5"/>
                </a:cxn>
              </a:cxnLst>
              <a:rect l="0" t="0" r="r" b="b"/>
              <a:pathLst>
                <a:path w="1045274" h="663222">
                  <a:moveTo>
                    <a:pt x="15163" y="0"/>
                  </a:moveTo>
                  <a:cubicBezTo>
                    <a:pt x="-7180" y="64676"/>
                    <a:pt x="-29522" y="129352"/>
                    <a:pt x="142163" y="239889"/>
                  </a:cubicBezTo>
                  <a:cubicBezTo>
                    <a:pt x="313848" y="350426"/>
                    <a:pt x="679561" y="506824"/>
                    <a:pt x="1045274" y="663222"/>
                  </a:cubicBezTo>
                </a:path>
              </a:pathLst>
            </a:custGeom>
            <a:noFill/>
            <a:ln w="25400" cap="flat" cmpd="sng">
              <a:solidFill>
                <a:schemeClr val="accent1"/>
              </a:solidFill>
              <a:prstDash val="solid"/>
              <a:round/>
              <a:headEnd type="triangle" w="med" len="med"/>
              <a:tailEnd type="none" w="med" len="me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34" name="Rectangle 23">
              <a:extLst>
                <a:ext uri="{FF2B5EF4-FFF2-40B4-BE49-F238E27FC236}">
                  <a16:creationId xmlns:a16="http://schemas.microsoft.com/office/drawing/2014/main" id="{7E70A116-4DDE-4658-8AB5-71569A3B172B}"/>
                </a:ext>
              </a:extLst>
            </p:cNvPr>
            <p:cNvSpPr>
              <a:spLocks noChangeArrowheads="1"/>
            </p:cNvSpPr>
            <p:nvPr/>
          </p:nvSpPr>
          <p:spPr bwMode="auto">
            <a:xfrm>
              <a:off x="6516216" y="4653136"/>
              <a:ext cx="124765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fr-CA" altLang="en-US" sz="1600" dirty="0">
                  <a:latin typeface="Calibri" panose="020F0502020204030204" pitchFamily="34" charset="0"/>
                </a:rPr>
                <a:t>faux contour</a:t>
              </a:r>
              <a:endParaRPr lang="fr-FR" altLang="en-US" sz="1600" dirty="0"/>
            </a:p>
          </p:txBody>
        </p:sp>
      </p:grpSp>
      <p:sp>
        <p:nvSpPr>
          <p:cNvPr id="35" name="Espace réservé du contenu 2">
            <a:extLst>
              <a:ext uri="{FF2B5EF4-FFF2-40B4-BE49-F238E27FC236}">
                <a16:creationId xmlns:a16="http://schemas.microsoft.com/office/drawing/2014/main" id="{618BAA3C-D544-4243-AFE9-C0FA047577F4}"/>
              </a:ext>
            </a:extLst>
          </p:cNvPr>
          <p:cNvSpPr>
            <a:spLocks noGrp="1"/>
          </p:cNvSpPr>
          <p:nvPr>
            <p:ph idx="1"/>
          </p:nvPr>
        </p:nvSpPr>
        <p:spPr>
          <a:xfrm>
            <a:off x="783432" y="5728031"/>
            <a:ext cx="7903368" cy="434673"/>
          </a:xfrm>
        </p:spPr>
        <p:txBody>
          <a:bodyPr/>
          <a:lstStyle/>
          <a:p>
            <a:r>
              <a:rPr lang="fr-CA" altLang="en-US" dirty="0"/>
              <a:t>Pour éliminer la détection de faux contours, on peut lisser l’image</a:t>
            </a:r>
          </a:p>
          <a:p>
            <a:endParaRPr lang="fr-CA" altLang="en-US" b="1" dirty="0"/>
          </a:p>
          <a:p>
            <a:endParaRPr lang="fr-CA" altLang="en-US" b="1" dirty="0"/>
          </a:p>
          <a:p>
            <a:endParaRPr lang="fr-CA" altLang="en-US" b="1" dirty="0"/>
          </a:p>
          <a:p>
            <a:endParaRPr lang="fr-CA" altLang="en-US" b="1" dirty="0"/>
          </a:p>
          <a:p>
            <a:endParaRPr lang="fr-CA" altLang="en-US" b="1" dirty="0"/>
          </a:p>
          <a:p>
            <a:endParaRPr lang="fr-CA" altLang="en-US" b="1" dirty="0"/>
          </a:p>
          <a:p>
            <a:endParaRPr lang="fr-CA" altLang="en-US" b="1" dirty="0"/>
          </a:p>
          <a:p>
            <a:endParaRPr lang="fr-CA" altLang="en-US" b="1" dirty="0"/>
          </a:p>
          <a:p>
            <a:pPr>
              <a:buFont typeface="Lucida Grande" pitchFamily="-84" charset="0"/>
              <a:buNone/>
            </a:pPr>
            <a:endParaRPr lang="fr-CA" altLang="en-US" b="1" dirty="0"/>
          </a:p>
        </p:txBody>
      </p:sp>
      <p:sp>
        <p:nvSpPr>
          <p:cNvPr id="36" name="Espace réservé du contenu 2">
            <a:extLst>
              <a:ext uri="{FF2B5EF4-FFF2-40B4-BE49-F238E27FC236}">
                <a16:creationId xmlns:a16="http://schemas.microsoft.com/office/drawing/2014/main" id="{A439BB15-5E6A-4D6C-BF29-0B026F23D2F6}"/>
              </a:ext>
            </a:extLst>
          </p:cNvPr>
          <p:cNvSpPr txBox="1">
            <a:spLocks/>
          </p:cNvSpPr>
          <p:nvPr/>
        </p:nvSpPr>
        <p:spPr bwMode="auto">
          <a:xfrm>
            <a:off x="506413" y="1291305"/>
            <a:ext cx="8229600" cy="805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Clr>
                <a:srgbClr val="0000FF"/>
              </a:buClr>
              <a:buSzPct val="125000"/>
              <a:buFont typeface="Lucida Grande" charset="0"/>
              <a:buChar char="●"/>
              <a:defRPr sz="20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Clr>
                <a:srgbClr val="0000FF"/>
              </a:buClr>
              <a:buSzPct val="85000"/>
              <a:buFont typeface="Wingdings" charset="0"/>
              <a:buChar char="u"/>
              <a:defRPr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Clr>
                <a:srgbClr val="0000FF"/>
              </a:buClr>
              <a:buFont typeface="Lucida Grande" charset="0"/>
              <a:buChar char="»"/>
              <a:defRPr sz="16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Clr>
                <a:srgbClr val="0000FF"/>
              </a:buClr>
              <a:buFont typeface="Arial" charset="0"/>
              <a:buChar char="–"/>
              <a:defRPr sz="16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Clr>
                <a:srgbClr val="0000FF"/>
              </a:buClr>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CA" altLang="en-US" dirty="0"/>
              <a:t>Des vraies images sont bruitées et donc les variations des gradients vont l’être aussi</a:t>
            </a:r>
            <a:endParaRPr lang="fr-CA" altLang="en-US" b="1" dirty="0"/>
          </a:p>
        </p:txBody>
      </p:sp>
    </p:spTree>
    <p:extLst>
      <p:ext uri="{BB962C8B-B14F-4D97-AF65-F5344CB8AC3E}">
        <p14:creationId xmlns:p14="http://schemas.microsoft.com/office/powerpoint/2010/main" val="3871340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re 1">
            <a:extLst>
              <a:ext uri="{FF2B5EF4-FFF2-40B4-BE49-F238E27FC236}">
                <a16:creationId xmlns:a16="http://schemas.microsoft.com/office/drawing/2014/main" id="{487EC071-F2EF-4147-843A-F318BDDE1A4F}"/>
              </a:ext>
            </a:extLst>
          </p:cNvPr>
          <p:cNvSpPr>
            <a:spLocks noGrp="1"/>
          </p:cNvSpPr>
          <p:nvPr>
            <p:ph type="title"/>
          </p:nvPr>
        </p:nvSpPr>
        <p:spPr/>
        <p:txBody>
          <a:bodyPr/>
          <a:lstStyle/>
          <a:p>
            <a:r>
              <a:rPr lang="fr-CA" altLang="en-US" dirty="0">
                <a:latin typeface="Arial" panose="020B0604020202020204" pitchFamily="34" charset="0"/>
              </a:rPr>
              <a:t>Calcul gradient d</a:t>
            </a:r>
            <a:r>
              <a:rPr lang="fr-CA" altLang="fr-FR" dirty="0">
                <a:latin typeface="Arial" panose="020B0604020202020204" pitchFamily="34" charset="0"/>
              </a:rPr>
              <a:t>’</a:t>
            </a:r>
            <a:r>
              <a:rPr lang="fr-CA" altLang="en-US" dirty="0">
                <a:latin typeface="Arial" panose="020B0604020202020204" pitchFamily="34" charset="0"/>
              </a:rPr>
              <a:t>image lissé</a:t>
            </a:r>
          </a:p>
        </p:txBody>
      </p:sp>
      <p:sp>
        <p:nvSpPr>
          <p:cNvPr id="50179" name="Espace réservé de la date 3">
            <a:extLst>
              <a:ext uri="{FF2B5EF4-FFF2-40B4-BE49-F238E27FC236}">
                <a16:creationId xmlns:a16="http://schemas.microsoft.com/office/drawing/2014/main" id="{1E0C9DEF-B1AE-450E-81A5-D7BDB2F3CD40}"/>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fr-CA" altLang="en-US" sz="1400">
                <a:latin typeface="Calibri" panose="020F0502020204030204" pitchFamily="34" charset="0"/>
              </a:rPr>
              <a:t>IFT 615</a:t>
            </a:r>
            <a:endParaRPr lang="en-US" altLang="ko-KR" sz="1400">
              <a:latin typeface="Calibri" panose="020F0502020204030204" pitchFamily="34" charset="0"/>
            </a:endParaRPr>
          </a:p>
        </p:txBody>
      </p:sp>
      <p:sp>
        <p:nvSpPr>
          <p:cNvPr id="50180" name="Espace réservé du pied de page 4">
            <a:extLst>
              <a:ext uri="{FF2B5EF4-FFF2-40B4-BE49-F238E27FC236}">
                <a16:creationId xmlns:a16="http://schemas.microsoft.com/office/drawing/2014/main" id="{DC49A521-B5E2-4C1D-84F5-DF54FEA35784}"/>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de-DE" altLang="ko-KR" sz="1400" dirty="0">
                <a:latin typeface="Calibri" panose="020F0502020204030204" pitchFamily="34" charset="0"/>
              </a:rPr>
              <a:t>Hugo Larochelle et Froduald Kabanza</a:t>
            </a:r>
            <a:endParaRPr lang="en-US" altLang="ko-KR" sz="1400" dirty="0">
              <a:latin typeface="Calibri" panose="020F0502020204030204" pitchFamily="34" charset="0"/>
            </a:endParaRPr>
          </a:p>
        </p:txBody>
      </p:sp>
      <p:sp>
        <p:nvSpPr>
          <p:cNvPr id="29701" name="Espace réservé du numéro de diapositive 5">
            <a:extLst>
              <a:ext uri="{FF2B5EF4-FFF2-40B4-BE49-F238E27FC236}">
                <a16:creationId xmlns:a16="http://schemas.microsoft.com/office/drawing/2014/main" id="{79C6E603-81D0-4C2E-9B0E-88A7053D56FF}"/>
              </a:ext>
            </a:extLst>
          </p:cNvPr>
          <p:cNvSpPr>
            <a:spLocks noGrp="1"/>
          </p:cNvSpPr>
          <p:nvPr>
            <p:ph type="sldNum" sz="quarter" idx="12"/>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fld id="{6FC542BB-1058-4860-85FC-6F6E060CEFB7}" type="slidenum">
              <a:rPr lang="en-US" altLang="ko-KR" sz="1400">
                <a:latin typeface="Calibri" panose="020F0502020204030204" pitchFamily="34" charset="0"/>
              </a:rPr>
              <a:pPr eaLnBrk="1" hangingPunct="1"/>
              <a:t>43</a:t>
            </a:fld>
            <a:endParaRPr lang="en-US" altLang="ko-KR" sz="1400">
              <a:latin typeface="Calibri" panose="020F0502020204030204" pitchFamily="34" charset="0"/>
            </a:endParaRPr>
          </a:p>
        </p:txBody>
      </p:sp>
      <p:grpSp>
        <p:nvGrpSpPr>
          <p:cNvPr id="50182" name="Grouper 4">
            <a:extLst>
              <a:ext uri="{FF2B5EF4-FFF2-40B4-BE49-F238E27FC236}">
                <a16:creationId xmlns:a16="http://schemas.microsoft.com/office/drawing/2014/main" id="{7ECFD551-623B-42FB-BD5E-291A9F1235FC}"/>
              </a:ext>
            </a:extLst>
          </p:cNvPr>
          <p:cNvGrpSpPr>
            <a:grpSpLocks/>
          </p:cNvGrpSpPr>
          <p:nvPr/>
        </p:nvGrpSpPr>
        <p:grpSpPr bwMode="auto">
          <a:xfrm>
            <a:off x="1905000" y="1417638"/>
            <a:ext cx="5748337" cy="4337050"/>
            <a:chOff x="1763688" y="2132856"/>
            <a:chExt cx="5749120" cy="4338413"/>
          </a:xfrm>
        </p:grpSpPr>
        <p:pic>
          <p:nvPicPr>
            <p:cNvPr id="50194" name="Image 2" descr="Capture d’écran 2012-04-05 à 08.36.23.png">
              <a:extLst>
                <a:ext uri="{FF2B5EF4-FFF2-40B4-BE49-F238E27FC236}">
                  <a16:creationId xmlns:a16="http://schemas.microsoft.com/office/drawing/2014/main" id="{D1EE5166-3733-4AC6-8413-106F822B111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63688" y="2204864"/>
              <a:ext cx="5112568" cy="4027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24001053-5D6F-4717-9D99-B69799B13E09}"/>
                </a:ext>
              </a:extLst>
            </p:cNvPr>
            <p:cNvSpPr/>
            <p:nvPr/>
          </p:nvSpPr>
          <p:spPr>
            <a:xfrm>
              <a:off x="6815801" y="2132856"/>
              <a:ext cx="697007" cy="410497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p>
          </p:txBody>
        </p:sp>
        <p:sp>
          <p:nvSpPr>
            <p:cNvPr id="12" name="Rectangle 11">
              <a:extLst>
                <a:ext uri="{FF2B5EF4-FFF2-40B4-BE49-F238E27FC236}">
                  <a16:creationId xmlns:a16="http://schemas.microsoft.com/office/drawing/2014/main" id="{02DB7C1C-5647-4CA0-B8C4-B7F72FD881BE}"/>
                </a:ext>
              </a:extLst>
            </p:cNvPr>
            <p:cNvSpPr/>
            <p:nvPr/>
          </p:nvSpPr>
          <p:spPr>
            <a:xfrm>
              <a:off x="6515722" y="3172996"/>
              <a:ext cx="573166" cy="3588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p>
          </p:txBody>
        </p:sp>
        <p:sp>
          <p:nvSpPr>
            <p:cNvPr id="13" name="Rectangle 12">
              <a:extLst>
                <a:ext uri="{FF2B5EF4-FFF2-40B4-BE49-F238E27FC236}">
                  <a16:creationId xmlns:a16="http://schemas.microsoft.com/office/drawing/2014/main" id="{0CBD0F86-C875-477B-A729-5CFCBD7072B5}"/>
                </a:ext>
              </a:extLst>
            </p:cNvPr>
            <p:cNvSpPr/>
            <p:nvPr/>
          </p:nvSpPr>
          <p:spPr>
            <a:xfrm>
              <a:off x="6588757" y="4626014"/>
              <a:ext cx="573166" cy="2699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p>
          </p:txBody>
        </p:sp>
        <p:sp>
          <p:nvSpPr>
            <p:cNvPr id="14" name="Rectangle 13">
              <a:extLst>
                <a:ext uri="{FF2B5EF4-FFF2-40B4-BE49-F238E27FC236}">
                  <a16:creationId xmlns:a16="http://schemas.microsoft.com/office/drawing/2014/main" id="{1210983D-3995-4271-8096-D8B96C2FFACB}"/>
                </a:ext>
              </a:extLst>
            </p:cNvPr>
            <p:cNvSpPr/>
            <p:nvPr/>
          </p:nvSpPr>
          <p:spPr>
            <a:xfrm>
              <a:off x="6588757" y="6077445"/>
              <a:ext cx="573166" cy="3938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p>
          </p:txBody>
        </p:sp>
      </p:grpSp>
      <p:sp>
        <p:nvSpPr>
          <p:cNvPr id="50184" name="Rectangle 5">
            <a:extLst>
              <a:ext uri="{FF2B5EF4-FFF2-40B4-BE49-F238E27FC236}">
                <a16:creationId xmlns:a16="http://schemas.microsoft.com/office/drawing/2014/main" id="{043942E6-0188-4113-B683-A8DC5DD6E406}"/>
              </a:ext>
            </a:extLst>
          </p:cNvPr>
          <p:cNvSpPr>
            <a:spLocks noChangeArrowheads="1"/>
          </p:cNvSpPr>
          <p:nvPr/>
        </p:nvSpPr>
        <p:spPr bwMode="auto">
          <a:xfrm>
            <a:off x="465137" y="1560513"/>
            <a:ext cx="10128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fr-CA" altLang="en-US" sz="1800">
                <a:latin typeface="Calibri" panose="020F0502020204030204" pitchFamily="34" charset="0"/>
              </a:rPr>
              <a:t>Intensité</a:t>
            </a:r>
          </a:p>
          <a:p>
            <a:pPr eaLnBrk="1" hangingPunct="1"/>
            <a:r>
              <a:rPr lang="fr-CA" altLang="en-US" sz="1800">
                <a:latin typeface="Calibri" panose="020F0502020204030204" pitchFamily="34" charset="0"/>
              </a:rPr>
              <a:t>du pixel</a:t>
            </a:r>
            <a:endParaRPr lang="fr-FR" altLang="en-US" sz="1800"/>
          </a:p>
        </p:txBody>
      </p:sp>
      <p:sp>
        <p:nvSpPr>
          <p:cNvPr id="50185" name="Rectangle 17">
            <a:extLst>
              <a:ext uri="{FF2B5EF4-FFF2-40B4-BE49-F238E27FC236}">
                <a16:creationId xmlns:a16="http://schemas.microsoft.com/office/drawing/2014/main" id="{94C24983-455B-4DD3-B463-048822E193C1}"/>
              </a:ext>
            </a:extLst>
          </p:cNvPr>
          <p:cNvSpPr>
            <a:spLocks noChangeArrowheads="1"/>
          </p:cNvSpPr>
          <p:nvPr/>
        </p:nvSpPr>
        <p:spPr bwMode="auto">
          <a:xfrm>
            <a:off x="457200" y="3013076"/>
            <a:ext cx="151923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fr-CA" altLang="en-US" sz="1800">
                <a:latin typeface="Calibri" panose="020F0502020204030204" pitchFamily="34" charset="0"/>
              </a:rPr>
              <a:t>Estimation</a:t>
            </a:r>
          </a:p>
          <a:p>
            <a:pPr eaLnBrk="1" hangingPunct="1"/>
            <a:r>
              <a:rPr lang="fr-CA" altLang="en-US" sz="1800">
                <a:latin typeface="Calibri" panose="020F0502020204030204" pitchFamily="34" charset="0"/>
              </a:rPr>
              <a:t>de la variation</a:t>
            </a:r>
          </a:p>
          <a:p>
            <a:pPr eaLnBrk="1" hangingPunct="1"/>
            <a:r>
              <a:rPr lang="fr-CA" altLang="en-US" sz="1800">
                <a:latin typeface="Calibri" panose="020F0502020204030204" pitchFamily="34" charset="0"/>
              </a:rPr>
              <a:t>verticale</a:t>
            </a:r>
            <a:endParaRPr lang="fr-FR" altLang="en-US" sz="1800"/>
          </a:p>
        </p:txBody>
      </p:sp>
      <p:grpSp>
        <p:nvGrpSpPr>
          <p:cNvPr id="10" name="Grouper 9">
            <a:extLst>
              <a:ext uri="{FF2B5EF4-FFF2-40B4-BE49-F238E27FC236}">
                <a16:creationId xmlns:a16="http://schemas.microsoft.com/office/drawing/2014/main" id="{C5684F2A-7CDF-47C3-B89D-9F7632CC24B7}"/>
              </a:ext>
            </a:extLst>
          </p:cNvPr>
          <p:cNvGrpSpPr>
            <a:grpSpLocks/>
          </p:cNvGrpSpPr>
          <p:nvPr/>
        </p:nvGrpSpPr>
        <p:grpSpPr bwMode="auto">
          <a:xfrm>
            <a:off x="2289175" y="2497138"/>
            <a:ext cx="2424112" cy="915988"/>
            <a:chOff x="2148197" y="3212976"/>
            <a:chExt cx="2423803" cy="915962"/>
          </a:xfrm>
        </p:grpSpPr>
        <p:sp>
          <p:nvSpPr>
            <p:cNvPr id="20" name="Ellipse 19">
              <a:extLst>
                <a:ext uri="{FF2B5EF4-FFF2-40B4-BE49-F238E27FC236}">
                  <a16:creationId xmlns:a16="http://schemas.microsoft.com/office/drawing/2014/main" id="{558F9B4E-5F35-48BB-B9D5-51DB8CCF2329}"/>
                </a:ext>
              </a:extLst>
            </p:cNvPr>
            <p:cNvSpPr>
              <a:spLocks noChangeArrowheads="1"/>
            </p:cNvSpPr>
            <p:nvPr/>
          </p:nvSpPr>
          <p:spPr bwMode="auto">
            <a:xfrm>
              <a:off x="4179938" y="3736836"/>
              <a:ext cx="392062" cy="392102"/>
            </a:xfrm>
            <a:prstGeom prst="ellipse">
              <a:avLst/>
            </a:prstGeom>
            <a:noFill/>
            <a:ln w="38100">
              <a:solidFill>
                <a:srgbClr val="4A7EBB"/>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fr-FR">
                <a:solidFill>
                  <a:schemeClr val="lt1"/>
                </a:solidFill>
                <a:latin typeface="+mn-lt"/>
                <a:ea typeface="+mn-ea"/>
              </a:endParaRPr>
            </a:p>
          </p:txBody>
        </p:sp>
        <p:sp>
          <p:nvSpPr>
            <p:cNvPr id="7" name="Forme libre 6">
              <a:extLst>
                <a:ext uri="{FF2B5EF4-FFF2-40B4-BE49-F238E27FC236}">
                  <a16:creationId xmlns:a16="http://schemas.microsoft.com/office/drawing/2014/main" id="{FEB6CB07-9CFB-4115-AA95-2E2E0978AF3C}"/>
                </a:ext>
              </a:extLst>
            </p:cNvPr>
            <p:cNvSpPr>
              <a:spLocks/>
            </p:cNvSpPr>
            <p:nvPr/>
          </p:nvSpPr>
          <p:spPr bwMode="auto">
            <a:xfrm>
              <a:off x="3287877" y="3428870"/>
              <a:ext cx="1114283" cy="268280"/>
            </a:xfrm>
            <a:custGeom>
              <a:avLst/>
              <a:gdLst>
                <a:gd name="T0" fmla="*/ 1114283 w 1114778"/>
                <a:gd name="T1" fmla="*/ 268280 h 268132"/>
                <a:gd name="T2" fmla="*/ 874501 w 1114778"/>
                <a:gd name="T3" fmla="*/ 42377 h 268132"/>
                <a:gd name="T4" fmla="*/ 0 w 1114778"/>
                <a:gd name="T5" fmla="*/ 21 h 268132"/>
                <a:gd name="T6" fmla="*/ 0 60000 65536"/>
                <a:gd name="T7" fmla="*/ 0 60000 65536"/>
                <a:gd name="T8" fmla="*/ 0 60000 65536"/>
              </a:gdLst>
              <a:ahLst/>
              <a:cxnLst>
                <a:cxn ang="T6">
                  <a:pos x="T0" y="T1"/>
                </a:cxn>
                <a:cxn ang="T7">
                  <a:pos x="T2" y="T3"/>
                </a:cxn>
                <a:cxn ang="T8">
                  <a:pos x="T4" y="T5"/>
                </a:cxn>
              </a:cxnLst>
              <a:rect l="0" t="0" r="r" b="b"/>
              <a:pathLst>
                <a:path w="1114778" h="268132">
                  <a:moveTo>
                    <a:pt x="1114778" y="268132"/>
                  </a:moveTo>
                  <a:cubicBezTo>
                    <a:pt x="1087731" y="177585"/>
                    <a:pt x="1060685" y="87039"/>
                    <a:pt x="874889" y="42354"/>
                  </a:cubicBezTo>
                  <a:cubicBezTo>
                    <a:pt x="689093" y="-2331"/>
                    <a:pt x="0" y="21"/>
                    <a:pt x="0" y="21"/>
                  </a:cubicBezTo>
                </a:path>
              </a:pathLst>
            </a:custGeom>
            <a:noFill/>
            <a:ln w="25400" cap="flat" cmpd="sng">
              <a:solidFill>
                <a:schemeClr val="accent1"/>
              </a:solidFill>
              <a:prstDash val="solid"/>
              <a:round/>
              <a:headEnd type="triangle" w="med" len="med"/>
              <a:tailEnd type="none" w="med" len="me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50193" name="Rectangle 8">
              <a:extLst>
                <a:ext uri="{FF2B5EF4-FFF2-40B4-BE49-F238E27FC236}">
                  <a16:creationId xmlns:a16="http://schemas.microsoft.com/office/drawing/2014/main" id="{AD915444-36C8-4ADF-BDC2-8338AC48B712}"/>
                </a:ext>
              </a:extLst>
            </p:cNvPr>
            <p:cNvSpPr>
              <a:spLocks noChangeArrowheads="1"/>
            </p:cNvSpPr>
            <p:nvPr/>
          </p:nvSpPr>
          <p:spPr bwMode="auto">
            <a:xfrm>
              <a:off x="2148197" y="3212976"/>
              <a:ext cx="119966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fr-CA" altLang="en-US" sz="1600">
                  <a:latin typeface="Calibri" panose="020F0502020204030204" pitchFamily="34" charset="0"/>
                </a:rPr>
                <a:t>vrai contour</a:t>
              </a:r>
              <a:endParaRPr lang="fr-FR" altLang="en-US" sz="1600"/>
            </a:p>
          </p:txBody>
        </p:sp>
      </p:grpSp>
      <p:grpSp>
        <p:nvGrpSpPr>
          <p:cNvPr id="15" name="Grouper 14">
            <a:extLst>
              <a:ext uri="{FF2B5EF4-FFF2-40B4-BE49-F238E27FC236}">
                <a16:creationId xmlns:a16="http://schemas.microsoft.com/office/drawing/2014/main" id="{47CD5E4A-C5AF-408C-A0A9-FEF1C8E8D028}"/>
              </a:ext>
            </a:extLst>
          </p:cNvPr>
          <p:cNvGrpSpPr>
            <a:grpSpLocks/>
          </p:cNvGrpSpPr>
          <p:nvPr/>
        </p:nvGrpSpPr>
        <p:grpSpPr bwMode="auto">
          <a:xfrm>
            <a:off x="5434012" y="3073401"/>
            <a:ext cx="2471738" cy="1201737"/>
            <a:chOff x="5292080" y="3789040"/>
            <a:chExt cx="2471793" cy="1202650"/>
          </a:xfrm>
        </p:grpSpPr>
        <p:sp>
          <p:nvSpPr>
            <p:cNvPr id="21" name="Ellipse 20">
              <a:extLst>
                <a:ext uri="{FF2B5EF4-FFF2-40B4-BE49-F238E27FC236}">
                  <a16:creationId xmlns:a16="http://schemas.microsoft.com/office/drawing/2014/main" id="{D50B453C-940F-4939-80D5-8381BD1836E0}"/>
                </a:ext>
              </a:extLst>
            </p:cNvPr>
            <p:cNvSpPr>
              <a:spLocks noChangeArrowheads="1"/>
            </p:cNvSpPr>
            <p:nvPr/>
          </p:nvSpPr>
          <p:spPr bwMode="auto">
            <a:xfrm>
              <a:off x="5292080" y="3789040"/>
              <a:ext cx="392122" cy="392410"/>
            </a:xfrm>
            <a:prstGeom prst="ellipse">
              <a:avLst/>
            </a:prstGeom>
            <a:noFill/>
            <a:ln w="38100">
              <a:solidFill>
                <a:srgbClr val="4A7EBB"/>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fr-FR">
                <a:solidFill>
                  <a:schemeClr val="lt1"/>
                </a:solidFill>
                <a:latin typeface="+mn-lt"/>
                <a:ea typeface="+mn-ea"/>
              </a:endParaRPr>
            </a:p>
          </p:txBody>
        </p:sp>
        <p:sp>
          <p:nvSpPr>
            <p:cNvPr id="8" name="Forme libre 7">
              <a:extLst>
                <a:ext uri="{FF2B5EF4-FFF2-40B4-BE49-F238E27FC236}">
                  <a16:creationId xmlns:a16="http://schemas.microsoft.com/office/drawing/2014/main" id="{148850CF-B1EF-4B5F-AFE9-E5F75F83DB01}"/>
                </a:ext>
              </a:extLst>
            </p:cNvPr>
            <p:cNvSpPr>
              <a:spLocks/>
            </p:cNvSpPr>
            <p:nvPr/>
          </p:nvSpPr>
          <p:spPr bwMode="auto">
            <a:xfrm>
              <a:off x="5507985" y="4176684"/>
              <a:ext cx="1046186" cy="664079"/>
            </a:xfrm>
            <a:custGeom>
              <a:avLst/>
              <a:gdLst>
                <a:gd name="T0" fmla="*/ 15176 w 1045274"/>
                <a:gd name="T1" fmla="*/ 0 h 663222"/>
                <a:gd name="T2" fmla="*/ 142287 w 1045274"/>
                <a:gd name="T3" fmla="*/ 240199 h 663222"/>
                <a:gd name="T4" fmla="*/ 1046186 w 1045274"/>
                <a:gd name="T5" fmla="*/ 664079 h 663222"/>
                <a:gd name="T6" fmla="*/ 0 60000 65536"/>
                <a:gd name="T7" fmla="*/ 0 60000 65536"/>
                <a:gd name="T8" fmla="*/ 0 60000 65536"/>
              </a:gdLst>
              <a:ahLst/>
              <a:cxnLst>
                <a:cxn ang="T6">
                  <a:pos x="T0" y="T1"/>
                </a:cxn>
                <a:cxn ang="T7">
                  <a:pos x="T2" y="T3"/>
                </a:cxn>
                <a:cxn ang="T8">
                  <a:pos x="T4" y="T5"/>
                </a:cxn>
              </a:cxnLst>
              <a:rect l="0" t="0" r="r" b="b"/>
              <a:pathLst>
                <a:path w="1045274" h="663222">
                  <a:moveTo>
                    <a:pt x="15163" y="0"/>
                  </a:moveTo>
                  <a:cubicBezTo>
                    <a:pt x="-7180" y="64676"/>
                    <a:pt x="-29522" y="129352"/>
                    <a:pt x="142163" y="239889"/>
                  </a:cubicBezTo>
                  <a:cubicBezTo>
                    <a:pt x="313848" y="350426"/>
                    <a:pt x="679561" y="506824"/>
                    <a:pt x="1045274" y="663222"/>
                  </a:cubicBezTo>
                </a:path>
              </a:pathLst>
            </a:custGeom>
            <a:noFill/>
            <a:ln w="25400" cap="flat" cmpd="sng">
              <a:solidFill>
                <a:schemeClr val="accent1"/>
              </a:solidFill>
              <a:prstDash val="solid"/>
              <a:round/>
              <a:headEnd type="triangle" w="med" len="med"/>
              <a:tailEnd type="none" w="med" len="me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50190" name="Rectangle 23">
              <a:extLst>
                <a:ext uri="{FF2B5EF4-FFF2-40B4-BE49-F238E27FC236}">
                  <a16:creationId xmlns:a16="http://schemas.microsoft.com/office/drawing/2014/main" id="{DFF7B0DD-24DA-49C3-AD5C-F30411889A7C}"/>
                </a:ext>
              </a:extLst>
            </p:cNvPr>
            <p:cNvSpPr>
              <a:spLocks noChangeArrowheads="1"/>
            </p:cNvSpPr>
            <p:nvPr/>
          </p:nvSpPr>
          <p:spPr bwMode="auto">
            <a:xfrm>
              <a:off x="6516216" y="4653136"/>
              <a:ext cx="124765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fr-CA" altLang="en-US" sz="1600">
                  <a:latin typeface="Calibri" panose="020F0502020204030204" pitchFamily="34" charset="0"/>
                </a:rPr>
                <a:t>faux contour</a:t>
              </a:r>
              <a:endParaRPr lang="fr-FR" altLang="en-US" sz="1600"/>
            </a:p>
          </p:txBody>
        </p:sp>
      </p:grpSp>
      <p:sp>
        <p:nvSpPr>
          <p:cNvPr id="25" name="Rectangle 17">
            <a:extLst>
              <a:ext uri="{FF2B5EF4-FFF2-40B4-BE49-F238E27FC236}">
                <a16:creationId xmlns:a16="http://schemas.microsoft.com/office/drawing/2014/main" id="{DCDAE443-AB99-4CE8-8004-1317136136B2}"/>
              </a:ext>
            </a:extLst>
          </p:cNvPr>
          <p:cNvSpPr>
            <a:spLocks noChangeArrowheads="1"/>
          </p:cNvSpPr>
          <p:nvPr/>
        </p:nvSpPr>
        <p:spPr bwMode="auto">
          <a:xfrm>
            <a:off x="234678" y="4124326"/>
            <a:ext cx="1723742"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fr-CA" altLang="en-US" sz="1800" dirty="0">
                <a:latin typeface="Calibri" panose="020F0502020204030204" pitchFamily="34" charset="0"/>
              </a:rPr>
              <a:t>Estimation</a:t>
            </a:r>
          </a:p>
          <a:p>
            <a:pPr eaLnBrk="1" hangingPunct="1"/>
            <a:r>
              <a:rPr lang="fr-CA" altLang="en-US" sz="1800" dirty="0">
                <a:latin typeface="Calibri" panose="020F0502020204030204" pitchFamily="34" charset="0"/>
              </a:rPr>
              <a:t>de la variation</a:t>
            </a:r>
          </a:p>
          <a:p>
            <a:pPr eaLnBrk="1" hangingPunct="1"/>
            <a:r>
              <a:rPr lang="fr-CA" altLang="en-US" sz="1800" dirty="0">
                <a:latin typeface="Calibri" panose="020F0502020204030204" pitchFamily="34" charset="0"/>
              </a:rPr>
              <a:t>Verticale d’une </a:t>
            </a:r>
          </a:p>
          <a:p>
            <a:pPr eaLnBrk="1" hangingPunct="1"/>
            <a:r>
              <a:rPr lang="fr-CA" altLang="en-US" sz="1800" dirty="0">
                <a:latin typeface="Calibri" panose="020F0502020204030204" pitchFamily="34" charset="0"/>
              </a:rPr>
              <a:t>version lissée de</a:t>
            </a:r>
          </a:p>
          <a:p>
            <a:pPr eaLnBrk="1" hangingPunct="1"/>
            <a:r>
              <a:rPr lang="fr-CA" altLang="en-US" sz="1800" dirty="0">
                <a:latin typeface="Calibri" panose="020F0502020204030204" pitchFamily="34" charset="0"/>
              </a:rPr>
              <a:t>l’intensité</a:t>
            </a:r>
            <a:endParaRPr lang="fr-FR" altLang="en-US" sz="1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re 1">
            <a:extLst>
              <a:ext uri="{FF2B5EF4-FFF2-40B4-BE49-F238E27FC236}">
                <a16:creationId xmlns:a16="http://schemas.microsoft.com/office/drawing/2014/main" id="{93ED93B5-541C-4436-BB99-4A3EFB8C1EAD}"/>
              </a:ext>
            </a:extLst>
          </p:cNvPr>
          <p:cNvSpPr>
            <a:spLocks noGrp="1"/>
          </p:cNvSpPr>
          <p:nvPr>
            <p:ph type="title"/>
          </p:nvPr>
        </p:nvSpPr>
        <p:spPr/>
        <p:txBody>
          <a:bodyPr/>
          <a:lstStyle/>
          <a:p>
            <a:r>
              <a:rPr lang="fr-CA" altLang="en-US" dirty="0">
                <a:latin typeface="Arial" panose="020B0604020202020204" pitchFamily="34" charset="0"/>
              </a:rPr>
              <a:t>Lissage Gaussien d’une image</a:t>
            </a:r>
          </a:p>
        </p:txBody>
      </p:sp>
      <p:sp>
        <p:nvSpPr>
          <p:cNvPr id="40962" name="Espace réservé du contenu 2">
            <a:extLst>
              <a:ext uri="{FF2B5EF4-FFF2-40B4-BE49-F238E27FC236}">
                <a16:creationId xmlns:a16="http://schemas.microsoft.com/office/drawing/2014/main" id="{0F908173-DC48-4ED6-88A0-49F7E4C6473E}"/>
              </a:ext>
            </a:extLst>
          </p:cNvPr>
          <p:cNvSpPr>
            <a:spLocks noGrp="1"/>
          </p:cNvSpPr>
          <p:nvPr>
            <p:ph idx="1"/>
          </p:nvPr>
        </p:nvSpPr>
        <p:spPr>
          <a:xfrm>
            <a:off x="403225" y="2430639"/>
            <a:ext cx="7927145" cy="545782"/>
          </a:xfrm>
        </p:spPr>
        <p:txBody>
          <a:bodyPr/>
          <a:lstStyle/>
          <a:p>
            <a:r>
              <a:rPr lang="fr-CA" altLang="en-US" dirty="0"/>
              <a:t>Soit </a:t>
            </a:r>
            <a:r>
              <a:rPr lang="en-CA" sz="2000" i="1" dirty="0"/>
              <a:t>G</a:t>
            </a:r>
            <a:r>
              <a:rPr lang="el-GR" sz="2000" i="1" baseline="-25000" dirty="0"/>
              <a:t>σ</a:t>
            </a:r>
            <a:r>
              <a:rPr lang="en-CA" sz="2000" i="1" dirty="0"/>
              <a:t>(x) =                                         </a:t>
            </a:r>
            <a:r>
              <a:rPr lang="en-CA" sz="2000" dirty="0" err="1"/>
              <a:t>Formule</a:t>
            </a:r>
            <a:r>
              <a:rPr lang="en-CA" sz="2000" dirty="0"/>
              <a:t> </a:t>
            </a:r>
            <a:r>
              <a:rPr lang="en-CA" sz="2000" dirty="0" err="1"/>
              <a:t>générale</a:t>
            </a:r>
            <a:r>
              <a:rPr lang="en-CA" sz="2000" dirty="0"/>
              <a:t> du </a:t>
            </a:r>
            <a:r>
              <a:rPr lang="en-CA" sz="2000" dirty="0" err="1"/>
              <a:t>filtre</a:t>
            </a:r>
            <a:r>
              <a:rPr lang="en-CA" sz="2000" dirty="0"/>
              <a:t> </a:t>
            </a:r>
            <a:r>
              <a:rPr lang="en-CA" sz="2000" dirty="0" err="1"/>
              <a:t>gaussien</a:t>
            </a:r>
            <a:endParaRPr lang="en-US" sz="2000" dirty="0"/>
          </a:p>
          <a:p>
            <a:endParaRPr lang="fr-CA" altLang="en-US" dirty="0"/>
          </a:p>
          <a:p>
            <a:endParaRPr lang="fr-CA" altLang="en-US" b="1" dirty="0"/>
          </a:p>
          <a:p>
            <a:pPr>
              <a:buFont typeface="Lucida Grande" pitchFamily="-84" charset="0"/>
              <a:buNone/>
            </a:pPr>
            <a:endParaRPr lang="fr-CA" altLang="en-US" b="1" dirty="0"/>
          </a:p>
        </p:txBody>
      </p:sp>
      <p:sp>
        <p:nvSpPr>
          <p:cNvPr id="51203" name="Espace réservé de la date 3">
            <a:extLst>
              <a:ext uri="{FF2B5EF4-FFF2-40B4-BE49-F238E27FC236}">
                <a16:creationId xmlns:a16="http://schemas.microsoft.com/office/drawing/2014/main" id="{9EC24F27-F4C4-4738-8F17-247A9F098BF1}"/>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fr-CA" altLang="en-US" sz="1400">
                <a:latin typeface="Calibri" panose="020F0502020204030204" pitchFamily="34" charset="0"/>
              </a:rPr>
              <a:t>IFT 615</a:t>
            </a:r>
            <a:endParaRPr lang="en-US" altLang="ko-KR" sz="1400">
              <a:latin typeface="Calibri" panose="020F0502020204030204" pitchFamily="34" charset="0"/>
            </a:endParaRPr>
          </a:p>
        </p:txBody>
      </p:sp>
      <p:sp>
        <p:nvSpPr>
          <p:cNvPr id="51204" name="Espace réservé du pied de page 4">
            <a:extLst>
              <a:ext uri="{FF2B5EF4-FFF2-40B4-BE49-F238E27FC236}">
                <a16:creationId xmlns:a16="http://schemas.microsoft.com/office/drawing/2014/main" id="{7B17705D-6DAB-4A0C-949B-6E3B5B343E9A}"/>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de-DE" altLang="ko-KR" sz="1400" dirty="0">
                <a:latin typeface="Calibri" panose="020F0502020204030204" pitchFamily="34" charset="0"/>
              </a:rPr>
              <a:t>Hugo Larochelle et Froduald Kabanza</a:t>
            </a:r>
            <a:endParaRPr lang="en-US" altLang="ko-KR" sz="1400" dirty="0">
              <a:latin typeface="Calibri" panose="020F0502020204030204" pitchFamily="34" charset="0"/>
            </a:endParaRPr>
          </a:p>
        </p:txBody>
      </p:sp>
      <p:sp>
        <p:nvSpPr>
          <p:cNvPr id="29701" name="Espace réservé du numéro de diapositive 5">
            <a:extLst>
              <a:ext uri="{FF2B5EF4-FFF2-40B4-BE49-F238E27FC236}">
                <a16:creationId xmlns:a16="http://schemas.microsoft.com/office/drawing/2014/main" id="{F432174C-04CC-4E5C-A7B1-92357E7DCB47}"/>
              </a:ext>
            </a:extLst>
          </p:cNvPr>
          <p:cNvSpPr>
            <a:spLocks noGrp="1"/>
          </p:cNvSpPr>
          <p:nvPr>
            <p:ph type="sldNum" sz="quarter" idx="12"/>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fld id="{1F75B2A2-6E67-452D-9EED-9A491F7E6196}" type="slidenum">
              <a:rPr lang="en-US" altLang="ko-KR" sz="1400">
                <a:latin typeface="Calibri" panose="020F0502020204030204" pitchFamily="34" charset="0"/>
              </a:rPr>
              <a:pPr eaLnBrk="1" hangingPunct="1"/>
              <a:t>44</a:t>
            </a:fld>
            <a:endParaRPr lang="en-US" altLang="ko-KR" sz="1400">
              <a:latin typeface="Calibri" panose="020F0502020204030204" pitchFamily="34" charset="0"/>
            </a:endParaRPr>
          </a:p>
        </p:txBody>
      </p:sp>
      <p:pic>
        <p:nvPicPr>
          <p:cNvPr id="12" name="Picture 11">
            <a:extLst>
              <a:ext uri="{FF2B5EF4-FFF2-40B4-BE49-F238E27FC236}">
                <a16:creationId xmlns:a16="http://schemas.microsoft.com/office/drawing/2014/main" id="{03C80A80-AA13-4972-A32F-A2FBC1B4D9D1}"/>
              </a:ext>
            </a:extLst>
          </p:cNvPr>
          <p:cNvPicPr>
            <a:picLocks noChangeAspect="1"/>
          </p:cNvPicPr>
          <p:nvPr/>
        </p:nvPicPr>
        <p:blipFill>
          <a:blip r:embed="rId3"/>
          <a:stretch>
            <a:fillRect/>
          </a:stretch>
        </p:blipFill>
        <p:spPr>
          <a:xfrm>
            <a:off x="2313345" y="2442457"/>
            <a:ext cx="1720135" cy="441551"/>
          </a:xfrm>
          <a:prstGeom prst="rect">
            <a:avLst/>
          </a:prstGeom>
        </p:spPr>
      </p:pic>
      <p:sp>
        <p:nvSpPr>
          <p:cNvPr id="30" name="Espace réservé du contenu 2">
            <a:extLst>
              <a:ext uri="{FF2B5EF4-FFF2-40B4-BE49-F238E27FC236}">
                <a16:creationId xmlns:a16="http://schemas.microsoft.com/office/drawing/2014/main" id="{B97ED532-423B-44B1-8968-88AA52178C8C}"/>
              </a:ext>
            </a:extLst>
          </p:cNvPr>
          <p:cNvSpPr txBox="1">
            <a:spLocks/>
          </p:cNvSpPr>
          <p:nvPr/>
        </p:nvSpPr>
        <p:spPr bwMode="auto">
          <a:xfrm>
            <a:off x="457200" y="3525455"/>
            <a:ext cx="8261350" cy="604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Clr>
                <a:srgbClr val="0000FF"/>
              </a:buClr>
              <a:buSzPct val="125000"/>
              <a:buFont typeface="Lucida Grande" charset="0"/>
              <a:buChar char="●"/>
              <a:defRPr sz="20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Clr>
                <a:srgbClr val="0000FF"/>
              </a:buClr>
              <a:buSzPct val="85000"/>
              <a:buFont typeface="Wingdings" charset="0"/>
              <a:buChar char="u"/>
              <a:defRPr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Clr>
                <a:srgbClr val="0000FF"/>
              </a:buClr>
              <a:buFont typeface="Lucida Grande" charset="0"/>
              <a:buChar char="»"/>
              <a:defRPr sz="16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Clr>
                <a:srgbClr val="0000FF"/>
              </a:buClr>
              <a:buFont typeface="Arial" charset="0"/>
              <a:buChar char="–"/>
              <a:defRPr sz="16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Clr>
                <a:srgbClr val="0000FF"/>
              </a:buClr>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CA" altLang="en-US" dirty="0"/>
              <a:t>Remplacer l’intensité </a:t>
            </a:r>
            <a:r>
              <a:rPr lang="fr-CA" altLang="en-US" i="1" dirty="0"/>
              <a:t>X[i</a:t>
            </a:r>
            <a:r>
              <a:rPr lang="fr-CA" altLang="en-US" i="1" baseline="-25000" dirty="0"/>
              <a:t>0</a:t>
            </a:r>
            <a:r>
              <a:rPr lang="fr-CA" altLang="en-US" i="1" dirty="0"/>
              <a:t>,j</a:t>
            </a:r>
            <a:r>
              <a:rPr lang="fr-CA" altLang="en-US" i="1" baseline="-25000" dirty="0"/>
              <a:t>0</a:t>
            </a:r>
            <a:r>
              <a:rPr lang="fr-CA" altLang="en-US" i="1" dirty="0"/>
              <a:t>] </a:t>
            </a:r>
            <a:r>
              <a:rPr lang="fr-CA" altLang="en-US" dirty="0"/>
              <a:t>du pixel  </a:t>
            </a:r>
            <a:r>
              <a:rPr lang="fr-CA" altLang="en-US" i="1" dirty="0"/>
              <a:t>(i</a:t>
            </a:r>
            <a:r>
              <a:rPr lang="fr-CA" altLang="en-US" i="1" baseline="-25000" dirty="0"/>
              <a:t>0</a:t>
            </a:r>
            <a:r>
              <a:rPr lang="fr-CA" altLang="en-US" i="1" dirty="0"/>
              <a:t>,j</a:t>
            </a:r>
            <a:r>
              <a:rPr lang="fr-CA" altLang="en-US" i="1" baseline="-25000" dirty="0"/>
              <a:t>0 </a:t>
            </a:r>
            <a:r>
              <a:rPr lang="fr-CA" altLang="en-US" i="1" dirty="0"/>
              <a:t>) </a:t>
            </a:r>
            <a:r>
              <a:rPr lang="fr-CA" altLang="en-US" dirty="0"/>
              <a:t>par </a:t>
            </a:r>
            <a:r>
              <a:rPr lang="fr-CA" altLang="en-US" i="1" dirty="0"/>
              <a:t>U(i</a:t>
            </a:r>
            <a:r>
              <a:rPr lang="fr-CA" altLang="en-US" i="1" baseline="-25000" dirty="0"/>
              <a:t>0</a:t>
            </a:r>
            <a:r>
              <a:rPr lang="fr-CA" altLang="en-US" i="1" dirty="0"/>
              <a:t>,j</a:t>
            </a:r>
            <a:r>
              <a:rPr lang="fr-CA" altLang="en-US" i="1" baseline="-25000" dirty="0"/>
              <a:t>0 </a:t>
            </a:r>
            <a:r>
              <a:rPr lang="fr-CA" altLang="en-US" i="1" dirty="0"/>
              <a:t>) </a:t>
            </a:r>
            <a:r>
              <a:rPr lang="fr-CA" altLang="en-US" dirty="0"/>
              <a:t>défini comme suit:</a:t>
            </a:r>
            <a:endParaRPr lang="en-CA" sz="2000" dirty="0"/>
          </a:p>
        </p:txBody>
      </p:sp>
      <p:sp>
        <p:nvSpPr>
          <p:cNvPr id="32" name="Espace réservé du contenu 2">
            <a:extLst>
              <a:ext uri="{FF2B5EF4-FFF2-40B4-BE49-F238E27FC236}">
                <a16:creationId xmlns:a16="http://schemas.microsoft.com/office/drawing/2014/main" id="{F55E4528-9F1E-415B-9388-9BF9212141A7}"/>
              </a:ext>
            </a:extLst>
          </p:cNvPr>
          <p:cNvSpPr txBox="1">
            <a:spLocks/>
          </p:cNvSpPr>
          <p:nvPr/>
        </p:nvSpPr>
        <p:spPr bwMode="auto">
          <a:xfrm>
            <a:off x="695577" y="4258805"/>
            <a:ext cx="8223339" cy="1026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Clr>
                <a:srgbClr val="0000FF"/>
              </a:buClr>
              <a:buSzPct val="125000"/>
              <a:buFont typeface="Lucida Grande" charset="0"/>
              <a:buChar char="●"/>
              <a:defRPr sz="20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Clr>
                <a:srgbClr val="0000FF"/>
              </a:buClr>
              <a:buSzPct val="85000"/>
              <a:buFont typeface="Wingdings" charset="0"/>
              <a:buChar char="u"/>
              <a:defRPr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Clr>
                <a:srgbClr val="0000FF"/>
              </a:buClr>
              <a:buFont typeface="Lucida Grande" charset="0"/>
              <a:buChar char="»"/>
              <a:defRPr sz="16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Clr>
                <a:srgbClr val="0000FF"/>
              </a:buClr>
              <a:buFont typeface="Arial" charset="0"/>
              <a:buChar char="–"/>
              <a:defRPr sz="16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Clr>
                <a:srgbClr val="0000FF"/>
              </a:buClr>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fr-CA" altLang="en-US" i="1" dirty="0"/>
              <a:t>          C(i</a:t>
            </a:r>
            <a:r>
              <a:rPr lang="fr-CA" altLang="en-US" i="1" baseline="-25000" dirty="0"/>
              <a:t>0</a:t>
            </a:r>
            <a:r>
              <a:rPr lang="fr-CA" altLang="en-US" i="1" dirty="0"/>
              <a:t>,j</a:t>
            </a:r>
            <a:r>
              <a:rPr lang="fr-CA" altLang="en-US" i="1" baseline="-25000" dirty="0"/>
              <a:t>0 </a:t>
            </a:r>
            <a:r>
              <a:rPr lang="fr-CA" altLang="en-US" i="1" dirty="0"/>
              <a:t>) </a:t>
            </a:r>
            <a:r>
              <a:rPr lang="fr-CA" altLang="en-US" dirty="0"/>
              <a:t>= somme, sur tous les </a:t>
            </a:r>
            <a:r>
              <a:rPr lang="fr-CA" altLang="en-US" i="1" dirty="0"/>
              <a:t>(</a:t>
            </a:r>
            <a:r>
              <a:rPr lang="fr-CA" altLang="en-US" i="1" dirty="0" err="1"/>
              <a:t>i,j</a:t>
            </a:r>
            <a:r>
              <a:rPr lang="fr-CA" altLang="en-US" i="1" dirty="0"/>
              <a:t>)</a:t>
            </a:r>
            <a:r>
              <a:rPr lang="fr-CA" altLang="en-US" dirty="0"/>
              <a:t>, de </a:t>
            </a:r>
            <a:r>
              <a:rPr lang="fr-CA" altLang="en-US" i="1" dirty="0"/>
              <a:t>X[</a:t>
            </a:r>
            <a:r>
              <a:rPr lang="fr-CA" altLang="en-US" i="1" dirty="0" err="1"/>
              <a:t>i,j</a:t>
            </a:r>
            <a:r>
              <a:rPr lang="fr-CA" altLang="en-US" i="1" dirty="0"/>
              <a:t>]</a:t>
            </a:r>
            <a:r>
              <a:rPr lang="en-CA" sz="2000" i="1" dirty="0"/>
              <a:t>G</a:t>
            </a:r>
            <a:r>
              <a:rPr lang="el-GR" sz="2000" i="1" baseline="-25000" dirty="0"/>
              <a:t>σ</a:t>
            </a:r>
            <a:r>
              <a:rPr lang="en-CA" sz="2000" i="1" dirty="0"/>
              <a:t>(d),</a:t>
            </a:r>
            <a:r>
              <a:rPr lang="en-CA" sz="2000" dirty="0"/>
              <a:t> </a:t>
            </a:r>
          </a:p>
          <a:p>
            <a:pPr marL="0" indent="0">
              <a:buNone/>
            </a:pPr>
            <a:r>
              <a:rPr lang="en-CA" dirty="0"/>
              <a:t>                                 </a:t>
            </a:r>
            <a:r>
              <a:rPr lang="en-CA" sz="2000" i="1" dirty="0"/>
              <a:t>d </a:t>
            </a:r>
            <a:r>
              <a:rPr lang="en-CA" sz="2000" dirty="0" err="1"/>
              <a:t>étant</a:t>
            </a:r>
            <a:r>
              <a:rPr lang="en-CA" sz="2000" dirty="0"/>
              <a:t> la distance de </a:t>
            </a:r>
            <a:r>
              <a:rPr lang="fr-CA" altLang="en-US" i="1" dirty="0"/>
              <a:t>(i</a:t>
            </a:r>
            <a:r>
              <a:rPr lang="fr-CA" altLang="en-US" i="1" baseline="-25000" dirty="0"/>
              <a:t>0</a:t>
            </a:r>
            <a:r>
              <a:rPr lang="fr-CA" altLang="en-US" i="1" dirty="0"/>
              <a:t>,j</a:t>
            </a:r>
            <a:r>
              <a:rPr lang="fr-CA" altLang="en-US" i="1" baseline="-25000" dirty="0"/>
              <a:t>0 </a:t>
            </a:r>
            <a:r>
              <a:rPr lang="fr-CA" altLang="en-US" i="1" dirty="0"/>
              <a:t>) </a:t>
            </a:r>
            <a:r>
              <a:rPr lang="fr-CA" altLang="en-US" dirty="0"/>
              <a:t>à </a:t>
            </a:r>
            <a:r>
              <a:rPr lang="fr-CA" altLang="en-US" i="1" dirty="0"/>
              <a:t>(</a:t>
            </a:r>
            <a:r>
              <a:rPr lang="fr-CA" altLang="en-US" i="1" dirty="0" err="1"/>
              <a:t>i,j</a:t>
            </a:r>
            <a:r>
              <a:rPr lang="fr-CA" altLang="en-US" i="1" dirty="0"/>
              <a:t>)</a:t>
            </a:r>
          </a:p>
          <a:p>
            <a:pPr marL="0" indent="0">
              <a:buNone/>
            </a:pPr>
            <a:r>
              <a:rPr lang="fr-CA" altLang="en-US" i="1" dirty="0"/>
              <a:t>                                  σ </a:t>
            </a:r>
            <a:r>
              <a:rPr lang="fr-CA" altLang="en-US" dirty="0"/>
              <a:t>est un </a:t>
            </a:r>
            <a:r>
              <a:rPr lang="fr-CA" altLang="en-US" dirty="0" err="1"/>
              <a:t>hyper-paramètre</a:t>
            </a:r>
            <a:endParaRPr lang="fr-CA" altLang="en-US" dirty="0"/>
          </a:p>
          <a:p>
            <a:pPr marL="0" indent="0">
              <a:buNone/>
            </a:pPr>
            <a:endParaRPr lang="fr-CA" altLang="en-US" b="1" i="1" dirty="0"/>
          </a:p>
          <a:p>
            <a:pPr>
              <a:buFont typeface="Lucida Grande" pitchFamily="-84" charset="0"/>
              <a:buNone/>
            </a:pPr>
            <a:endParaRPr lang="fr-CA" altLang="en-US" b="1" dirty="0"/>
          </a:p>
        </p:txBody>
      </p:sp>
      <p:sp>
        <p:nvSpPr>
          <p:cNvPr id="33" name="Espace réservé du contenu 2">
            <a:extLst>
              <a:ext uri="{FF2B5EF4-FFF2-40B4-BE49-F238E27FC236}">
                <a16:creationId xmlns:a16="http://schemas.microsoft.com/office/drawing/2014/main" id="{99CDD3FC-CD61-4395-A5C6-2299ADBFA5DA}"/>
              </a:ext>
            </a:extLst>
          </p:cNvPr>
          <p:cNvSpPr txBox="1">
            <a:spLocks/>
          </p:cNvSpPr>
          <p:nvPr/>
        </p:nvSpPr>
        <p:spPr bwMode="auto">
          <a:xfrm>
            <a:off x="457200" y="1223009"/>
            <a:ext cx="7406640" cy="80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Clr>
                <a:srgbClr val="0000FF"/>
              </a:buClr>
              <a:buSzPct val="125000"/>
              <a:buFont typeface="Lucida Grande" charset="0"/>
              <a:buChar char="●"/>
              <a:defRPr sz="20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Clr>
                <a:srgbClr val="0000FF"/>
              </a:buClr>
              <a:buSzPct val="85000"/>
              <a:buFont typeface="Wingdings" charset="0"/>
              <a:buChar char="u"/>
              <a:defRPr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Clr>
                <a:srgbClr val="0000FF"/>
              </a:buClr>
              <a:buFont typeface="Lucida Grande" charset="0"/>
              <a:buChar char="»"/>
              <a:defRPr sz="16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Clr>
                <a:srgbClr val="0000FF"/>
              </a:buClr>
              <a:buFont typeface="Arial" charset="0"/>
              <a:buChar char="–"/>
              <a:defRPr sz="16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Clr>
                <a:srgbClr val="0000FF"/>
              </a:buClr>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CA" altLang="en-US" dirty="0"/>
              <a:t>Pour éliminer la détection de ces faux contours, on lisse l’image en appliquant un filtre Gaussien à l’image.</a:t>
            </a:r>
            <a:endParaRPr lang="fr-CA" altLang="en-US" b="1" dirty="0"/>
          </a:p>
          <a:p>
            <a:pPr>
              <a:buFont typeface="Lucida Grande" pitchFamily="-84" charset="0"/>
              <a:buNone/>
            </a:pPr>
            <a:endParaRPr lang="fr-CA" altLang="en-US" b="1" dirty="0"/>
          </a:p>
        </p:txBody>
      </p:sp>
      <mc:AlternateContent xmlns:mc="http://schemas.openxmlformats.org/markup-compatibility/2006" xmlns:a14="http://schemas.microsoft.com/office/drawing/2010/main">
        <mc:Choice Requires="a14">
          <p:sp>
            <p:nvSpPr>
              <p:cNvPr id="37" name="Espace réservé du contenu 2">
                <a:extLst>
                  <a:ext uri="{FF2B5EF4-FFF2-40B4-BE49-F238E27FC236}">
                    <a16:creationId xmlns:a16="http://schemas.microsoft.com/office/drawing/2014/main" id="{B0786C6F-607A-4361-BC71-F21DDD816254}"/>
                  </a:ext>
                </a:extLst>
              </p:cNvPr>
              <p:cNvSpPr txBox="1">
                <a:spLocks/>
              </p:cNvSpPr>
              <p:nvPr/>
            </p:nvSpPr>
            <p:spPr bwMode="auto">
              <a:xfrm>
                <a:off x="794052" y="5634991"/>
                <a:ext cx="5536410" cy="59492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Clr>
                    <a:srgbClr val="0000FF"/>
                  </a:buClr>
                  <a:buSzPct val="125000"/>
                  <a:buFont typeface="Lucida Grande" charset="0"/>
                  <a:buChar char="●"/>
                  <a:defRPr sz="20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Clr>
                    <a:srgbClr val="0000FF"/>
                  </a:buClr>
                  <a:buSzPct val="85000"/>
                  <a:buFont typeface="Wingdings" charset="0"/>
                  <a:buChar char="u"/>
                  <a:defRPr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Clr>
                    <a:srgbClr val="0000FF"/>
                  </a:buClr>
                  <a:buFont typeface="Lucida Grande" charset="0"/>
                  <a:buChar char="»"/>
                  <a:defRPr sz="16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Clr>
                    <a:srgbClr val="0000FF"/>
                  </a:buClr>
                  <a:buFont typeface="Arial" charset="0"/>
                  <a:buChar char="–"/>
                  <a:defRPr sz="16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Clr>
                    <a:srgbClr val="0000FF"/>
                  </a:buClr>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fr-CA" altLang="en-US" i="1" dirty="0"/>
                  <a:t>          C(i</a:t>
                </a:r>
                <a:r>
                  <a:rPr lang="fr-CA" altLang="en-US" i="1" baseline="-25000" dirty="0"/>
                  <a:t>0 </a:t>
                </a:r>
                <a:r>
                  <a:rPr lang="fr-CA" altLang="en-US" i="1" dirty="0"/>
                  <a:t>, j</a:t>
                </a:r>
                <a:r>
                  <a:rPr lang="fr-CA" altLang="en-US" i="1" baseline="-25000" dirty="0"/>
                  <a:t>0 </a:t>
                </a:r>
                <a:r>
                  <a:rPr lang="fr-CA" altLang="en-US" i="1" dirty="0"/>
                  <a:t>) </a:t>
                </a:r>
                <a:r>
                  <a:rPr lang="fr-CA" altLang="en-US" dirty="0"/>
                  <a:t>= </a:t>
                </a:r>
                <a14:m>
                  <m:oMath xmlns:m="http://schemas.openxmlformats.org/officeDocument/2006/math">
                    <m:sSub>
                      <m:sSubPr>
                        <m:ctrlPr>
                          <a:rPr lang="fr-CA" altLang="en-US" i="1" smtClean="0">
                            <a:solidFill>
                              <a:srgbClr val="836967"/>
                            </a:solidFill>
                            <a:latin typeface="Cambria Math" panose="02040503050406030204" pitchFamily="18" charset="0"/>
                          </a:rPr>
                        </m:ctrlPr>
                      </m:sSubPr>
                      <m:e>
                        <m:r>
                          <a:rPr lang="fr-CA" altLang="en-US" i="1" smtClean="0">
                            <a:latin typeface="Cambria Math" panose="02040503050406030204" pitchFamily="18" charset="0"/>
                          </a:rPr>
                          <m:t>𝛴</m:t>
                        </m:r>
                      </m:e>
                      <m:sub>
                        <m:r>
                          <a:rPr lang="fr-CA" altLang="en-US" i="1" smtClean="0">
                            <a:latin typeface="Cambria Math" panose="02040503050406030204" pitchFamily="18" charset="0"/>
                          </a:rPr>
                          <m:t>𝑖</m:t>
                        </m:r>
                      </m:sub>
                    </m:sSub>
                    <m:sSub>
                      <m:sSubPr>
                        <m:ctrlPr>
                          <a:rPr lang="fr-CA" altLang="en-US" i="1" smtClean="0">
                            <a:solidFill>
                              <a:srgbClr val="836967"/>
                            </a:solidFill>
                            <a:latin typeface="Cambria Math" panose="02040503050406030204" pitchFamily="18" charset="0"/>
                          </a:rPr>
                        </m:ctrlPr>
                      </m:sSubPr>
                      <m:e>
                        <m:r>
                          <a:rPr lang="fr-CA" altLang="en-US" i="1" smtClean="0">
                            <a:latin typeface="Cambria Math" panose="02040503050406030204" pitchFamily="18" charset="0"/>
                          </a:rPr>
                          <m:t>𝛴</m:t>
                        </m:r>
                      </m:e>
                      <m:sub>
                        <m:r>
                          <a:rPr lang="fr-CA" altLang="en-US" i="1" smtClean="0">
                            <a:latin typeface="Cambria Math" panose="02040503050406030204" pitchFamily="18" charset="0"/>
                          </a:rPr>
                          <m:t>𝑗</m:t>
                        </m:r>
                      </m:sub>
                    </m:sSub>
                    <m:r>
                      <a:rPr lang="en-CA" altLang="en-US" b="0" i="1" smtClean="0">
                        <a:latin typeface="Cambria Math" panose="02040503050406030204" pitchFamily="18" charset="0"/>
                      </a:rPr>
                      <m:t> </m:t>
                    </m:r>
                  </m:oMath>
                </a14:m>
                <a:r>
                  <a:rPr lang="fr-CA" altLang="en-US" i="1" dirty="0"/>
                  <a:t>X[</a:t>
                </a:r>
                <a:r>
                  <a:rPr lang="fr-CA" altLang="en-US" i="1" dirty="0" err="1"/>
                  <a:t>i,j</a:t>
                </a:r>
                <a:r>
                  <a:rPr lang="fr-CA" altLang="en-US" i="1" dirty="0"/>
                  <a:t>]</a:t>
                </a:r>
                <a:r>
                  <a:rPr lang="en-CA" sz="2000" i="1" dirty="0"/>
                  <a:t>G</a:t>
                </a:r>
                <a:r>
                  <a:rPr lang="el-GR" sz="2000" i="1" baseline="-25000" dirty="0"/>
                  <a:t>σ</a:t>
                </a:r>
                <a:r>
                  <a:rPr lang="en-CA" sz="2000" i="1" dirty="0"/>
                  <a:t>(d)</a:t>
                </a:r>
                <a:endParaRPr lang="fr-CA" altLang="en-US" b="1" i="1" dirty="0"/>
              </a:p>
              <a:p>
                <a:pPr>
                  <a:buFont typeface="Lucida Grande" pitchFamily="-84" charset="0"/>
                  <a:buNone/>
                </a:pPr>
                <a:endParaRPr lang="fr-CA" altLang="en-US" b="1" dirty="0"/>
              </a:p>
            </p:txBody>
          </p:sp>
        </mc:Choice>
        <mc:Fallback xmlns="">
          <p:sp>
            <p:nvSpPr>
              <p:cNvPr id="37" name="Espace réservé du contenu 2">
                <a:extLst>
                  <a:ext uri="{FF2B5EF4-FFF2-40B4-BE49-F238E27FC236}">
                    <a16:creationId xmlns:a16="http://schemas.microsoft.com/office/drawing/2014/main" id="{B0786C6F-607A-4361-BC71-F21DDD816254}"/>
                  </a:ext>
                </a:extLst>
              </p:cNvPr>
              <p:cNvSpPr txBox="1">
                <a:spLocks noRot="1" noChangeAspect="1" noMove="1" noResize="1" noEditPoints="1" noAdjustHandles="1" noChangeArrowheads="1" noChangeShapeType="1" noTextEdit="1"/>
              </p:cNvSpPr>
              <p:nvPr/>
            </p:nvSpPr>
            <p:spPr bwMode="auto">
              <a:xfrm>
                <a:off x="794052" y="5634991"/>
                <a:ext cx="5536410" cy="594928"/>
              </a:xfrm>
              <a:prstGeom prst="rect">
                <a:avLst/>
              </a:prstGeom>
              <a:blipFill>
                <a:blip r:embed="rId4"/>
                <a:stretch>
                  <a:fillRect t="-408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a:noFill/>
                  </a:rPr>
                  <a:t> </a:t>
                </a:r>
              </a:p>
            </p:txBody>
          </p:sp>
        </mc:Fallback>
      </mc:AlternateContent>
    </p:spTree>
    <p:extLst>
      <p:ext uri="{BB962C8B-B14F-4D97-AF65-F5344CB8AC3E}">
        <p14:creationId xmlns:p14="http://schemas.microsoft.com/office/powerpoint/2010/main" val="7093536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re 1">
            <a:extLst>
              <a:ext uri="{FF2B5EF4-FFF2-40B4-BE49-F238E27FC236}">
                <a16:creationId xmlns:a16="http://schemas.microsoft.com/office/drawing/2014/main" id="{93ED93B5-541C-4436-BB99-4A3EFB8C1EAD}"/>
              </a:ext>
            </a:extLst>
          </p:cNvPr>
          <p:cNvSpPr>
            <a:spLocks noGrp="1"/>
          </p:cNvSpPr>
          <p:nvPr>
            <p:ph type="title"/>
          </p:nvPr>
        </p:nvSpPr>
        <p:spPr/>
        <p:txBody>
          <a:bodyPr/>
          <a:lstStyle/>
          <a:p>
            <a:r>
              <a:rPr lang="fr-CA" altLang="en-US" dirty="0">
                <a:latin typeface="Arial" panose="020B0604020202020204" pitchFamily="34" charset="0"/>
              </a:rPr>
              <a:t>Lissage Gaussien d’une image</a:t>
            </a:r>
          </a:p>
        </p:txBody>
      </p:sp>
      <p:sp>
        <p:nvSpPr>
          <p:cNvPr id="51203" name="Espace réservé de la date 3">
            <a:extLst>
              <a:ext uri="{FF2B5EF4-FFF2-40B4-BE49-F238E27FC236}">
                <a16:creationId xmlns:a16="http://schemas.microsoft.com/office/drawing/2014/main" id="{9EC24F27-F4C4-4738-8F17-247A9F098BF1}"/>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fr-CA" altLang="en-US" sz="1400">
                <a:latin typeface="Calibri" panose="020F0502020204030204" pitchFamily="34" charset="0"/>
              </a:rPr>
              <a:t>IFT 615</a:t>
            </a:r>
            <a:endParaRPr lang="en-US" altLang="ko-KR" sz="1400">
              <a:latin typeface="Calibri" panose="020F0502020204030204" pitchFamily="34" charset="0"/>
            </a:endParaRPr>
          </a:p>
        </p:txBody>
      </p:sp>
      <p:sp>
        <p:nvSpPr>
          <p:cNvPr id="51204" name="Espace réservé du pied de page 4">
            <a:extLst>
              <a:ext uri="{FF2B5EF4-FFF2-40B4-BE49-F238E27FC236}">
                <a16:creationId xmlns:a16="http://schemas.microsoft.com/office/drawing/2014/main" id="{7B17705D-6DAB-4A0C-949B-6E3B5B343E9A}"/>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de-DE" altLang="ko-KR" sz="1400" dirty="0">
                <a:latin typeface="Calibri" panose="020F0502020204030204" pitchFamily="34" charset="0"/>
              </a:rPr>
              <a:t>Hugo Larochelle et Froduald Kabanza</a:t>
            </a:r>
            <a:endParaRPr lang="en-US" altLang="ko-KR" sz="1400" dirty="0">
              <a:latin typeface="Calibri" panose="020F0502020204030204" pitchFamily="34" charset="0"/>
            </a:endParaRPr>
          </a:p>
        </p:txBody>
      </p:sp>
      <p:sp>
        <p:nvSpPr>
          <p:cNvPr id="29701" name="Espace réservé du numéro de diapositive 5">
            <a:extLst>
              <a:ext uri="{FF2B5EF4-FFF2-40B4-BE49-F238E27FC236}">
                <a16:creationId xmlns:a16="http://schemas.microsoft.com/office/drawing/2014/main" id="{F432174C-04CC-4E5C-A7B1-92357E7DCB47}"/>
              </a:ext>
            </a:extLst>
          </p:cNvPr>
          <p:cNvSpPr>
            <a:spLocks noGrp="1"/>
          </p:cNvSpPr>
          <p:nvPr>
            <p:ph type="sldNum" sz="quarter" idx="12"/>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fld id="{1F75B2A2-6E67-452D-9EED-9A491F7E6196}" type="slidenum">
              <a:rPr lang="en-US" altLang="ko-KR" sz="1400">
                <a:latin typeface="Calibri" panose="020F0502020204030204" pitchFamily="34" charset="0"/>
              </a:rPr>
              <a:pPr eaLnBrk="1" hangingPunct="1"/>
              <a:t>45</a:t>
            </a:fld>
            <a:endParaRPr lang="en-US" altLang="ko-KR" sz="1400">
              <a:latin typeface="Calibri" panose="020F0502020204030204" pitchFamily="34" charset="0"/>
            </a:endParaRPr>
          </a:p>
        </p:txBody>
      </p:sp>
      <p:graphicFrame>
        <p:nvGraphicFramePr>
          <p:cNvPr id="25" name="Tableau 24">
            <a:extLst>
              <a:ext uri="{FF2B5EF4-FFF2-40B4-BE49-F238E27FC236}">
                <a16:creationId xmlns:a16="http://schemas.microsoft.com/office/drawing/2014/main" id="{E0028C7A-7F8A-492A-87A4-9FEE8EB6A788}"/>
              </a:ext>
            </a:extLst>
          </p:cNvPr>
          <p:cNvGraphicFramePr>
            <a:graphicFrameLocks noGrp="1"/>
          </p:cNvGraphicFramePr>
          <p:nvPr>
            <p:extLst>
              <p:ext uri="{D42A27DB-BD31-4B8C-83A1-F6EECF244321}">
                <p14:modId xmlns:p14="http://schemas.microsoft.com/office/powerpoint/2010/main" val="390945610"/>
              </p:ext>
            </p:extLst>
          </p:nvPr>
        </p:nvGraphicFramePr>
        <p:xfrm>
          <a:off x="816627" y="1640049"/>
          <a:ext cx="2975990" cy="2608065"/>
        </p:xfrm>
        <a:graphic>
          <a:graphicData uri="http://schemas.openxmlformats.org/drawingml/2006/table">
            <a:tbl>
              <a:tblPr>
                <a:effectLst>
                  <a:outerShdw blurRad="50800" dist="38100" dir="2700000" algn="tl" rotWithShape="0">
                    <a:srgbClr val="000000">
                      <a:alpha val="43000"/>
                    </a:srgbClr>
                  </a:outerShdw>
                </a:effectLst>
                <a:tableStyleId>{2A488322-F2BA-4B5B-9748-0D474271808F}</a:tableStyleId>
              </a:tblPr>
              <a:tblGrid>
                <a:gridCol w="595198">
                  <a:extLst>
                    <a:ext uri="{9D8B030D-6E8A-4147-A177-3AD203B41FA5}">
                      <a16:colId xmlns:a16="http://schemas.microsoft.com/office/drawing/2014/main" val="20000"/>
                    </a:ext>
                  </a:extLst>
                </a:gridCol>
                <a:gridCol w="595198">
                  <a:extLst>
                    <a:ext uri="{9D8B030D-6E8A-4147-A177-3AD203B41FA5}">
                      <a16:colId xmlns:a16="http://schemas.microsoft.com/office/drawing/2014/main" val="20001"/>
                    </a:ext>
                  </a:extLst>
                </a:gridCol>
                <a:gridCol w="595198">
                  <a:extLst>
                    <a:ext uri="{9D8B030D-6E8A-4147-A177-3AD203B41FA5}">
                      <a16:colId xmlns:a16="http://schemas.microsoft.com/office/drawing/2014/main" val="20002"/>
                    </a:ext>
                  </a:extLst>
                </a:gridCol>
                <a:gridCol w="595198">
                  <a:extLst>
                    <a:ext uri="{9D8B030D-6E8A-4147-A177-3AD203B41FA5}">
                      <a16:colId xmlns:a16="http://schemas.microsoft.com/office/drawing/2014/main" val="20003"/>
                    </a:ext>
                  </a:extLst>
                </a:gridCol>
                <a:gridCol w="595198">
                  <a:extLst>
                    <a:ext uri="{9D8B030D-6E8A-4147-A177-3AD203B41FA5}">
                      <a16:colId xmlns:a16="http://schemas.microsoft.com/office/drawing/2014/main" val="20004"/>
                    </a:ext>
                  </a:extLst>
                </a:gridCol>
              </a:tblGrid>
              <a:tr h="521613">
                <a:tc>
                  <a:txBody>
                    <a:bodyPr/>
                    <a:lstStyle/>
                    <a:p>
                      <a:pPr algn="ctr"/>
                      <a:r>
                        <a:rPr lang="fr-FR" sz="1600" dirty="0">
                          <a:solidFill>
                            <a:schemeClr val="bg1"/>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tx1"/>
                    </a:solidFill>
                  </a:tcPr>
                </a:tc>
                <a:tc>
                  <a:txBody>
                    <a:bodyPr/>
                    <a:lstStyle/>
                    <a:p>
                      <a:pPr algn="ctr"/>
                      <a:r>
                        <a:rPr lang="fr-FR" sz="1600" dirty="0">
                          <a:solidFill>
                            <a:schemeClr val="bg1"/>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tx1"/>
                    </a:solidFill>
                  </a:tcPr>
                </a:tc>
                <a:tc>
                  <a:txBody>
                    <a:bodyPr/>
                    <a:lstStyle/>
                    <a:p>
                      <a:pPr algn="ctr"/>
                      <a:r>
                        <a:rPr lang="fr-FR" sz="1600" dirty="0"/>
                        <a:t>255</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extLst>
                  <a:ext uri="{0D108BD9-81ED-4DB2-BD59-A6C34878D82A}">
                    <a16:rowId xmlns:a16="http://schemas.microsoft.com/office/drawing/2014/main" val="10000"/>
                  </a:ext>
                </a:extLst>
              </a:tr>
              <a:tr h="521613">
                <a:tc>
                  <a:txBody>
                    <a:bodyPr/>
                    <a:lstStyle/>
                    <a:p>
                      <a:pPr algn="ctr"/>
                      <a:r>
                        <a:rPr lang="fr-FR" sz="1600" dirty="0">
                          <a:solidFill>
                            <a:schemeClr val="bg1"/>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tx1"/>
                    </a:solidFill>
                  </a:tcPr>
                </a:tc>
                <a:tc>
                  <a:txBody>
                    <a:bodyPr/>
                    <a:lstStyle/>
                    <a:p>
                      <a:pPr algn="ctr"/>
                      <a:r>
                        <a:rPr lang="fr-FR" sz="1600" dirty="0">
                          <a:solidFill>
                            <a:schemeClr val="bg1"/>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tx1"/>
                    </a:solidFill>
                  </a:tcPr>
                </a:tc>
                <a:tc>
                  <a:txBody>
                    <a:bodyPr/>
                    <a:lstStyle/>
                    <a:p>
                      <a:pPr algn="ctr"/>
                      <a:r>
                        <a:rPr lang="fr-FR" sz="1600" dirty="0"/>
                        <a:t>255</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extLst>
                  <a:ext uri="{0D108BD9-81ED-4DB2-BD59-A6C34878D82A}">
                    <a16:rowId xmlns:a16="http://schemas.microsoft.com/office/drawing/2014/main" val="10001"/>
                  </a:ext>
                </a:extLst>
              </a:tr>
              <a:tr h="521613">
                <a:tc>
                  <a:txBody>
                    <a:bodyPr/>
                    <a:lstStyle/>
                    <a:p>
                      <a:pPr algn="ctr"/>
                      <a:r>
                        <a:rPr lang="fr-FR" sz="1600" dirty="0">
                          <a:solidFill>
                            <a:schemeClr val="bg1"/>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tx1"/>
                    </a:solidFill>
                  </a:tcPr>
                </a:tc>
                <a:tc>
                  <a:txBody>
                    <a:bodyPr/>
                    <a:lstStyle/>
                    <a:p>
                      <a:pPr algn="ctr"/>
                      <a:r>
                        <a:rPr lang="fr-FR" sz="1600" dirty="0">
                          <a:solidFill>
                            <a:schemeClr val="bg1"/>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tx1"/>
                    </a:solidFill>
                  </a:tcPr>
                </a:tc>
                <a:tc>
                  <a:txBody>
                    <a:bodyPr/>
                    <a:lstStyle/>
                    <a:p>
                      <a:pPr algn="ctr"/>
                      <a:r>
                        <a:rPr lang="fr-FR" sz="1600" dirty="0"/>
                        <a:t>255</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extLst>
                  <a:ext uri="{0D108BD9-81ED-4DB2-BD59-A6C34878D82A}">
                    <a16:rowId xmlns:a16="http://schemas.microsoft.com/office/drawing/2014/main" val="10002"/>
                  </a:ext>
                </a:extLst>
              </a:tr>
              <a:tr h="521613">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tc>
                  <a:txBody>
                    <a:bodyPr/>
                    <a:lstStyle/>
                    <a:p>
                      <a:pPr algn="ctr"/>
                      <a:r>
                        <a:rPr lang="fr-FR" sz="1600" dirty="0"/>
                        <a:t>255</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extLst>
                  <a:ext uri="{0D108BD9-81ED-4DB2-BD59-A6C34878D82A}">
                    <a16:rowId xmlns:a16="http://schemas.microsoft.com/office/drawing/2014/main" val="10003"/>
                  </a:ext>
                </a:extLst>
              </a:tr>
              <a:tr h="521613">
                <a:tc>
                  <a:txBody>
                    <a:bodyPr/>
                    <a:lstStyle/>
                    <a:p>
                      <a:pPr algn="ctr"/>
                      <a:r>
                        <a:rPr lang="fr-FR" sz="1600" dirty="0"/>
                        <a:t>255</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extLst>
                  <a:ext uri="{0D108BD9-81ED-4DB2-BD59-A6C34878D82A}">
                    <a16:rowId xmlns:a16="http://schemas.microsoft.com/office/drawing/2014/main" val="10004"/>
                  </a:ext>
                </a:extLst>
              </a:tr>
            </a:tbl>
          </a:graphicData>
        </a:graphic>
      </p:graphicFrame>
      <p:sp>
        <p:nvSpPr>
          <p:cNvPr id="4" name="Rectangle 3">
            <a:extLst>
              <a:ext uri="{FF2B5EF4-FFF2-40B4-BE49-F238E27FC236}">
                <a16:creationId xmlns:a16="http://schemas.microsoft.com/office/drawing/2014/main" id="{E5E8CC91-F6BF-437C-804B-FBA267A639FA}"/>
              </a:ext>
            </a:extLst>
          </p:cNvPr>
          <p:cNvSpPr/>
          <p:nvPr/>
        </p:nvSpPr>
        <p:spPr>
          <a:xfrm>
            <a:off x="5329180" y="1697367"/>
            <a:ext cx="2975990" cy="2608065"/>
          </a:xfrm>
          <a:prstGeom prst="rect">
            <a:avLst/>
          </a:prstGeom>
          <a:solidFill>
            <a:schemeClr val="tx1"/>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graphicFrame>
        <p:nvGraphicFramePr>
          <p:cNvPr id="3" name="Table 3">
            <a:extLst>
              <a:ext uri="{FF2B5EF4-FFF2-40B4-BE49-F238E27FC236}">
                <a16:creationId xmlns:a16="http://schemas.microsoft.com/office/drawing/2014/main" id="{22A3E017-5E6F-44BD-9536-13C46364CB7A}"/>
              </a:ext>
            </a:extLst>
          </p:cNvPr>
          <p:cNvGraphicFramePr>
            <a:graphicFrameLocks noGrp="1"/>
          </p:cNvGraphicFramePr>
          <p:nvPr>
            <p:extLst>
              <p:ext uri="{D42A27DB-BD31-4B8C-83A1-F6EECF244321}">
                <p14:modId xmlns:p14="http://schemas.microsoft.com/office/powerpoint/2010/main" val="2053762948"/>
              </p:ext>
            </p:extLst>
          </p:nvPr>
        </p:nvGraphicFramePr>
        <p:xfrm>
          <a:off x="5344518" y="1697367"/>
          <a:ext cx="2975990" cy="2635092"/>
        </p:xfrm>
        <a:graphic>
          <a:graphicData uri="http://schemas.openxmlformats.org/drawingml/2006/table">
            <a:tbl>
              <a:tblPr firstRow="1" bandRow="1">
                <a:tableStyleId>{5C22544A-7EE6-4342-B048-85BDC9FD1C3A}</a:tableStyleId>
              </a:tblPr>
              <a:tblGrid>
                <a:gridCol w="595198">
                  <a:extLst>
                    <a:ext uri="{9D8B030D-6E8A-4147-A177-3AD203B41FA5}">
                      <a16:colId xmlns:a16="http://schemas.microsoft.com/office/drawing/2014/main" val="3392324292"/>
                    </a:ext>
                  </a:extLst>
                </a:gridCol>
                <a:gridCol w="595198">
                  <a:extLst>
                    <a:ext uri="{9D8B030D-6E8A-4147-A177-3AD203B41FA5}">
                      <a16:colId xmlns:a16="http://schemas.microsoft.com/office/drawing/2014/main" val="1830759662"/>
                    </a:ext>
                  </a:extLst>
                </a:gridCol>
                <a:gridCol w="595198">
                  <a:extLst>
                    <a:ext uri="{9D8B030D-6E8A-4147-A177-3AD203B41FA5}">
                      <a16:colId xmlns:a16="http://schemas.microsoft.com/office/drawing/2014/main" val="1034228521"/>
                    </a:ext>
                  </a:extLst>
                </a:gridCol>
                <a:gridCol w="595198">
                  <a:extLst>
                    <a:ext uri="{9D8B030D-6E8A-4147-A177-3AD203B41FA5}">
                      <a16:colId xmlns:a16="http://schemas.microsoft.com/office/drawing/2014/main" val="3426017756"/>
                    </a:ext>
                  </a:extLst>
                </a:gridCol>
                <a:gridCol w="595198">
                  <a:extLst>
                    <a:ext uri="{9D8B030D-6E8A-4147-A177-3AD203B41FA5}">
                      <a16:colId xmlns:a16="http://schemas.microsoft.com/office/drawing/2014/main" val="3016510172"/>
                    </a:ext>
                  </a:extLst>
                </a:gridCol>
              </a:tblGrid>
              <a:tr h="521613">
                <a:tc>
                  <a:txBody>
                    <a:bodyPr/>
                    <a:lstStyle/>
                    <a:p>
                      <a:r>
                        <a:rPr lang="en-CA" sz="1200" b="0" dirty="0"/>
                        <a:t>U(0,0)</a:t>
                      </a:r>
                      <a:endParaRPr lang="en-US" sz="1200" b="0" dirty="0"/>
                    </a:p>
                  </a:txBody>
                  <a:tcP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CA" sz="1200" b="0" dirty="0"/>
                        <a:t>U(0,1)</a:t>
                      </a:r>
                      <a:endParaRPr lang="en-US" sz="1200" b="0" dirty="0"/>
                    </a:p>
                    <a:p>
                      <a:endParaRPr lang="en-US" dirty="0"/>
                    </a:p>
                  </a:txBody>
                  <a:tcP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CA" sz="1200" b="0" dirty="0"/>
                        <a:t>U(0,2)</a:t>
                      </a:r>
                      <a:endParaRPr lang="en-US" sz="1200" b="0" dirty="0"/>
                    </a:p>
                    <a:p>
                      <a:endParaRPr lang="en-US" dirty="0"/>
                    </a:p>
                  </a:txBody>
                  <a:tcPr>
                    <a:noFill/>
                  </a:tcPr>
                </a:tc>
                <a:tc>
                  <a:txBody>
                    <a:bodyPr/>
                    <a:lstStyle/>
                    <a:p>
                      <a:r>
                        <a:rPr lang="en-CA" sz="1200" b="0" dirty="0"/>
                        <a:t>U(0,3)</a:t>
                      </a:r>
                      <a:endParaRPr lang="en-US" sz="1200" b="0" dirty="0"/>
                    </a:p>
                  </a:txBody>
                  <a:tcP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CA" sz="1200" b="0" dirty="0"/>
                        <a:t>U(0,4)</a:t>
                      </a:r>
                      <a:endParaRPr lang="en-US" sz="1200" b="0" dirty="0"/>
                    </a:p>
                  </a:txBody>
                  <a:tcPr>
                    <a:noFill/>
                  </a:tcPr>
                </a:tc>
                <a:extLst>
                  <a:ext uri="{0D108BD9-81ED-4DB2-BD59-A6C34878D82A}">
                    <a16:rowId xmlns:a16="http://schemas.microsoft.com/office/drawing/2014/main" val="3344319288"/>
                  </a:ext>
                </a:extLst>
              </a:tr>
              <a:tr h="521613">
                <a:tc>
                  <a:txBody>
                    <a:bodyPr/>
                    <a:lstStyle/>
                    <a:p>
                      <a:r>
                        <a:rPr lang="en-CA" sz="1200" b="0" dirty="0">
                          <a:solidFill>
                            <a:schemeClr val="bg1"/>
                          </a:solidFill>
                        </a:rPr>
                        <a:t>U(1,0)</a:t>
                      </a:r>
                      <a:endParaRPr lang="en-US" sz="1200" b="0" dirty="0">
                        <a:solidFill>
                          <a:schemeClr val="bg1"/>
                        </a:solidFill>
                      </a:endParaRPr>
                    </a:p>
                  </a:txBody>
                  <a:tcP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CA" sz="1200" b="0" dirty="0">
                          <a:solidFill>
                            <a:schemeClr val="bg1"/>
                          </a:solidFill>
                        </a:rPr>
                        <a:t>U(1,1)</a:t>
                      </a:r>
                      <a:endParaRPr lang="en-US" sz="1200" b="0" dirty="0">
                        <a:solidFill>
                          <a:schemeClr val="bg1"/>
                        </a:solidFill>
                      </a:endParaRPr>
                    </a:p>
                  </a:txBody>
                  <a:tcP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CA" sz="1200" b="0" dirty="0">
                          <a:solidFill>
                            <a:schemeClr val="bg1"/>
                          </a:solidFill>
                        </a:rPr>
                        <a:t>U(1,2)</a:t>
                      </a:r>
                      <a:endParaRPr lang="en-US" sz="1200" b="0" dirty="0">
                        <a:solidFill>
                          <a:schemeClr val="bg1"/>
                        </a:solidFill>
                      </a:endParaRPr>
                    </a:p>
                  </a:txBody>
                  <a:tcPr>
                    <a:noFill/>
                  </a:tcPr>
                </a:tc>
                <a:tc>
                  <a:txBody>
                    <a:bodyPr/>
                    <a:lstStyle/>
                    <a:p>
                      <a:r>
                        <a:rPr lang="en-CA" sz="1200" b="0" dirty="0">
                          <a:solidFill>
                            <a:schemeClr val="bg1"/>
                          </a:solidFill>
                        </a:rPr>
                        <a:t>U(1,3)</a:t>
                      </a:r>
                      <a:endParaRPr lang="en-US" sz="1200" b="0" dirty="0">
                        <a:solidFill>
                          <a:schemeClr val="bg1"/>
                        </a:solidFill>
                      </a:endParaRPr>
                    </a:p>
                  </a:txBody>
                  <a:tcP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CA" sz="1200" b="0" dirty="0">
                          <a:solidFill>
                            <a:schemeClr val="bg1"/>
                          </a:solidFill>
                        </a:rPr>
                        <a:t>U(1,4)</a:t>
                      </a:r>
                      <a:endParaRPr lang="en-US" sz="1200" b="0" dirty="0">
                        <a:solidFill>
                          <a:schemeClr val="bg1"/>
                        </a:solidFill>
                      </a:endParaRPr>
                    </a:p>
                  </a:txBody>
                  <a:tcPr>
                    <a:noFill/>
                  </a:tcPr>
                </a:tc>
                <a:extLst>
                  <a:ext uri="{0D108BD9-81ED-4DB2-BD59-A6C34878D82A}">
                    <a16:rowId xmlns:a16="http://schemas.microsoft.com/office/drawing/2014/main" val="2314441792"/>
                  </a:ext>
                </a:extLst>
              </a:tr>
              <a:tr h="521613">
                <a:tc>
                  <a:txBody>
                    <a:bodyPr/>
                    <a:lstStyle/>
                    <a:p>
                      <a:r>
                        <a:rPr lang="en-CA" sz="1200" b="0" dirty="0">
                          <a:solidFill>
                            <a:schemeClr val="bg1"/>
                          </a:solidFill>
                        </a:rPr>
                        <a:t>U(2,0)</a:t>
                      </a:r>
                      <a:endParaRPr lang="en-US" sz="1200" b="0" dirty="0">
                        <a:solidFill>
                          <a:schemeClr val="bg1"/>
                        </a:solidFill>
                      </a:endParaRPr>
                    </a:p>
                  </a:txBody>
                  <a:tcP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CA" sz="1200" b="0" dirty="0">
                          <a:solidFill>
                            <a:schemeClr val="bg1"/>
                          </a:solidFill>
                        </a:rPr>
                        <a:t>U(2,1)</a:t>
                      </a:r>
                      <a:endParaRPr lang="en-US" sz="1200" b="0" dirty="0">
                        <a:solidFill>
                          <a:schemeClr val="bg1"/>
                        </a:solidFill>
                      </a:endParaRPr>
                    </a:p>
                  </a:txBody>
                  <a:tcP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CA" sz="1200" b="0" dirty="0">
                          <a:solidFill>
                            <a:schemeClr val="bg1"/>
                          </a:solidFill>
                        </a:rPr>
                        <a:t>U(2,2)</a:t>
                      </a:r>
                      <a:endParaRPr lang="en-US" sz="1200" b="0" dirty="0">
                        <a:solidFill>
                          <a:schemeClr val="bg1"/>
                        </a:solidFill>
                      </a:endParaRPr>
                    </a:p>
                  </a:txBody>
                  <a:tcPr>
                    <a:noFill/>
                  </a:tcPr>
                </a:tc>
                <a:tc>
                  <a:txBody>
                    <a:bodyPr/>
                    <a:lstStyle/>
                    <a:p>
                      <a:r>
                        <a:rPr lang="en-CA" sz="1200" b="0" dirty="0">
                          <a:solidFill>
                            <a:schemeClr val="bg1"/>
                          </a:solidFill>
                        </a:rPr>
                        <a:t>U(2,3)</a:t>
                      </a:r>
                      <a:endParaRPr lang="en-US" sz="1200" b="0" dirty="0">
                        <a:solidFill>
                          <a:schemeClr val="bg1"/>
                        </a:solidFill>
                      </a:endParaRPr>
                    </a:p>
                  </a:txBody>
                  <a:tcP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CA" sz="1200" b="0" dirty="0">
                          <a:solidFill>
                            <a:schemeClr val="bg1"/>
                          </a:solidFill>
                        </a:rPr>
                        <a:t>U(2,4)</a:t>
                      </a:r>
                      <a:endParaRPr lang="en-US" sz="1200" b="0" dirty="0">
                        <a:solidFill>
                          <a:schemeClr val="bg1"/>
                        </a:solidFill>
                      </a:endParaRPr>
                    </a:p>
                  </a:txBody>
                  <a:tcPr>
                    <a:noFill/>
                  </a:tcPr>
                </a:tc>
                <a:extLst>
                  <a:ext uri="{0D108BD9-81ED-4DB2-BD59-A6C34878D82A}">
                    <a16:rowId xmlns:a16="http://schemas.microsoft.com/office/drawing/2014/main" val="3957729576"/>
                  </a:ext>
                </a:extLst>
              </a:tr>
              <a:tr h="521613">
                <a:tc>
                  <a:txBody>
                    <a:bodyPr/>
                    <a:lstStyle/>
                    <a:p>
                      <a:r>
                        <a:rPr lang="en-CA" sz="1200" b="0" dirty="0">
                          <a:solidFill>
                            <a:schemeClr val="bg1"/>
                          </a:solidFill>
                        </a:rPr>
                        <a:t>U(3,0)</a:t>
                      </a:r>
                      <a:endParaRPr lang="en-US" sz="1200" b="0" dirty="0">
                        <a:solidFill>
                          <a:schemeClr val="bg1"/>
                        </a:solidFill>
                      </a:endParaRPr>
                    </a:p>
                  </a:txBody>
                  <a:tcP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CA" sz="1200" b="0" dirty="0">
                          <a:solidFill>
                            <a:schemeClr val="bg1"/>
                          </a:solidFill>
                        </a:rPr>
                        <a:t>U(3,1)</a:t>
                      </a:r>
                      <a:endParaRPr lang="en-US" sz="1200" b="0" dirty="0">
                        <a:solidFill>
                          <a:schemeClr val="bg1"/>
                        </a:solidFill>
                      </a:endParaRPr>
                    </a:p>
                  </a:txBody>
                  <a:tcP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CA" sz="1200" b="0" dirty="0">
                          <a:solidFill>
                            <a:schemeClr val="bg1"/>
                          </a:solidFill>
                        </a:rPr>
                        <a:t>U(3,2)</a:t>
                      </a:r>
                      <a:endParaRPr lang="en-US" sz="1200" b="0" dirty="0">
                        <a:solidFill>
                          <a:schemeClr val="bg1"/>
                        </a:solidFill>
                      </a:endParaRPr>
                    </a:p>
                  </a:txBody>
                  <a:tcPr>
                    <a:noFill/>
                  </a:tcPr>
                </a:tc>
                <a:tc>
                  <a:txBody>
                    <a:bodyPr/>
                    <a:lstStyle/>
                    <a:p>
                      <a:r>
                        <a:rPr lang="en-CA" sz="1200" b="0" dirty="0">
                          <a:solidFill>
                            <a:schemeClr val="bg1"/>
                          </a:solidFill>
                        </a:rPr>
                        <a:t>U(3,3)</a:t>
                      </a:r>
                      <a:endParaRPr lang="en-US" sz="1200" b="0" dirty="0">
                        <a:solidFill>
                          <a:schemeClr val="bg1"/>
                        </a:solidFill>
                      </a:endParaRPr>
                    </a:p>
                  </a:txBody>
                  <a:tcP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CA" sz="1200" b="0" dirty="0">
                          <a:solidFill>
                            <a:schemeClr val="bg1"/>
                          </a:solidFill>
                        </a:rPr>
                        <a:t>U(3,4)</a:t>
                      </a:r>
                      <a:endParaRPr lang="en-US" sz="1200" b="0" dirty="0">
                        <a:solidFill>
                          <a:schemeClr val="bg1"/>
                        </a:solidFill>
                      </a:endParaRPr>
                    </a:p>
                  </a:txBody>
                  <a:tcPr>
                    <a:noFill/>
                  </a:tcPr>
                </a:tc>
                <a:extLst>
                  <a:ext uri="{0D108BD9-81ED-4DB2-BD59-A6C34878D82A}">
                    <a16:rowId xmlns:a16="http://schemas.microsoft.com/office/drawing/2014/main" val="1455043114"/>
                  </a:ext>
                </a:extLst>
              </a:tr>
              <a:tr h="521613">
                <a:tc>
                  <a:txBody>
                    <a:bodyPr/>
                    <a:lstStyle/>
                    <a:p>
                      <a:r>
                        <a:rPr lang="en-CA" sz="1200" b="0" dirty="0">
                          <a:solidFill>
                            <a:schemeClr val="bg1"/>
                          </a:solidFill>
                        </a:rPr>
                        <a:t>U(4,0)</a:t>
                      </a:r>
                      <a:endParaRPr lang="en-US" sz="1200" b="0" dirty="0">
                        <a:solidFill>
                          <a:schemeClr val="bg1"/>
                        </a:solidFill>
                      </a:endParaRPr>
                    </a:p>
                  </a:txBody>
                  <a:tcP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CA" sz="1200" b="0" dirty="0">
                          <a:solidFill>
                            <a:schemeClr val="bg1"/>
                          </a:solidFill>
                        </a:rPr>
                        <a:t>U(4,1)</a:t>
                      </a:r>
                      <a:endParaRPr lang="en-US" sz="1200" b="0" dirty="0">
                        <a:solidFill>
                          <a:schemeClr val="bg1"/>
                        </a:solidFill>
                      </a:endParaRPr>
                    </a:p>
                  </a:txBody>
                  <a:tcP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CA" sz="1200" b="0" dirty="0">
                          <a:solidFill>
                            <a:schemeClr val="bg1"/>
                          </a:solidFill>
                        </a:rPr>
                        <a:t>U(2,2)</a:t>
                      </a:r>
                      <a:endParaRPr lang="en-US" sz="1200" b="0" dirty="0">
                        <a:solidFill>
                          <a:schemeClr val="bg1"/>
                        </a:solidFill>
                      </a:endParaRPr>
                    </a:p>
                  </a:txBody>
                  <a:tcPr>
                    <a:noFill/>
                  </a:tcPr>
                </a:tc>
                <a:tc>
                  <a:txBody>
                    <a:bodyPr/>
                    <a:lstStyle/>
                    <a:p>
                      <a:r>
                        <a:rPr lang="en-CA" sz="1200" b="0" dirty="0">
                          <a:solidFill>
                            <a:schemeClr val="bg1"/>
                          </a:solidFill>
                        </a:rPr>
                        <a:t>U(4,3)</a:t>
                      </a:r>
                      <a:endParaRPr lang="en-US" sz="1200" b="0" dirty="0">
                        <a:solidFill>
                          <a:schemeClr val="bg1"/>
                        </a:solidFill>
                      </a:endParaRPr>
                    </a:p>
                  </a:txBody>
                  <a:tcP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CA" sz="1200" b="0" dirty="0">
                          <a:solidFill>
                            <a:schemeClr val="bg1"/>
                          </a:solidFill>
                        </a:rPr>
                        <a:t>U(4,4)</a:t>
                      </a:r>
                      <a:endParaRPr lang="en-US" sz="1200" b="0" dirty="0">
                        <a:solidFill>
                          <a:schemeClr val="bg1"/>
                        </a:solidFill>
                      </a:endParaRPr>
                    </a:p>
                  </a:txBody>
                  <a:tcPr>
                    <a:noFill/>
                  </a:tcPr>
                </a:tc>
                <a:extLst>
                  <a:ext uri="{0D108BD9-81ED-4DB2-BD59-A6C34878D82A}">
                    <a16:rowId xmlns:a16="http://schemas.microsoft.com/office/drawing/2014/main" val="513981889"/>
                  </a:ext>
                </a:extLst>
              </a:tr>
            </a:tbl>
          </a:graphicData>
        </a:graphic>
      </p:graphicFrame>
      <mc:AlternateContent xmlns:mc="http://schemas.openxmlformats.org/markup-compatibility/2006" xmlns:a14="http://schemas.microsoft.com/office/drawing/2010/main">
        <mc:Choice Requires="a14">
          <p:sp>
            <p:nvSpPr>
              <p:cNvPr id="12" name="Espace réservé du contenu 2">
                <a:extLst>
                  <a:ext uri="{FF2B5EF4-FFF2-40B4-BE49-F238E27FC236}">
                    <a16:creationId xmlns:a16="http://schemas.microsoft.com/office/drawing/2014/main" id="{ABBF74B9-EE2C-4025-A781-1B9ECD358537}"/>
                  </a:ext>
                </a:extLst>
              </p:cNvPr>
              <p:cNvSpPr txBox="1">
                <a:spLocks/>
              </p:cNvSpPr>
              <p:nvPr/>
            </p:nvSpPr>
            <p:spPr bwMode="auto">
              <a:xfrm>
                <a:off x="3035190" y="4806171"/>
                <a:ext cx="5651610" cy="95600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Clr>
                    <a:srgbClr val="0000FF"/>
                  </a:buClr>
                  <a:buSzPct val="125000"/>
                  <a:buFont typeface="Lucida Grande" charset="0"/>
                  <a:buChar char="●"/>
                  <a:defRPr sz="20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Clr>
                    <a:srgbClr val="0000FF"/>
                  </a:buClr>
                  <a:buSzPct val="85000"/>
                  <a:buFont typeface="Wingdings" charset="0"/>
                  <a:buChar char="u"/>
                  <a:defRPr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Clr>
                    <a:srgbClr val="0000FF"/>
                  </a:buClr>
                  <a:buFont typeface="Lucida Grande" charset="0"/>
                  <a:buChar char="»"/>
                  <a:defRPr sz="16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Clr>
                    <a:srgbClr val="0000FF"/>
                  </a:buClr>
                  <a:buFont typeface="Arial" charset="0"/>
                  <a:buChar char="–"/>
                  <a:defRPr sz="16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Clr>
                    <a:srgbClr val="0000FF"/>
                  </a:buClr>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fr-CA" altLang="en-US" i="1" dirty="0"/>
                  <a:t>          U(i</a:t>
                </a:r>
                <a:r>
                  <a:rPr lang="fr-CA" altLang="en-US" i="1" baseline="-25000" dirty="0"/>
                  <a:t>0 </a:t>
                </a:r>
                <a:r>
                  <a:rPr lang="fr-CA" altLang="en-US" i="1" dirty="0"/>
                  <a:t>, j</a:t>
                </a:r>
                <a:r>
                  <a:rPr lang="fr-CA" altLang="en-US" i="1" baseline="-25000" dirty="0"/>
                  <a:t>0 </a:t>
                </a:r>
                <a:r>
                  <a:rPr lang="fr-CA" altLang="en-US" i="1" dirty="0"/>
                  <a:t>) </a:t>
                </a:r>
                <a:r>
                  <a:rPr lang="fr-CA" altLang="en-US" dirty="0"/>
                  <a:t>= </a:t>
                </a:r>
                <a14:m>
                  <m:oMath xmlns:m="http://schemas.openxmlformats.org/officeDocument/2006/math">
                    <m:sSub>
                      <m:sSubPr>
                        <m:ctrlPr>
                          <a:rPr lang="fr-CA" altLang="en-US" i="1" smtClean="0">
                            <a:solidFill>
                              <a:srgbClr val="836967"/>
                            </a:solidFill>
                            <a:latin typeface="Cambria Math" panose="02040503050406030204" pitchFamily="18" charset="0"/>
                          </a:rPr>
                        </m:ctrlPr>
                      </m:sSubPr>
                      <m:e>
                        <m:r>
                          <a:rPr lang="fr-CA" altLang="en-US" i="1" smtClean="0">
                            <a:latin typeface="Cambria Math" panose="02040503050406030204" pitchFamily="18" charset="0"/>
                          </a:rPr>
                          <m:t>𝛴</m:t>
                        </m:r>
                      </m:e>
                      <m:sub>
                        <m:r>
                          <a:rPr lang="fr-CA" altLang="en-US" i="1" smtClean="0">
                            <a:latin typeface="Cambria Math" panose="02040503050406030204" pitchFamily="18" charset="0"/>
                          </a:rPr>
                          <m:t>𝑖</m:t>
                        </m:r>
                      </m:sub>
                    </m:sSub>
                    <m:sSub>
                      <m:sSubPr>
                        <m:ctrlPr>
                          <a:rPr lang="fr-CA" altLang="en-US" i="1" smtClean="0">
                            <a:solidFill>
                              <a:srgbClr val="836967"/>
                            </a:solidFill>
                            <a:latin typeface="Cambria Math" panose="02040503050406030204" pitchFamily="18" charset="0"/>
                          </a:rPr>
                        </m:ctrlPr>
                      </m:sSubPr>
                      <m:e>
                        <m:r>
                          <a:rPr lang="fr-CA" altLang="en-US" i="1" smtClean="0">
                            <a:latin typeface="Cambria Math" panose="02040503050406030204" pitchFamily="18" charset="0"/>
                          </a:rPr>
                          <m:t>𝛴</m:t>
                        </m:r>
                      </m:e>
                      <m:sub>
                        <m:r>
                          <a:rPr lang="fr-CA" altLang="en-US" i="1" smtClean="0">
                            <a:latin typeface="Cambria Math" panose="02040503050406030204" pitchFamily="18" charset="0"/>
                          </a:rPr>
                          <m:t>𝑗</m:t>
                        </m:r>
                      </m:sub>
                    </m:sSub>
                    <m:r>
                      <a:rPr lang="en-CA" altLang="en-US" b="0" i="1" smtClean="0">
                        <a:latin typeface="Cambria Math" panose="02040503050406030204" pitchFamily="18" charset="0"/>
                      </a:rPr>
                      <m:t> </m:t>
                    </m:r>
                  </m:oMath>
                </a14:m>
                <a:r>
                  <a:rPr lang="fr-CA" altLang="en-US" i="1" dirty="0"/>
                  <a:t>X[</a:t>
                </a:r>
                <a:r>
                  <a:rPr lang="fr-CA" altLang="en-US" i="1" dirty="0" err="1"/>
                  <a:t>i,j</a:t>
                </a:r>
                <a:r>
                  <a:rPr lang="fr-CA" altLang="en-US" i="1" dirty="0"/>
                  <a:t>]</a:t>
                </a:r>
                <a:r>
                  <a:rPr lang="en-CA" sz="2000" i="1" dirty="0"/>
                  <a:t>G</a:t>
                </a:r>
                <a:r>
                  <a:rPr lang="el-GR" sz="2000" i="1" baseline="-25000" dirty="0"/>
                  <a:t>σ</a:t>
                </a:r>
                <a:r>
                  <a:rPr lang="en-CA" sz="2000" i="1" dirty="0"/>
                  <a:t>(d),</a:t>
                </a:r>
                <a:r>
                  <a:rPr lang="en-CA" sz="2000" dirty="0"/>
                  <a:t> </a:t>
                </a:r>
              </a:p>
              <a:p>
                <a:pPr marL="0" indent="0">
                  <a:buNone/>
                </a:pPr>
                <a:r>
                  <a:rPr lang="en-CA" dirty="0"/>
                  <a:t>                             </a:t>
                </a:r>
                <a:r>
                  <a:rPr lang="en-CA" sz="2000" i="1" dirty="0"/>
                  <a:t>d </a:t>
                </a:r>
                <a:r>
                  <a:rPr lang="en-CA" sz="2000" dirty="0" err="1"/>
                  <a:t>étant</a:t>
                </a:r>
                <a:r>
                  <a:rPr lang="en-CA" sz="2000" dirty="0"/>
                  <a:t> la distance de </a:t>
                </a:r>
                <a:r>
                  <a:rPr lang="fr-CA" altLang="en-US" i="1" dirty="0"/>
                  <a:t>(i</a:t>
                </a:r>
                <a:r>
                  <a:rPr lang="fr-CA" altLang="en-US" i="1" baseline="-25000" dirty="0"/>
                  <a:t>0</a:t>
                </a:r>
                <a:r>
                  <a:rPr lang="fr-CA" altLang="en-US" i="1" dirty="0"/>
                  <a:t>,j</a:t>
                </a:r>
                <a:r>
                  <a:rPr lang="fr-CA" altLang="en-US" i="1" baseline="-25000" dirty="0"/>
                  <a:t>0 </a:t>
                </a:r>
                <a:r>
                  <a:rPr lang="fr-CA" altLang="en-US" i="1" dirty="0"/>
                  <a:t>) </a:t>
                </a:r>
                <a:r>
                  <a:rPr lang="fr-CA" altLang="en-US" dirty="0"/>
                  <a:t>à </a:t>
                </a:r>
                <a:r>
                  <a:rPr lang="fr-CA" altLang="en-US" i="1" dirty="0"/>
                  <a:t>(</a:t>
                </a:r>
                <a:r>
                  <a:rPr lang="fr-CA" altLang="en-US" i="1" dirty="0" err="1"/>
                  <a:t>i,j</a:t>
                </a:r>
                <a:r>
                  <a:rPr lang="fr-CA" altLang="en-US" i="1" dirty="0"/>
                  <a:t>).</a:t>
                </a:r>
                <a:r>
                  <a:rPr lang="en-CA" sz="2000" i="1" dirty="0"/>
                  <a:t> </a:t>
                </a:r>
                <a:endParaRPr lang="fr-CA" altLang="en-US" b="1" i="1" dirty="0"/>
              </a:p>
              <a:p>
                <a:pPr>
                  <a:buFont typeface="Lucida Grande" pitchFamily="-84" charset="0"/>
                  <a:buNone/>
                </a:pPr>
                <a:endParaRPr lang="fr-CA" altLang="en-US" b="1" dirty="0"/>
              </a:p>
            </p:txBody>
          </p:sp>
        </mc:Choice>
        <mc:Fallback xmlns="">
          <p:sp>
            <p:nvSpPr>
              <p:cNvPr id="12" name="Espace réservé du contenu 2">
                <a:extLst>
                  <a:ext uri="{FF2B5EF4-FFF2-40B4-BE49-F238E27FC236}">
                    <a16:creationId xmlns:a16="http://schemas.microsoft.com/office/drawing/2014/main" id="{ABBF74B9-EE2C-4025-A781-1B9ECD358537}"/>
                  </a:ext>
                </a:extLst>
              </p:cNvPr>
              <p:cNvSpPr txBox="1">
                <a:spLocks noRot="1" noChangeAspect="1" noMove="1" noResize="1" noEditPoints="1" noAdjustHandles="1" noChangeArrowheads="1" noChangeShapeType="1" noTextEdit="1"/>
              </p:cNvSpPr>
              <p:nvPr/>
            </p:nvSpPr>
            <p:spPr bwMode="auto">
              <a:xfrm>
                <a:off x="3035190" y="4806171"/>
                <a:ext cx="5651610" cy="956002"/>
              </a:xfrm>
              <a:prstGeom prst="rect">
                <a:avLst/>
              </a:prstGeom>
              <a:blipFill>
                <a:blip r:embed="rId3"/>
                <a:stretch>
                  <a:fillRect t="-254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a:noFill/>
                  </a:rPr>
                  <a:t> </a:t>
                </a:r>
              </a:p>
            </p:txBody>
          </p:sp>
        </mc:Fallback>
      </mc:AlternateContent>
      <p:grpSp>
        <p:nvGrpSpPr>
          <p:cNvPr id="9" name="Group 8">
            <a:extLst>
              <a:ext uri="{FF2B5EF4-FFF2-40B4-BE49-F238E27FC236}">
                <a16:creationId xmlns:a16="http://schemas.microsoft.com/office/drawing/2014/main" id="{DB5EA4D7-2F5F-442F-80F8-DCD82D5F3D9D}"/>
              </a:ext>
            </a:extLst>
          </p:cNvPr>
          <p:cNvGrpSpPr/>
          <p:nvPr/>
        </p:nvGrpSpPr>
        <p:grpSpPr>
          <a:xfrm>
            <a:off x="4642914" y="5658985"/>
            <a:ext cx="2436162" cy="441551"/>
            <a:chOff x="590843" y="5894363"/>
            <a:chExt cx="2436162" cy="441551"/>
          </a:xfrm>
        </p:grpSpPr>
        <p:sp>
          <p:nvSpPr>
            <p:cNvPr id="6" name="TextBox 5">
              <a:extLst>
                <a:ext uri="{FF2B5EF4-FFF2-40B4-BE49-F238E27FC236}">
                  <a16:creationId xmlns:a16="http://schemas.microsoft.com/office/drawing/2014/main" id="{BDF1662D-EF79-40C5-BA35-EA3615BD1A30}"/>
                </a:ext>
              </a:extLst>
            </p:cNvPr>
            <p:cNvSpPr txBox="1"/>
            <p:nvPr/>
          </p:nvSpPr>
          <p:spPr>
            <a:xfrm>
              <a:off x="590843" y="5894363"/>
              <a:ext cx="873957" cy="369332"/>
            </a:xfrm>
            <a:prstGeom prst="rect">
              <a:avLst/>
            </a:prstGeom>
            <a:noFill/>
          </p:spPr>
          <p:txBody>
            <a:bodyPr wrap="none" rtlCol="0">
              <a:spAutoFit/>
            </a:bodyPr>
            <a:lstStyle/>
            <a:p>
              <a:r>
                <a:rPr lang="en-CA" sz="1800" i="1" dirty="0"/>
                <a:t>G</a:t>
              </a:r>
              <a:r>
                <a:rPr lang="el-GR" sz="1800" i="1" baseline="-25000" dirty="0"/>
                <a:t>σ</a:t>
              </a:r>
              <a:r>
                <a:rPr lang="en-CA" sz="1800" i="1" dirty="0"/>
                <a:t>(x) = </a:t>
              </a:r>
              <a:endParaRPr lang="en-US" i="1" dirty="0"/>
            </a:p>
          </p:txBody>
        </p:sp>
        <p:pic>
          <p:nvPicPr>
            <p:cNvPr id="15" name="Picture 14">
              <a:extLst>
                <a:ext uri="{FF2B5EF4-FFF2-40B4-BE49-F238E27FC236}">
                  <a16:creationId xmlns:a16="http://schemas.microsoft.com/office/drawing/2014/main" id="{33A83DE8-B608-49B2-8FA3-122709B97A47}"/>
                </a:ext>
              </a:extLst>
            </p:cNvPr>
            <p:cNvPicPr>
              <a:picLocks noChangeAspect="1"/>
            </p:cNvPicPr>
            <p:nvPr/>
          </p:nvPicPr>
          <p:blipFill>
            <a:blip r:embed="rId4"/>
            <a:stretch>
              <a:fillRect/>
            </a:stretch>
          </p:blipFill>
          <p:spPr>
            <a:xfrm>
              <a:off x="1306870" y="5894363"/>
              <a:ext cx="1720135" cy="441551"/>
            </a:xfrm>
            <a:prstGeom prst="rect">
              <a:avLst/>
            </a:prstGeom>
          </p:spPr>
        </p:pic>
      </p:grpSp>
      <p:sp>
        <p:nvSpPr>
          <p:cNvPr id="8" name="TextBox 7">
            <a:extLst>
              <a:ext uri="{FF2B5EF4-FFF2-40B4-BE49-F238E27FC236}">
                <a16:creationId xmlns:a16="http://schemas.microsoft.com/office/drawing/2014/main" id="{1FCF3D99-84E5-452E-A4A0-7C0F6D711662}"/>
              </a:ext>
            </a:extLst>
          </p:cNvPr>
          <p:cNvSpPr txBox="1"/>
          <p:nvPr/>
        </p:nvSpPr>
        <p:spPr>
          <a:xfrm>
            <a:off x="1921738" y="4250858"/>
            <a:ext cx="311304" cy="369332"/>
          </a:xfrm>
          <a:prstGeom prst="rect">
            <a:avLst/>
          </a:prstGeom>
          <a:noFill/>
        </p:spPr>
        <p:txBody>
          <a:bodyPr wrap="none" rtlCol="0">
            <a:spAutoFit/>
          </a:bodyPr>
          <a:lstStyle/>
          <a:p>
            <a:r>
              <a:rPr lang="en-CA" b="1" dirty="0"/>
              <a:t>X</a:t>
            </a:r>
            <a:endParaRPr lang="en-US" b="1" dirty="0"/>
          </a:p>
        </p:txBody>
      </p:sp>
      <p:sp>
        <p:nvSpPr>
          <p:cNvPr id="18" name="TextBox 17">
            <a:extLst>
              <a:ext uri="{FF2B5EF4-FFF2-40B4-BE49-F238E27FC236}">
                <a16:creationId xmlns:a16="http://schemas.microsoft.com/office/drawing/2014/main" id="{84B00466-DEE2-4CD4-ACA2-38EB5C283292}"/>
              </a:ext>
            </a:extLst>
          </p:cNvPr>
          <p:cNvSpPr txBox="1"/>
          <p:nvPr/>
        </p:nvSpPr>
        <p:spPr>
          <a:xfrm>
            <a:off x="6707818" y="4355512"/>
            <a:ext cx="335348" cy="369332"/>
          </a:xfrm>
          <a:prstGeom prst="rect">
            <a:avLst/>
          </a:prstGeom>
          <a:noFill/>
        </p:spPr>
        <p:txBody>
          <a:bodyPr wrap="none" rtlCol="0">
            <a:spAutoFit/>
          </a:bodyPr>
          <a:lstStyle/>
          <a:p>
            <a:r>
              <a:rPr lang="en-CA" b="1" dirty="0"/>
              <a:t>U</a:t>
            </a:r>
            <a:endParaRPr lang="en-US" b="1" dirty="0"/>
          </a:p>
        </p:txBody>
      </p:sp>
    </p:spTree>
    <p:extLst>
      <p:ext uri="{BB962C8B-B14F-4D97-AF65-F5344CB8AC3E}">
        <p14:creationId xmlns:p14="http://schemas.microsoft.com/office/powerpoint/2010/main" val="38793301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re 1">
            <a:extLst>
              <a:ext uri="{FF2B5EF4-FFF2-40B4-BE49-F238E27FC236}">
                <a16:creationId xmlns:a16="http://schemas.microsoft.com/office/drawing/2014/main" id="{93ED93B5-541C-4436-BB99-4A3EFB8C1EAD}"/>
              </a:ext>
            </a:extLst>
          </p:cNvPr>
          <p:cNvSpPr>
            <a:spLocks noGrp="1"/>
          </p:cNvSpPr>
          <p:nvPr>
            <p:ph type="title"/>
          </p:nvPr>
        </p:nvSpPr>
        <p:spPr/>
        <p:txBody>
          <a:bodyPr/>
          <a:lstStyle/>
          <a:p>
            <a:r>
              <a:rPr lang="fr-CA" altLang="en-US" dirty="0">
                <a:latin typeface="Arial" panose="020B0604020202020204" pitchFamily="34" charset="0"/>
              </a:rPr>
              <a:t>Lissage Gaussien d’une image</a:t>
            </a:r>
          </a:p>
        </p:txBody>
      </p:sp>
      <p:sp>
        <p:nvSpPr>
          <p:cNvPr id="51203" name="Espace réservé de la date 3">
            <a:extLst>
              <a:ext uri="{FF2B5EF4-FFF2-40B4-BE49-F238E27FC236}">
                <a16:creationId xmlns:a16="http://schemas.microsoft.com/office/drawing/2014/main" id="{9EC24F27-F4C4-4738-8F17-247A9F098BF1}"/>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fr-CA" altLang="en-US" sz="1400">
                <a:latin typeface="Calibri" panose="020F0502020204030204" pitchFamily="34" charset="0"/>
              </a:rPr>
              <a:t>IFT 615</a:t>
            </a:r>
            <a:endParaRPr lang="en-US" altLang="ko-KR" sz="1400">
              <a:latin typeface="Calibri" panose="020F0502020204030204" pitchFamily="34" charset="0"/>
            </a:endParaRPr>
          </a:p>
        </p:txBody>
      </p:sp>
      <p:sp>
        <p:nvSpPr>
          <p:cNvPr id="51204" name="Espace réservé du pied de page 4">
            <a:extLst>
              <a:ext uri="{FF2B5EF4-FFF2-40B4-BE49-F238E27FC236}">
                <a16:creationId xmlns:a16="http://schemas.microsoft.com/office/drawing/2014/main" id="{7B17705D-6DAB-4A0C-949B-6E3B5B343E9A}"/>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de-DE" altLang="ko-KR" sz="1400" dirty="0">
                <a:latin typeface="Calibri" panose="020F0502020204030204" pitchFamily="34" charset="0"/>
              </a:rPr>
              <a:t>Hugo Larochelle et Froduald Kabanza</a:t>
            </a:r>
            <a:endParaRPr lang="en-US" altLang="ko-KR" sz="1400" dirty="0">
              <a:latin typeface="Calibri" panose="020F0502020204030204" pitchFamily="34" charset="0"/>
            </a:endParaRPr>
          </a:p>
        </p:txBody>
      </p:sp>
      <p:sp>
        <p:nvSpPr>
          <p:cNvPr id="29701" name="Espace réservé du numéro de diapositive 5">
            <a:extLst>
              <a:ext uri="{FF2B5EF4-FFF2-40B4-BE49-F238E27FC236}">
                <a16:creationId xmlns:a16="http://schemas.microsoft.com/office/drawing/2014/main" id="{F432174C-04CC-4E5C-A7B1-92357E7DCB47}"/>
              </a:ext>
            </a:extLst>
          </p:cNvPr>
          <p:cNvSpPr>
            <a:spLocks noGrp="1"/>
          </p:cNvSpPr>
          <p:nvPr>
            <p:ph type="sldNum" sz="quarter" idx="12"/>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fld id="{1F75B2A2-6E67-452D-9EED-9A491F7E6196}" type="slidenum">
              <a:rPr lang="en-US" altLang="ko-KR" sz="1400">
                <a:latin typeface="Calibri" panose="020F0502020204030204" pitchFamily="34" charset="0"/>
              </a:rPr>
              <a:pPr eaLnBrk="1" hangingPunct="1"/>
              <a:t>46</a:t>
            </a:fld>
            <a:endParaRPr lang="en-US" altLang="ko-KR" sz="1400">
              <a:latin typeface="Calibri" panose="020F0502020204030204" pitchFamily="34" charset="0"/>
            </a:endParaRPr>
          </a:p>
        </p:txBody>
      </p:sp>
      <p:sp>
        <p:nvSpPr>
          <p:cNvPr id="13" name="Espace réservé du contenu 2">
            <a:extLst>
              <a:ext uri="{FF2B5EF4-FFF2-40B4-BE49-F238E27FC236}">
                <a16:creationId xmlns:a16="http://schemas.microsoft.com/office/drawing/2014/main" id="{DE9B4E3B-54BD-4147-9B43-50ED030385F3}"/>
              </a:ext>
            </a:extLst>
          </p:cNvPr>
          <p:cNvSpPr txBox="1">
            <a:spLocks/>
          </p:cNvSpPr>
          <p:nvPr/>
        </p:nvSpPr>
        <p:spPr bwMode="auto">
          <a:xfrm>
            <a:off x="504825" y="2921210"/>
            <a:ext cx="8181975" cy="44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Clr>
                <a:srgbClr val="0000FF"/>
              </a:buClr>
              <a:buSzPct val="125000"/>
              <a:buFont typeface="Lucida Grande" charset="0"/>
              <a:buChar char="●"/>
              <a:defRPr sz="20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Clr>
                <a:srgbClr val="0000FF"/>
              </a:buClr>
              <a:buSzPct val="85000"/>
              <a:buFont typeface="Wingdings" charset="0"/>
              <a:buChar char="u"/>
              <a:defRPr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Clr>
                <a:srgbClr val="0000FF"/>
              </a:buClr>
              <a:buFont typeface="Lucida Grande" charset="0"/>
              <a:buChar char="»"/>
              <a:defRPr sz="16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Clr>
                <a:srgbClr val="0000FF"/>
              </a:buClr>
              <a:buFont typeface="Arial" charset="0"/>
              <a:buChar char="–"/>
              <a:defRPr sz="16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Clr>
                <a:srgbClr val="0000FF"/>
              </a:buClr>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CA" altLang="en-US" dirty="0"/>
              <a:t>On dit que </a:t>
            </a:r>
            <a:r>
              <a:rPr lang="fr-CA" altLang="en-US" i="1" dirty="0"/>
              <a:t>U</a:t>
            </a:r>
            <a:r>
              <a:rPr lang="fr-CA" altLang="en-US" dirty="0"/>
              <a:t> est la </a:t>
            </a:r>
            <a:r>
              <a:rPr lang="fr-CA" altLang="en-US" b="1" dirty="0"/>
              <a:t>convolution</a:t>
            </a:r>
            <a:r>
              <a:rPr lang="fr-CA" altLang="en-US" dirty="0"/>
              <a:t> de </a:t>
            </a:r>
            <a:r>
              <a:rPr lang="en-CA" sz="2000" i="1" dirty="0"/>
              <a:t>G</a:t>
            </a:r>
            <a:r>
              <a:rPr lang="el-GR" sz="2000" i="1" baseline="-25000" dirty="0"/>
              <a:t>σ</a:t>
            </a:r>
            <a:r>
              <a:rPr lang="en-CA" sz="2000" i="1" dirty="0"/>
              <a:t> et X</a:t>
            </a:r>
            <a:r>
              <a:rPr lang="fr-CA" altLang="en-US" dirty="0"/>
              <a:t> </a:t>
            </a:r>
            <a:endParaRPr lang="en-CA" sz="2000" dirty="0"/>
          </a:p>
        </p:txBody>
      </p:sp>
      <p:sp>
        <p:nvSpPr>
          <p:cNvPr id="14" name="Espace réservé du contenu 2">
            <a:extLst>
              <a:ext uri="{FF2B5EF4-FFF2-40B4-BE49-F238E27FC236}">
                <a16:creationId xmlns:a16="http://schemas.microsoft.com/office/drawing/2014/main" id="{E5B48B42-239E-455B-B1DB-81D5AFD41F81}"/>
              </a:ext>
            </a:extLst>
          </p:cNvPr>
          <p:cNvSpPr txBox="1">
            <a:spLocks/>
          </p:cNvSpPr>
          <p:nvPr/>
        </p:nvSpPr>
        <p:spPr bwMode="auto">
          <a:xfrm>
            <a:off x="504825" y="4028720"/>
            <a:ext cx="8181975" cy="44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Clr>
                <a:srgbClr val="0000FF"/>
              </a:buClr>
              <a:buSzPct val="125000"/>
              <a:buFont typeface="Lucida Grande" charset="0"/>
              <a:buChar char="●"/>
              <a:defRPr sz="20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Clr>
                <a:srgbClr val="0000FF"/>
              </a:buClr>
              <a:buSzPct val="85000"/>
              <a:buFont typeface="Wingdings" charset="0"/>
              <a:buChar char="u"/>
              <a:defRPr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Clr>
                <a:srgbClr val="0000FF"/>
              </a:buClr>
              <a:buFont typeface="Lucida Grande" charset="0"/>
              <a:buChar char="»"/>
              <a:defRPr sz="16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Clr>
                <a:srgbClr val="0000FF"/>
              </a:buClr>
              <a:buFont typeface="Arial" charset="0"/>
              <a:buChar char="–"/>
              <a:defRPr sz="16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Clr>
                <a:srgbClr val="0000FF"/>
              </a:buClr>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CA" altLang="en-US" dirty="0"/>
              <a:t>De </a:t>
            </a:r>
            <a:r>
              <a:rPr lang="en-CA" altLang="en-US" dirty="0" err="1"/>
              <a:t>façon</a:t>
            </a:r>
            <a:r>
              <a:rPr lang="en-CA" altLang="en-US" dirty="0"/>
              <a:t> </a:t>
            </a:r>
            <a:r>
              <a:rPr lang="en-CA" altLang="en-US" dirty="0" err="1"/>
              <a:t>générale</a:t>
            </a:r>
            <a:r>
              <a:rPr lang="en-CA" altLang="en-US" dirty="0"/>
              <a:t> </a:t>
            </a:r>
            <a:r>
              <a:rPr lang="en-CA" altLang="en-US" i="1" dirty="0"/>
              <a:t>u</a:t>
            </a:r>
            <a:r>
              <a:rPr lang="en-CA" altLang="en-US" dirty="0"/>
              <a:t> </a:t>
            </a:r>
            <a:r>
              <a:rPr lang="en-CA" altLang="en-US" dirty="0" err="1"/>
              <a:t>est</a:t>
            </a:r>
            <a:r>
              <a:rPr lang="en-CA" altLang="en-US" dirty="0"/>
              <a:t> la </a:t>
            </a:r>
            <a:r>
              <a:rPr lang="en-CA" altLang="en-US" b="1" dirty="0"/>
              <a:t>convolution</a:t>
            </a:r>
            <a:r>
              <a:rPr lang="en-CA" altLang="en-US" dirty="0"/>
              <a:t> de deux functions </a:t>
            </a:r>
            <a:r>
              <a:rPr lang="en-CA" altLang="en-US" i="1" dirty="0"/>
              <a:t>f </a:t>
            </a:r>
            <a:r>
              <a:rPr lang="en-CA" altLang="en-US" dirty="0"/>
              <a:t>et </a:t>
            </a:r>
            <a:r>
              <a:rPr lang="en-CA" altLang="en-US" i="1" dirty="0"/>
              <a:t>g</a:t>
            </a:r>
            <a:r>
              <a:rPr lang="en-CA" altLang="en-US" dirty="0"/>
              <a:t> (</a:t>
            </a:r>
            <a:r>
              <a:rPr lang="en-CA" altLang="en-US" i="1" dirty="0"/>
              <a:t>u</a:t>
            </a:r>
            <a:r>
              <a:rPr lang="en-CA" altLang="en-US" dirty="0"/>
              <a:t> = </a:t>
            </a:r>
            <a:r>
              <a:rPr lang="en-CA" altLang="en-US" i="1" dirty="0"/>
              <a:t>f    g</a:t>
            </a:r>
            <a:r>
              <a:rPr lang="en-CA" altLang="en-US" dirty="0"/>
              <a:t>), </a:t>
            </a:r>
            <a:r>
              <a:rPr lang="en-CA" altLang="en-US" dirty="0" err="1"/>
              <a:t>si</a:t>
            </a:r>
            <a:r>
              <a:rPr lang="en-CA" altLang="en-US" dirty="0"/>
              <a:t> </a:t>
            </a:r>
            <a:endParaRPr lang="en-CA" sz="2000" dirty="0"/>
          </a:p>
        </p:txBody>
      </p:sp>
      <p:pic>
        <p:nvPicPr>
          <p:cNvPr id="15" name="Picture 14">
            <a:extLst>
              <a:ext uri="{FF2B5EF4-FFF2-40B4-BE49-F238E27FC236}">
                <a16:creationId xmlns:a16="http://schemas.microsoft.com/office/drawing/2014/main" id="{02D43ACE-7473-4ED8-B2E5-5971924737EC}"/>
              </a:ext>
            </a:extLst>
          </p:cNvPr>
          <p:cNvPicPr>
            <a:picLocks noChangeAspect="1"/>
          </p:cNvPicPr>
          <p:nvPr/>
        </p:nvPicPr>
        <p:blipFill>
          <a:blip r:embed="rId3"/>
          <a:stretch>
            <a:fillRect/>
          </a:stretch>
        </p:blipFill>
        <p:spPr>
          <a:xfrm>
            <a:off x="8041418" y="4138111"/>
            <a:ext cx="215606" cy="221381"/>
          </a:xfrm>
          <a:prstGeom prst="rect">
            <a:avLst/>
          </a:prstGeom>
        </p:spPr>
      </p:pic>
      <p:sp>
        <p:nvSpPr>
          <p:cNvPr id="2" name="TextBox 1">
            <a:extLst>
              <a:ext uri="{FF2B5EF4-FFF2-40B4-BE49-F238E27FC236}">
                <a16:creationId xmlns:a16="http://schemas.microsoft.com/office/drawing/2014/main" id="{3537BEB8-536F-4995-9859-A11D91C170A0}"/>
              </a:ext>
            </a:extLst>
          </p:cNvPr>
          <p:cNvSpPr txBox="1"/>
          <p:nvPr/>
        </p:nvSpPr>
        <p:spPr>
          <a:xfrm>
            <a:off x="2129468" y="4734331"/>
            <a:ext cx="926857" cy="369332"/>
          </a:xfrm>
          <a:prstGeom prst="rect">
            <a:avLst/>
          </a:prstGeom>
          <a:noFill/>
        </p:spPr>
        <p:txBody>
          <a:bodyPr wrap="none" rtlCol="0">
            <a:spAutoFit/>
          </a:bodyPr>
          <a:lstStyle/>
          <a:p>
            <a:r>
              <a:rPr lang="en-CA" i="1" dirty="0"/>
              <a:t>C(</a:t>
            </a:r>
            <a:r>
              <a:rPr lang="en-CA" i="1" dirty="0" err="1"/>
              <a:t>x,y</a:t>
            </a:r>
            <a:r>
              <a:rPr lang="en-CA" i="1" dirty="0"/>
              <a:t>)</a:t>
            </a:r>
            <a:r>
              <a:rPr lang="en-CA" dirty="0"/>
              <a:t> = </a:t>
            </a:r>
            <a:endParaRPr lang="en-US" dirty="0"/>
          </a:p>
        </p:txBody>
      </p:sp>
      <p:pic>
        <p:nvPicPr>
          <p:cNvPr id="7" name="Picture 6">
            <a:extLst>
              <a:ext uri="{FF2B5EF4-FFF2-40B4-BE49-F238E27FC236}">
                <a16:creationId xmlns:a16="http://schemas.microsoft.com/office/drawing/2014/main" id="{3B1116A5-8449-4B24-8428-B8B404810BEB}"/>
              </a:ext>
            </a:extLst>
          </p:cNvPr>
          <p:cNvPicPr>
            <a:picLocks noChangeAspect="1"/>
          </p:cNvPicPr>
          <p:nvPr/>
        </p:nvPicPr>
        <p:blipFill>
          <a:blip r:embed="rId4"/>
          <a:stretch>
            <a:fillRect/>
          </a:stretch>
        </p:blipFill>
        <p:spPr>
          <a:xfrm>
            <a:off x="3002518" y="4556259"/>
            <a:ext cx="2963118" cy="740780"/>
          </a:xfrm>
          <a:prstGeom prst="rect">
            <a:avLst/>
          </a:prstGeom>
        </p:spPr>
      </p:pic>
      <mc:AlternateContent xmlns:mc="http://schemas.openxmlformats.org/markup-compatibility/2006" xmlns:a14="http://schemas.microsoft.com/office/drawing/2010/main">
        <mc:Choice Requires="a14">
          <p:sp>
            <p:nvSpPr>
              <p:cNvPr id="21" name="Espace réservé du contenu 2">
                <a:extLst>
                  <a:ext uri="{FF2B5EF4-FFF2-40B4-BE49-F238E27FC236}">
                    <a16:creationId xmlns:a16="http://schemas.microsoft.com/office/drawing/2014/main" id="{EDE83F4A-A0D9-43FE-998D-5C373564DB6A}"/>
                  </a:ext>
                </a:extLst>
              </p:cNvPr>
              <p:cNvSpPr txBox="1">
                <a:spLocks/>
              </p:cNvSpPr>
              <p:nvPr/>
            </p:nvSpPr>
            <p:spPr bwMode="auto">
              <a:xfrm>
                <a:off x="3759145" y="1478893"/>
                <a:ext cx="5651610" cy="95600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Clr>
                    <a:srgbClr val="0000FF"/>
                  </a:buClr>
                  <a:buSzPct val="125000"/>
                  <a:buFont typeface="Lucida Grande" charset="0"/>
                  <a:buChar char="●"/>
                  <a:defRPr sz="20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Clr>
                    <a:srgbClr val="0000FF"/>
                  </a:buClr>
                  <a:buSzPct val="85000"/>
                  <a:buFont typeface="Wingdings" charset="0"/>
                  <a:buChar char="u"/>
                  <a:defRPr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Clr>
                    <a:srgbClr val="0000FF"/>
                  </a:buClr>
                  <a:buFont typeface="Lucida Grande" charset="0"/>
                  <a:buChar char="»"/>
                  <a:defRPr sz="16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Clr>
                    <a:srgbClr val="0000FF"/>
                  </a:buClr>
                  <a:buFont typeface="Arial" charset="0"/>
                  <a:buChar char="–"/>
                  <a:defRPr sz="16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Clr>
                    <a:srgbClr val="0000FF"/>
                  </a:buClr>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fr-CA" altLang="en-US" i="1" dirty="0"/>
                  <a:t>          U(i</a:t>
                </a:r>
                <a:r>
                  <a:rPr lang="fr-CA" altLang="en-US" i="1" baseline="-25000" dirty="0"/>
                  <a:t>0 </a:t>
                </a:r>
                <a:r>
                  <a:rPr lang="fr-CA" altLang="en-US" i="1" dirty="0"/>
                  <a:t>, j</a:t>
                </a:r>
                <a:r>
                  <a:rPr lang="fr-CA" altLang="en-US" i="1" baseline="-25000" dirty="0"/>
                  <a:t>0 </a:t>
                </a:r>
                <a:r>
                  <a:rPr lang="fr-CA" altLang="en-US" i="1" dirty="0"/>
                  <a:t>) </a:t>
                </a:r>
                <a:r>
                  <a:rPr lang="fr-CA" altLang="en-US" dirty="0"/>
                  <a:t>= </a:t>
                </a:r>
                <a14:m>
                  <m:oMath xmlns:m="http://schemas.openxmlformats.org/officeDocument/2006/math">
                    <m:sSub>
                      <m:sSubPr>
                        <m:ctrlPr>
                          <a:rPr lang="fr-CA" altLang="en-US" i="1" smtClean="0">
                            <a:solidFill>
                              <a:srgbClr val="836967"/>
                            </a:solidFill>
                            <a:latin typeface="Cambria Math" panose="02040503050406030204" pitchFamily="18" charset="0"/>
                          </a:rPr>
                        </m:ctrlPr>
                      </m:sSubPr>
                      <m:e>
                        <m:r>
                          <a:rPr lang="fr-CA" altLang="en-US" i="1" smtClean="0">
                            <a:latin typeface="Cambria Math" panose="02040503050406030204" pitchFamily="18" charset="0"/>
                          </a:rPr>
                          <m:t>𝛴</m:t>
                        </m:r>
                      </m:e>
                      <m:sub>
                        <m:r>
                          <a:rPr lang="fr-CA" altLang="en-US" i="1" smtClean="0">
                            <a:latin typeface="Cambria Math" panose="02040503050406030204" pitchFamily="18" charset="0"/>
                          </a:rPr>
                          <m:t>𝑖</m:t>
                        </m:r>
                      </m:sub>
                    </m:sSub>
                    <m:sSub>
                      <m:sSubPr>
                        <m:ctrlPr>
                          <a:rPr lang="fr-CA" altLang="en-US" i="1" smtClean="0">
                            <a:solidFill>
                              <a:srgbClr val="836967"/>
                            </a:solidFill>
                            <a:latin typeface="Cambria Math" panose="02040503050406030204" pitchFamily="18" charset="0"/>
                          </a:rPr>
                        </m:ctrlPr>
                      </m:sSubPr>
                      <m:e>
                        <m:r>
                          <a:rPr lang="fr-CA" altLang="en-US" i="1" smtClean="0">
                            <a:latin typeface="Cambria Math" panose="02040503050406030204" pitchFamily="18" charset="0"/>
                          </a:rPr>
                          <m:t>𝛴</m:t>
                        </m:r>
                      </m:e>
                      <m:sub>
                        <m:r>
                          <a:rPr lang="fr-CA" altLang="en-US" i="1" smtClean="0">
                            <a:latin typeface="Cambria Math" panose="02040503050406030204" pitchFamily="18" charset="0"/>
                          </a:rPr>
                          <m:t>𝑗</m:t>
                        </m:r>
                      </m:sub>
                    </m:sSub>
                    <m:r>
                      <a:rPr lang="en-CA" altLang="en-US" b="0" i="1" smtClean="0">
                        <a:latin typeface="Cambria Math" panose="02040503050406030204" pitchFamily="18" charset="0"/>
                      </a:rPr>
                      <m:t> </m:t>
                    </m:r>
                  </m:oMath>
                </a14:m>
                <a:r>
                  <a:rPr lang="fr-CA" altLang="en-US" i="1" dirty="0"/>
                  <a:t>X[</a:t>
                </a:r>
                <a:r>
                  <a:rPr lang="fr-CA" altLang="en-US" i="1" dirty="0" err="1"/>
                  <a:t>i,j</a:t>
                </a:r>
                <a:r>
                  <a:rPr lang="fr-CA" altLang="en-US" i="1" dirty="0"/>
                  <a:t>]</a:t>
                </a:r>
                <a:r>
                  <a:rPr lang="en-CA" sz="2000" i="1" dirty="0"/>
                  <a:t>G</a:t>
                </a:r>
                <a:r>
                  <a:rPr lang="el-GR" sz="2000" i="1" baseline="-25000" dirty="0"/>
                  <a:t>σ</a:t>
                </a:r>
                <a:r>
                  <a:rPr lang="en-CA" sz="2000" i="1" dirty="0"/>
                  <a:t>(d),</a:t>
                </a:r>
                <a:r>
                  <a:rPr lang="en-CA" sz="2000" dirty="0"/>
                  <a:t> </a:t>
                </a:r>
              </a:p>
              <a:p>
                <a:pPr marL="0" indent="0">
                  <a:buNone/>
                </a:pPr>
                <a:r>
                  <a:rPr lang="en-CA" dirty="0"/>
                  <a:t>                             </a:t>
                </a:r>
                <a:r>
                  <a:rPr lang="en-CA" sz="2000" i="1" dirty="0"/>
                  <a:t>d </a:t>
                </a:r>
                <a:r>
                  <a:rPr lang="en-CA" sz="2000" dirty="0" err="1"/>
                  <a:t>étant</a:t>
                </a:r>
                <a:r>
                  <a:rPr lang="en-CA" sz="2000" dirty="0"/>
                  <a:t> la distance de </a:t>
                </a:r>
                <a:r>
                  <a:rPr lang="fr-CA" altLang="en-US" i="1" dirty="0"/>
                  <a:t>(i</a:t>
                </a:r>
                <a:r>
                  <a:rPr lang="fr-CA" altLang="en-US" i="1" baseline="-25000" dirty="0"/>
                  <a:t>0</a:t>
                </a:r>
                <a:r>
                  <a:rPr lang="fr-CA" altLang="en-US" i="1" dirty="0"/>
                  <a:t>,j</a:t>
                </a:r>
                <a:r>
                  <a:rPr lang="fr-CA" altLang="en-US" i="1" baseline="-25000" dirty="0"/>
                  <a:t>0 </a:t>
                </a:r>
                <a:r>
                  <a:rPr lang="fr-CA" altLang="en-US" i="1" dirty="0"/>
                  <a:t>) </a:t>
                </a:r>
                <a:r>
                  <a:rPr lang="fr-CA" altLang="en-US" dirty="0"/>
                  <a:t>à </a:t>
                </a:r>
                <a:r>
                  <a:rPr lang="fr-CA" altLang="en-US" i="1" dirty="0"/>
                  <a:t>(</a:t>
                </a:r>
                <a:r>
                  <a:rPr lang="fr-CA" altLang="en-US" i="1" dirty="0" err="1"/>
                  <a:t>i,j</a:t>
                </a:r>
                <a:r>
                  <a:rPr lang="fr-CA" altLang="en-US" i="1" dirty="0"/>
                  <a:t>).</a:t>
                </a:r>
                <a:r>
                  <a:rPr lang="en-CA" sz="2000" i="1" dirty="0"/>
                  <a:t> </a:t>
                </a:r>
                <a:endParaRPr lang="fr-CA" altLang="en-US" b="1" i="1" dirty="0"/>
              </a:p>
              <a:p>
                <a:pPr>
                  <a:buFont typeface="Lucida Grande" pitchFamily="-84" charset="0"/>
                  <a:buNone/>
                </a:pPr>
                <a:endParaRPr lang="fr-CA" altLang="en-US" b="1" dirty="0"/>
              </a:p>
            </p:txBody>
          </p:sp>
        </mc:Choice>
        <mc:Fallback xmlns="">
          <p:sp>
            <p:nvSpPr>
              <p:cNvPr id="21" name="Espace réservé du contenu 2">
                <a:extLst>
                  <a:ext uri="{FF2B5EF4-FFF2-40B4-BE49-F238E27FC236}">
                    <a16:creationId xmlns:a16="http://schemas.microsoft.com/office/drawing/2014/main" id="{EDE83F4A-A0D9-43FE-998D-5C373564DB6A}"/>
                  </a:ext>
                </a:extLst>
              </p:cNvPr>
              <p:cNvSpPr txBox="1">
                <a:spLocks noRot="1" noChangeAspect="1" noMove="1" noResize="1" noEditPoints="1" noAdjustHandles="1" noChangeArrowheads="1" noChangeShapeType="1" noTextEdit="1"/>
              </p:cNvSpPr>
              <p:nvPr/>
            </p:nvSpPr>
            <p:spPr bwMode="auto">
              <a:xfrm>
                <a:off x="3759145" y="1478893"/>
                <a:ext cx="5651610" cy="956002"/>
              </a:xfrm>
              <a:prstGeom prst="rect">
                <a:avLst/>
              </a:prstGeom>
              <a:blipFill>
                <a:blip r:embed="rId5"/>
                <a:stretch>
                  <a:fillRect t="-320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a:noFill/>
                  </a:rPr>
                  <a:t> </a:t>
                </a:r>
              </a:p>
            </p:txBody>
          </p:sp>
        </mc:Fallback>
      </mc:AlternateContent>
      <p:grpSp>
        <p:nvGrpSpPr>
          <p:cNvPr id="22" name="Group 21">
            <a:extLst>
              <a:ext uri="{FF2B5EF4-FFF2-40B4-BE49-F238E27FC236}">
                <a16:creationId xmlns:a16="http://schemas.microsoft.com/office/drawing/2014/main" id="{3DDB4F12-4805-4A99-96AC-B471C549072F}"/>
              </a:ext>
            </a:extLst>
          </p:cNvPr>
          <p:cNvGrpSpPr/>
          <p:nvPr/>
        </p:nvGrpSpPr>
        <p:grpSpPr>
          <a:xfrm>
            <a:off x="5366869" y="2331707"/>
            <a:ext cx="2436162" cy="441551"/>
            <a:chOff x="590843" y="5894363"/>
            <a:chExt cx="2436162" cy="441551"/>
          </a:xfrm>
        </p:grpSpPr>
        <p:sp>
          <p:nvSpPr>
            <p:cNvPr id="23" name="TextBox 22">
              <a:extLst>
                <a:ext uri="{FF2B5EF4-FFF2-40B4-BE49-F238E27FC236}">
                  <a16:creationId xmlns:a16="http://schemas.microsoft.com/office/drawing/2014/main" id="{7FCBC439-5B81-4184-920A-C942D097E14B}"/>
                </a:ext>
              </a:extLst>
            </p:cNvPr>
            <p:cNvSpPr txBox="1"/>
            <p:nvPr/>
          </p:nvSpPr>
          <p:spPr>
            <a:xfrm>
              <a:off x="590843" y="5894363"/>
              <a:ext cx="873957" cy="369332"/>
            </a:xfrm>
            <a:prstGeom prst="rect">
              <a:avLst/>
            </a:prstGeom>
            <a:noFill/>
          </p:spPr>
          <p:txBody>
            <a:bodyPr wrap="none" rtlCol="0">
              <a:spAutoFit/>
            </a:bodyPr>
            <a:lstStyle/>
            <a:p>
              <a:r>
                <a:rPr lang="en-CA" sz="1800" i="1" dirty="0"/>
                <a:t>G</a:t>
              </a:r>
              <a:r>
                <a:rPr lang="el-GR" sz="1800" i="1" baseline="-25000" dirty="0"/>
                <a:t>σ</a:t>
              </a:r>
              <a:r>
                <a:rPr lang="en-CA" sz="1800" i="1" dirty="0"/>
                <a:t>(x) = </a:t>
              </a:r>
              <a:endParaRPr lang="en-US" i="1" dirty="0"/>
            </a:p>
          </p:txBody>
        </p:sp>
        <p:pic>
          <p:nvPicPr>
            <p:cNvPr id="24" name="Picture 23">
              <a:extLst>
                <a:ext uri="{FF2B5EF4-FFF2-40B4-BE49-F238E27FC236}">
                  <a16:creationId xmlns:a16="http://schemas.microsoft.com/office/drawing/2014/main" id="{AB253CA3-C23B-4A7C-B96F-5EBEEF2188AA}"/>
                </a:ext>
              </a:extLst>
            </p:cNvPr>
            <p:cNvPicPr>
              <a:picLocks noChangeAspect="1"/>
            </p:cNvPicPr>
            <p:nvPr/>
          </p:nvPicPr>
          <p:blipFill>
            <a:blip r:embed="rId6"/>
            <a:stretch>
              <a:fillRect/>
            </a:stretch>
          </p:blipFill>
          <p:spPr>
            <a:xfrm>
              <a:off x="1306870" y="5894363"/>
              <a:ext cx="1720135" cy="441551"/>
            </a:xfrm>
            <a:prstGeom prst="rect">
              <a:avLst/>
            </a:prstGeom>
          </p:spPr>
        </p:pic>
      </p:grpSp>
      <p:sp>
        <p:nvSpPr>
          <p:cNvPr id="26" name="Espace réservé du contenu 2">
            <a:extLst>
              <a:ext uri="{FF2B5EF4-FFF2-40B4-BE49-F238E27FC236}">
                <a16:creationId xmlns:a16="http://schemas.microsoft.com/office/drawing/2014/main" id="{1F408DCF-8E6D-49DE-A732-B3E45A0468F6}"/>
              </a:ext>
            </a:extLst>
          </p:cNvPr>
          <p:cNvSpPr txBox="1">
            <a:spLocks/>
          </p:cNvSpPr>
          <p:nvPr/>
        </p:nvSpPr>
        <p:spPr bwMode="auto">
          <a:xfrm>
            <a:off x="536575" y="5573516"/>
            <a:ext cx="8181975" cy="865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Clr>
                <a:srgbClr val="0000FF"/>
              </a:buClr>
              <a:buSzPct val="125000"/>
              <a:buFont typeface="Lucida Grande" charset="0"/>
              <a:buChar char="●"/>
              <a:defRPr sz="20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Clr>
                <a:srgbClr val="0000FF"/>
              </a:buClr>
              <a:buSzPct val="85000"/>
              <a:buFont typeface="Wingdings" charset="0"/>
              <a:buChar char="u"/>
              <a:defRPr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Clr>
                <a:srgbClr val="0000FF"/>
              </a:buClr>
              <a:buFont typeface="Lucida Grande" charset="0"/>
              <a:buChar char="»"/>
              <a:defRPr sz="16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Clr>
                <a:srgbClr val="0000FF"/>
              </a:buClr>
              <a:buFont typeface="Arial" charset="0"/>
              <a:buChar char="–"/>
              <a:defRPr sz="16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Clr>
                <a:srgbClr val="0000FF"/>
              </a:buClr>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CA" altLang="en-US" dirty="0"/>
              <a:t>Vu que </a:t>
            </a:r>
            <a:r>
              <a:rPr lang="en-CA" altLang="en-US" dirty="0" err="1"/>
              <a:t>l’influence</a:t>
            </a:r>
            <a:r>
              <a:rPr lang="en-CA" altLang="en-US" dirty="0"/>
              <a:t> </a:t>
            </a:r>
            <a:r>
              <a:rPr lang="en-CA" altLang="en-US" dirty="0" err="1"/>
              <a:t>d’une</a:t>
            </a:r>
            <a:r>
              <a:rPr lang="en-CA" altLang="en-US" dirty="0"/>
              <a:t> </a:t>
            </a:r>
            <a:r>
              <a:rPr lang="en-CA" altLang="en-US" dirty="0" err="1"/>
              <a:t>gaussienne</a:t>
            </a:r>
            <a:r>
              <a:rPr lang="en-CA" altLang="en-US" dirty="0"/>
              <a:t> </a:t>
            </a:r>
            <a:r>
              <a:rPr lang="en-CA" altLang="en-US" dirty="0" err="1"/>
              <a:t>s’atténue</a:t>
            </a:r>
            <a:r>
              <a:rPr lang="en-CA" altLang="en-US" dirty="0"/>
              <a:t> </a:t>
            </a:r>
            <a:r>
              <a:rPr lang="en-CA" altLang="en-US" dirty="0" err="1"/>
              <a:t>rapidement</a:t>
            </a:r>
            <a:r>
              <a:rPr lang="en-CA" altLang="en-US" dirty="0"/>
              <a:t> avec la distance, </a:t>
            </a:r>
            <a:r>
              <a:rPr lang="en-CA" altLang="en-US" dirty="0" err="1"/>
              <a:t>en</a:t>
            </a:r>
            <a:r>
              <a:rPr lang="en-CA" altLang="en-US" dirty="0"/>
              <a:t> </a:t>
            </a:r>
            <a:r>
              <a:rPr lang="en-CA" altLang="en-US" dirty="0" err="1"/>
              <a:t>général</a:t>
            </a:r>
            <a:r>
              <a:rPr lang="en-CA" altLang="en-US" dirty="0"/>
              <a:t> on </a:t>
            </a:r>
            <a:r>
              <a:rPr lang="en-CA" altLang="en-US" dirty="0" err="1"/>
              <a:t>remplace</a:t>
            </a:r>
            <a:r>
              <a:rPr lang="en-CA" altLang="en-US" dirty="0"/>
              <a:t> +- ∞ par +- 3</a:t>
            </a:r>
            <a:r>
              <a:rPr lang="el-GR" altLang="en-US" dirty="0"/>
              <a:t>σ</a:t>
            </a:r>
            <a:endParaRPr lang="en-CA" sz="2000" dirty="0"/>
          </a:p>
        </p:txBody>
      </p:sp>
    </p:spTree>
    <p:extLst>
      <p:ext uri="{BB962C8B-B14F-4D97-AF65-F5344CB8AC3E}">
        <p14:creationId xmlns:p14="http://schemas.microsoft.com/office/powerpoint/2010/main" val="31754632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re 1">
            <a:extLst>
              <a:ext uri="{FF2B5EF4-FFF2-40B4-BE49-F238E27FC236}">
                <a16:creationId xmlns:a16="http://schemas.microsoft.com/office/drawing/2014/main" id="{93ED93B5-541C-4436-BB99-4A3EFB8C1EAD}"/>
              </a:ext>
            </a:extLst>
          </p:cNvPr>
          <p:cNvSpPr>
            <a:spLocks noGrp="1"/>
          </p:cNvSpPr>
          <p:nvPr>
            <p:ph type="title"/>
          </p:nvPr>
        </p:nvSpPr>
        <p:spPr/>
        <p:txBody>
          <a:bodyPr/>
          <a:lstStyle/>
          <a:p>
            <a:r>
              <a:rPr lang="fr-CA" altLang="en-US" dirty="0">
                <a:latin typeface="Arial" panose="020B0604020202020204" pitchFamily="34" charset="0"/>
              </a:rPr>
              <a:t>Lissage Gaussien d’une image</a:t>
            </a:r>
          </a:p>
        </p:txBody>
      </p:sp>
      <p:sp>
        <p:nvSpPr>
          <p:cNvPr id="51203" name="Espace réservé de la date 3">
            <a:extLst>
              <a:ext uri="{FF2B5EF4-FFF2-40B4-BE49-F238E27FC236}">
                <a16:creationId xmlns:a16="http://schemas.microsoft.com/office/drawing/2014/main" id="{9EC24F27-F4C4-4738-8F17-247A9F098BF1}"/>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fr-CA" altLang="en-US" sz="1400">
                <a:latin typeface="Calibri" panose="020F0502020204030204" pitchFamily="34" charset="0"/>
              </a:rPr>
              <a:t>IFT 615</a:t>
            </a:r>
            <a:endParaRPr lang="en-US" altLang="ko-KR" sz="1400">
              <a:latin typeface="Calibri" panose="020F0502020204030204" pitchFamily="34" charset="0"/>
            </a:endParaRPr>
          </a:p>
        </p:txBody>
      </p:sp>
      <p:sp>
        <p:nvSpPr>
          <p:cNvPr id="51204" name="Espace réservé du pied de page 4">
            <a:extLst>
              <a:ext uri="{FF2B5EF4-FFF2-40B4-BE49-F238E27FC236}">
                <a16:creationId xmlns:a16="http://schemas.microsoft.com/office/drawing/2014/main" id="{7B17705D-6DAB-4A0C-949B-6E3B5B343E9A}"/>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de-DE" altLang="ko-KR" sz="1400" dirty="0">
                <a:latin typeface="Calibri" panose="020F0502020204030204" pitchFamily="34" charset="0"/>
              </a:rPr>
              <a:t>Hugo Larochelle et Froduald Kabanza</a:t>
            </a:r>
            <a:endParaRPr lang="en-US" altLang="ko-KR" sz="1400" dirty="0">
              <a:latin typeface="Calibri" panose="020F0502020204030204" pitchFamily="34" charset="0"/>
            </a:endParaRPr>
          </a:p>
        </p:txBody>
      </p:sp>
      <p:sp>
        <p:nvSpPr>
          <p:cNvPr id="29701" name="Espace réservé du numéro de diapositive 5">
            <a:extLst>
              <a:ext uri="{FF2B5EF4-FFF2-40B4-BE49-F238E27FC236}">
                <a16:creationId xmlns:a16="http://schemas.microsoft.com/office/drawing/2014/main" id="{F432174C-04CC-4E5C-A7B1-92357E7DCB47}"/>
              </a:ext>
            </a:extLst>
          </p:cNvPr>
          <p:cNvSpPr>
            <a:spLocks noGrp="1"/>
          </p:cNvSpPr>
          <p:nvPr>
            <p:ph type="sldNum" sz="quarter" idx="12"/>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fld id="{1F75B2A2-6E67-452D-9EED-9A491F7E6196}" type="slidenum">
              <a:rPr lang="en-US" altLang="ko-KR" sz="1400">
                <a:latin typeface="Calibri" panose="020F0502020204030204" pitchFamily="34" charset="0"/>
              </a:rPr>
              <a:pPr eaLnBrk="1" hangingPunct="1"/>
              <a:t>47</a:t>
            </a:fld>
            <a:endParaRPr lang="en-US" altLang="ko-KR" sz="1400">
              <a:latin typeface="Calibri" panose="020F0502020204030204" pitchFamily="34" charset="0"/>
            </a:endParaRPr>
          </a:p>
        </p:txBody>
      </p:sp>
      <p:graphicFrame>
        <p:nvGraphicFramePr>
          <p:cNvPr id="25" name="Tableau 24">
            <a:extLst>
              <a:ext uri="{FF2B5EF4-FFF2-40B4-BE49-F238E27FC236}">
                <a16:creationId xmlns:a16="http://schemas.microsoft.com/office/drawing/2014/main" id="{E0028C7A-7F8A-492A-87A4-9FEE8EB6A788}"/>
              </a:ext>
            </a:extLst>
          </p:cNvPr>
          <p:cNvGraphicFramePr>
            <a:graphicFrameLocks noGrp="1"/>
          </p:cNvGraphicFramePr>
          <p:nvPr/>
        </p:nvGraphicFramePr>
        <p:xfrm>
          <a:off x="816627" y="1640049"/>
          <a:ext cx="2975990" cy="2608065"/>
        </p:xfrm>
        <a:graphic>
          <a:graphicData uri="http://schemas.openxmlformats.org/drawingml/2006/table">
            <a:tbl>
              <a:tblPr>
                <a:effectLst>
                  <a:outerShdw blurRad="50800" dist="38100" dir="2700000" algn="tl" rotWithShape="0">
                    <a:srgbClr val="000000">
                      <a:alpha val="43000"/>
                    </a:srgbClr>
                  </a:outerShdw>
                </a:effectLst>
                <a:tableStyleId>{2A488322-F2BA-4B5B-9748-0D474271808F}</a:tableStyleId>
              </a:tblPr>
              <a:tblGrid>
                <a:gridCol w="595198">
                  <a:extLst>
                    <a:ext uri="{9D8B030D-6E8A-4147-A177-3AD203B41FA5}">
                      <a16:colId xmlns:a16="http://schemas.microsoft.com/office/drawing/2014/main" val="20000"/>
                    </a:ext>
                  </a:extLst>
                </a:gridCol>
                <a:gridCol w="595198">
                  <a:extLst>
                    <a:ext uri="{9D8B030D-6E8A-4147-A177-3AD203B41FA5}">
                      <a16:colId xmlns:a16="http://schemas.microsoft.com/office/drawing/2014/main" val="20001"/>
                    </a:ext>
                  </a:extLst>
                </a:gridCol>
                <a:gridCol w="595198">
                  <a:extLst>
                    <a:ext uri="{9D8B030D-6E8A-4147-A177-3AD203B41FA5}">
                      <a16:colId xmlns:a16="http://schemas.microsoft.com/office/drawing/2014/main" val="20002"/>
                    </a:ext>
                  </a:extLst>
                </a:gridCol>
                <a:gridCol w="595198">
                  <a:extLst>
                    <a:ext uri="{9D8B030D-6E8A-4147-A177-3AD203B41FA5}">
                      <a16:colId xmlns:a16="http://schemas.microsoft.com/office/drawing/2014/main" val="20003"/>
                    </a:ext>
                  </a:extLst>
                </a:gridCol>
                <a:gridCol w="595198">
                  <a:extLst>
                    <a:ext uri="{9D8B030D-6E8A-4147-A177-3AD203B41FA5}">
                      <a16:colId xmlns:a16="http://schemas.microsoft.com/office/drawing/2014/main" val="20004"/>
                    </a:ext>
                  </a:extLst>
                </a:gridCol>
              </a:tblGrid>
              <a:tr h="521613">
                <a:tc>
                  <a:txBody>
                    <a:bodyPr/>
                    <a:lstStyle/>
                    <a:p>
                      <a:pPr algn="ctr"/>
                      <a:r>
                        <a:rPr lang="fr-FR" sz="1600" dirty="0">
                          <a:solidFill>
                            <a:schemeClr val="bg1"/>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tx1"/>
                    </a:solidFill>
                  </a:tcPr>
                </a:tc>
                <a:tc>
                  <a:txBody>
                    <a:bodyPr/>
                    <a:lstStyle/>
                    <a:p>
                      <a:pPr algn="ctr"/>
                      <a:r>
                        <a:rPr lang="fr-FR" sz="1600" dirty="0">
                          <a:solidFill>
                            <a:schemeClr val="bg1"/>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tx1"/>
                    </a:solidFill>
                  </a:tcPr>
                </a:tc>
                <a:tc>
                  <a:txBody>
                    <a:bodyPr/>
                    <a:lstStyle/>
                    <a:p>
                      <a:pPr algn="ctr"/>
                      <a:r>
                        <a:rPr lang="fr-FR" sz="1600" dirty="0"/>
                        <a:t>255</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extLst>
                  <a:ext uri="{0D108BD9-81ED-4DB2-BD59-A6C34878D82A}">
                    <a16:rowId xmlns:a16="http://schemas.microsoft.com/office/drawing/2014/main" val="10000"/>
                  </a:ext>
                </a:extLst>
              </a:tr>
              <a:tr h="521613">
                <a:tc>
                  <a:txBody>
                    <a:bodyPr/>
                    <a:lstStyle/>
                    <a:p>
                      <a:pPr algn="ctr"/>
                      <a:r>
                        <a:rPr lang="fr-FR" sz="1600" dirty="0">
                          <a:solidFill>
                            <a:schemeClr val="bg1"/>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tx1"/>
                    </a:solidFill>
                  </a:tcPr>
                </a:tc>
                <a:tc>
                  <a:txBody>
                    <a:bodyPr/>
                    <a:lstStyle/>
                    <a:p>
                      <a:pPr algn="ctr"/>
                      <a:r>
                        <a:rPr lang="fr-FR" sz="1600" dirty="0">
                          <a:solidFill>
                            <a:schemeClr val="bg1"/>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tx1"/>
                    </a:solidFill>
                  </a:tcPr>
                </a:tc>
                <a:tc>
                  <a:txBody>
                    <a:bodyPr/>
                    <a:lstStyle/>
                    <a:p>
                      <a:pPr algn="ctr"/>
                      <a:r>
                        <a:rPr lang="fr-FR" sz="1600" dirty="0"/>
                        <a:t>255</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extLst>
                  <a:ext uri="{0D108BD9-81ED-4DB2-BD59-A6C34878D82A}">
                    <a16:rowId xmlns:a16="http://schemas.microsoft.com/office/drawing/2014/main" val="10001"/>
                  </a:ext>
                </a:extLst>
              </a:tr>
              <a:tr h="521613">
                <a:tc>
                  <a:txBody>
                    <a:bodyPr/>
                    <a:lstStyle/>
                    <a:p>
                      <a:pPr algn="ctr"/>
                      <a:r>
                        <a:rPr lang="fr-FR" sz="1600" dirty="0">
                          <a:solidFill>
                            <a:schemeClr val="bg1"/>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tx1"/>
                    </a:solidFill>
                  </a:tcPr>
                </a:tc>
                <a:tc>
                  <a:txBody>
                    <a:bodyPr/>
                    <a:lstStyle/>
                    <a:p>
                      <a:pPr algn="ctr"/>
                      <a:r>
                        <a:rPr lang="fr-FR" sz="1600" dirty="0">
                          <a:solidFill>
                            <a:schemeClr val="bg1"/>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tx1"/>
                    </a:solidFill>
                  </a:tcPr>
                </a:tc>
                <a:tc>
                  <a:txBody>
                    <a:bodyPr/>
                    <a:lstStyle/>
                    <a:p>
                      <a:pPr algn="ctr"/>
                      <a:r>
                        <a:rPr lang="fr-FR" sz="1600" dirty="0"/>
                        <a:t>255</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extLst>
                  <a:ext uri="{0D108BD9-81ED-4DB2-BD59-A6C34878D82A}">
                    <a16:rowId xmlns:a16="http://schemas.microsoft.com/office/drawing/2014/main" val="10002"/>
                  </a:ext>
                </a:extLst>
              </a:tr>
              <a:tr h="521613">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tc>
                  <a:txBody>
                    <a:bodyPr/>
                    <a:lstStyle/>
                    <a:p>
                      <a:pPr algn="ctr"/>
                      <a:r>
                        <a:rPr lang="fr-FR" sz="1600" dirty="0"/>
                        <a:t>255</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extLst>
                  <a:ext uri="{0D108BD9-81ED-4DB2-BD59-A6C34878D82A}">
                    <a16:rowId xmlns:a16="http://schemas.microsoft.com/office/drawing/2014/main" val="10003"/>
                  </a:ext>
                </a:extLst>
              </a:tr>
              <a:tr h="521613">
                <a:tc>
                  <a:txBody>
                    <a:bodyPr/>
                    <a:lstStyle/>
                    <a:p>
                      <a:pPr algn="ctr"/>
                      <a:r>
                        <a:rPr lang="fr-FR" sz="1600" dirty="0"/>
                        <a:t>255</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extLst>
                  <a:ext uri="{0D108BD9-81ED-4DB2-BD59-A6C34878D82A}">
                    <a16:rowId xmlns:a16="http://schemas.microsoft.com/office/drawing/2014/main" val="10004"/>
                  </a:ext>
                </a:extLst>
              </a:tr>
            </a:tbl>
          </a:graphicData>
        </a:graphic>
      </p:graphicFrame>
      <p:sp>
        <p:nvSpPr>
          <p:cNvPr id="4" name="Rectangle 3">
            <a:extLst>
              <a:ext uri="{FF2B5EF4-FFF2-40B4-BE49-F238E27FC236}">
                <a16:creationId xmlns:a16="http://schemas.microsoft.com/office/drawing/2014/main" id="{E5E8CC91-F6BF-437C-804B-FBA267A639FA}"/>
              </a:ext>
            </a:extLst>
          </p:cNvPr>
          <p:cNvSpPr/>
          <p:nvPr/>
        </p:nvSpPr>
        <p:spPr>
          <a:xfrm>
            <a:off x="5329180" y="1697367"/>
            <a:ext cx="2975990" cy="2608065"/>
          </a:xfrm>
          <a:prstGeom prst="rect">
            <a:avLst/>
          </a:prstGeom>
          <a:solidFill>
            <a:schemeClr val="tx1"/>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graphicFrame>
        <p:nvGraphicFramePr>
          <p:cNvPr id="3" name="Table 3">
            <a:extLst>
              <a:ext uri="{FF2B5EF4-FFF2-40B4-BE49-F238E27FC236}">
                <a16:creationId xmlns:a16="http://schemas.microsoft.com/office/drawing/2014/main" id="{22A3E017-5E6F-44BD-9536-13C46364CB7A}"/>
              </a:ext>
            </a:extLst>
          </p:cNvPr>
          <p:cNvGraphicFramePr>
            <a:graphicFrameLocks noGrp="1"/>
          </p:cNvGraphicFramePr>
          <p:nvPr/>
        </p:nvGraphicFramePr>
        <p:xfrm>
          <a:off x="5344518" y="1697367"/>
          <a:ext cx="2975990" cy="2635092"/>
        </p:xfrm>
        <a:graphic>
          <a:graphicData uri="http://schemas.openxmlformats.org/drawingml/2006/table">
            <a:tbl>
              <a:tblPr firstRow="1" bandRow="1">
                <a:tableStyleId>{5C22544A-7EE6-4342-B048-85BDC9FD1C3A}</a:tableStyleId>
              </a:tblPr>
              <a:tblGrid>
                <a:gridCol w="595198">
                  <a:extLst>
                    <a:ext uri="{9D8B030D-6E8A-4147-A177-3AD203B41FA5}">
                      <a16:colId xmlns:a16="http://schemas.microsoft.com/office/drawing/2014/main" val="3392324292"/>
                    </a:ext>
                  </a:extLst>
                </a:gridCol>
                <a:gridCol w="595198">
                  <a:extLst>
                    <a:ext uri="{9D8B030D-6E8A-4147-A177-3AD203B41FA5}">
                      <a16:colId xmlns:a16="http://schemas.microsoft.com/office/drawing/2014/main" val="1830759662"/>
                    </a:ext>
                  </a:extLst>
                </a:gridCol>
                <a:gridCol w="595198">
                  <a:extLst>
                    <a:ext uri="{9D8B030D-6E8A-4147-A177-3AD203B41FA5}">
                      <a16:colId xmlns:a16="http://schemas.microsoft.com/office/drawing/2014/main" val="1034228521"/>
                    </a:ext>
                  </a:extLst>
                </a:gridCol>
                <a:gridCol w="595198">
                  <a:extLst>
                    <a:ext uri="{9D8B030D-6E8A-4147-A177-3AD203B41FA5}">
                      <a16:colId xmlns:a16="http://schemas.microsoft.com/office/drawing/2014/main" val="3426017756"/>
                    </a:ext>
                  </a:extLst>
                </a:gridCol>
                <a:gridCol w="595198">
                  <a:extLst>
                    <a:ext uri="{9D8B030D-6E8A-4147-A177-3AD203B41FA5}">
                      <a16:colId xmlns:a16="http://schemas.microsoft.com/office/drawing/2014/main" val="3016510172"/>
                    </a:ext>
                  </a:extLst>
                </a:gridCol>
              </a:tblGrid>
              <a:tr h="521613">
                <a:tc>
                  <a:txBody>
                    <a:bodyPr/>
                    <a:lstStyle/>
                    <a:p>
                      <a:r>
                        <a:rPr lang="en-CA" sz="1200" b="0" dirty="0"/>
                        <a:t>U(0,0)</a:t>
                      </a:r>
                      <a:endParaRPr lang="en-US" sz="1200" b="0" dirty="0"/>
                    </a:p>
                  </a:txBody>
                  <a:tcP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CA" sz="1200" b="0" dirty="0"/>
                        <a:t>U(0,1)</a:t>
                      </a:r>
                      <a:endParaRPr lang="en-US" sz="1200" b="0" dirty="0"/>
                    </a:p>
                    <a:p>
                      <a:endParaRPr lang="en-US" dirty="0"/>
                    </a:p>
                  </a:txBody>
                  <a:tcP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CA" sz="1200" b="0" dirty="0"/>
                        <a:t>U(0,2)</a:t>
                      </a:r>
                      <a:endParaRPr lang="en-US" sz="1200" b="0" dirty="0"/>
                    </a:p>
                    <a:p>
                      <a:endParaRPr lang="en-US" dirty="0"/>
                    </a:p>
                  </a:txBody>
                  <a:tcPr>
                    <a:noFill/>
                  </a:tcPr>
                </a:tc>
                <a:tc>
                  <a:txBody>
                    <a:bodyPr/>
                    <a:lstStyle/>
                    <a:p>
                      <a:r>
                        <a:rPr lang="en-CA" sz="1200" b="0" dirty="0"/>
                        <a:t>U(0,3)</a:t>
                      </a:r>
                      <a:endParaRPr lang="en-US" sz="1200" b="0" dirty="0"/>
                    </a:p>
                  </a:txBody>
                  <a:tcP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CA" sz="1200" b="0" dirty="0"/>
                        <a:t>U(0,4)</a:t>
                      </a:r>
                      <a:endParaRPr lang="en-US" sz="1200" b="0" dirty="0"/>
                    </a:p>
                  </a:txBody>
                  <a:tcPr>
                    <a:noFill/>
                  </a:tcPr>
                </a:tc>
                <a:extLst>
                  <a:ext uri="{0D108BD9-81ED-4DB2-BD59-A6C34878D82A}">
                    <a16:rowId xmlns:a16="http://schemas.microsoft.com/office/drawing/2014/main" val="3344319288"/>
                  </a:ext>
                </a:extLst>
              </a:tr>
              <a:tr h="521613">
                <a:tc>
                  <a:txBody>
                    <a:bodyPr/>
                    <a:lstStyle/>
                    <a:p>
                      <a:r>
                        <a:rPr lang="en-CA" sz="1200" b="0" dirty="0">
                          <a:solidFill>
                            <a:schemeClr val="bg1"/>
                          </a:solidFill>
                        </a:rPr>
                        <a:t>U(1,0)</a:t>
                      </a:r>
                      <a:endParaRPr lang="en-US" sz="1200" b="0" dirty="0">
                        <a:solidFill>
                          <a:schemeClr val="bg1"/>
                        </a:solidFill>
                      </a:endParaRPr>
                    </a:p>
                  </a:txBody>
                  <a:tcP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CA" sz="1200" b="0" dirty="0">
                          <a:solidFill>
                            <a:schemeClr val="bg1"/>
                          </a:solidFill>
                        </a:rPr>
                        <a:t>U(1,1)</a:t>
                      </a:r>
                      <a:endParaRPr lang="en-US" sz="1200" b="0" dirty="0">
                        <a:solidFill>
                          <a:schemeClr val="bg1"/>
                        </a:solidFill>
                      </a:endParaRPr>
                    </a:p>
                  </a:txBody>
                  <a:tcP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CA" sz="1200" b="0" dirty="0">
                          <a:solidFill>
                            <a:schemeClr val="bg1"/>
                          </a:solidFill>
                        </a:rPr>
                        <a:t>U(1,2)</a:t>
                      </a:r>
                      <a:endParaRPr lang="en-US" sz="1200" b="0" dirty="0">
                        <a:solidFill>
                          <a:schemeClr val="bg1"/>
                        </a:solidFill>
                      </a:endParaRPr>
                    </a:p>
                  </a:txBody>
                  <a:tcPr>
                    <a:noFill/>
                  </a:tcPr>
                </a:tc>
                <a:tc>
                  <a:txBody>
                    <a:bodyPr/>
                    <a:lstStyle/>
                    <a:p>
                      <a:r>
                        <a:rPr lang="en-CA" sz="1200" b="0" dirty="0">
                          <a:solidFill>
                            <a:schemeClr val="bg1"/>
                          </a:solidFill>
                        </a:rPr>
                        <a:t>U(1,3)</a:t>
                      </a:r>
                      <a:endParaRPr lang="en-US" sz="1200" b="0" dirty="0">
                        <a:solidFill>
                          <a:schemeClr val="bg1"/>
                        </a:solidFill>
                      </a:endParaRPr>
                    </a:p>
                  </a:txBody>
                  <a:tcP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CA" sz="1200" b="0" dirty="0">
                          <a:solidFill>
                            <a:schemeClr val="bg1"/>
                          </a:solidFill>
                        </a:rPr>
                        <a:t>U(1,4)</a:t>
                      </a:r>
                      <a:endParaRPr lang="en-US" sz="1200" b="0" dirty="0">
                        <a:solidFill>
                          <a:schemeClr val="bg1"/>
                        </a:solidFill>
                      </a:endParaRPr>
                    </a:p>
                  </a:txBody>
                  <a:tcPr>
                    <a:noFill/>
                  </a:tcPr>
                </a:tc>
                <a:extLst>
                  <a:ext uri="{0D108BD9-81ED-4DB2-BD59-A6C34878D82A}">
                    <a16:rowId xmlns:a16="http://schemas.microsoft.com/office/drawing/2014/main" val="2314441792"/>
                  </a:ext>
                </a:extLst>
              </a:tr>
              <a:tr h="521613">
                <a:tc>
                  <a:txBody>
                    <a:bodyPr/>
                    <a:lstStyle/>
                    <a:p>
                      <a:r>
                        <a:rPr lang="en-CA" sz="1200" b="0" dirty="0">
                          <a:solidFill>
                            <a:schemeClr val="bg1"/>
                          </a:solidFill>
                        </a:rPr>
                        <a:t>U(2,0)</a:t>
                      </a:r>
                      <a:endParaRPr lang="en-US" sz="1200" b="0" dirty="0">
                        <a:solidFill>
                          <a:schemeClr val="bg1"/>
                        </a:solidFill>
                      </a:endParaRPr>
                    </a:p>
                  </a:txBody>
                  <a:tcP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CA" sz="1200" b="0" dirty="0">
                          <a:solidFill>
                            <a:schemeClr val="bg1"/>
                          </a:solidFill>
                        </a:rPr>
                        <a:t>U(2,1)</a:t>
                      </a:r>
                      <a:endParaRPr lang="en-US" sz="1200" b="0" dirty="0">
                        <a:solidFill>
                          <a:schemeClr val="bg1"/>
                        </a:solidFill>
                      </a:endParaRPr>
                    </a:p>
                  </a:txBody>
                  <a:tcP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CA" sz="1200" b="0" dirty="0">
                          <a:solidFill>
                            <a:schemeClr val="bg1"/>
                          </a:solidFill>
                        </a:rPr>
                        <a:t>U(2,2)</a:t>
                      </a:r>
                      <a:endParaRPr lang="en-US" sz="1200" b="0" dirty="0">
                        <a:solidFill>
                          <a:schemeClr val="bg1"/>
                        </a:solidFill>
                      </a:endParaRPr>
                    </a:p>
                  </a:txBody>
                  <a:tcPr>
                    <a:noFill/>
                  </a:tcPr>
                </a:tc>
                <a:tc>
                  <a:txBody>
                    <a:bodyPr/>
                    <a:lstStyle/>
                    <a:p>
                      <a:r>
                        <a:rPr lang="en-CA" sz="1200" b="0" dirty="0">
                          <a:solidFill>
                            <a:schemeClr val="bg1"/>
                          </a:solidFill>
                        </a:rPr>
                        <a:t>U(2,3)</a:t>
                      </a:r>
                      <a:endParaRPr lang="en-US" sz="1200" b="0" dirty="0">
                        <a:solidFill>
                          <a:schemeClr val="bg1"/>
                        </a:solidFill>
                      </a:endParaRPr>
                    </a:p>
                  </a:txBody>
                  <a:tcP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CA" sz="1200" b="0" dirty="0">
                          <a:solidFill>
                            <a:schemeClr val="bg1"/>
                          </a:solidFill>
                        </a:rPr>
                        <a:t>U(2,4)</a:t>
                      </a:r>
                      <a:endParaRPr lang="en-US" sz="1200" b="0" dirty="0">
                        <a:solidFill>
                          <a:schemeClr val="bg1"/>
                        </a:solidFill>
                      </a:endParaRPr>
                    </a:p>
                  </a:txBody>
                  <a:tcPr>
                    <a:noFill/>
                  </a:tcPr>
                </a:tc>
                <a:extLst>
                  <a:ext uri="{0D108BD9-81ED-4DB2-BD59-A6C34878D82A}">
                    <a16:rowId xmlns:a16="http://schemas.microsoft.com/office/drawing/2014/main" val="3957729576"/>
                  </a:ext>
                </a:extLst>
              </a:tr>
              <a:tr h="521613">
                <a:tc>
                  <a:txBody>
                    <a:bodyPr/>
                    <a:lstStyle/>
                    <a:p>
                      <a:r>
                        <a:rPr lang="en-CA" sz="1200" b="0" dirty="0">
                          <a:solidFill>
                            <a:schemeClr val="bg1"/>
                          </a:solidFill>
                        </a:rPr>
                        <a:t>U(3,0)</a:t>
                      </a:r>
                      <a:endParaRPr lang="en-US" sz="1200" b="0" dirty="0">
                        <a:solidFill>
                          <a:schemeClr val="bg1"/>
                        </a:solidFill>
                      </a:endParaRPr>
                    </a:p>
                  </a:txBody>
                  <a:tcP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CA" sz="1200" b="0" dirty="0">
                          <a:solidFill>
                            <a:schemeClr val="bg1"/>
                          </a:solidFill>
                        </a:rPr>
                        <a:t>U(3,1)</a:t>
                      </a:r>
                      <a:endParaRPr lang="en-US" sz="1200" b="0" dirty="0">
                        <a:solidFill>
                          <a:schemeClr val="bg1"/>
                        </a:solidFill>
                      </a:endParaRPr>
                    </a:p>
                  </a:txBody>
                  <a:tcP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CA" sz="1200" b="0" dirty="0">
                          <a:solidFill>
                            <a:schemeClr val="bg1"/>
                          </a:solidFill>
                        </a:rPr>
                        <a:t>U(3,2)</a:t>
                      </a:r>
                      <a:endParaRPr lang="en-US" sz="1200" b="0" dirty="0">
                        <a:solidFill>
                          <a:schemeClr val="bg1"/>
                        </a:solidFill>
                      </a:endParaRPr>
                    </a:p>
                  </a:txBody>
                  <a:tcPr>
                    <a:noFill/>
                  </a:tcPr>
                </a:tc>
                <a:tc>
                  <a:txBody>
                    <a:bodyPr/>
                    <a:lstStyle/>
                    <a:p>
                      <a:r>
                        <a:rPr lang="en-CA" sz="1200" b="0" dirty="0">
                          <a:solidFill>
                            <a:schemeClr val="bg1"/>
                          </a:solidFill>
                        </a:rPr>
                        <a:t>U(3,3)</a:t>
                      </a:r>
                      <a:endParaRPr lang="en-US" sz="1200" b="0" dirty="0">
                        <a:solidFill>
                          <a:schemeClr val="bg1"/>
                        </a:solidFill>
                      </a:endParaRPr>
                    </a:p>
                  </a:txBody>
                  <a:tcP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CA" sz="1200" b="0" dirty="0">
                          <a:solidFill>
                            <a:schemeClr val="bg1"/>
                          </a:solidFill>
                        </a:rPr>
                        <a:t>U(3,4)</a:t>
                      </a:r>
                      <a:endParaRPr lang="en-US" sz="1200" b="0" dirty="0">
                        <a:solidFill>
                          <a:schemeClr val="bg1"/>
                        </a:solidFill>
                      </a:endParaRPr>
                    </a:p>
                  </a:txBody>
                  <a:tcPr>
                    <a:noFill/>
                  </a:tcPr>
                </a:tc>
                <a:extLst>
                  <a:ext uri="{0D108BD9-81ED-4DB2-BD59-A6C34878D82A}">
                    <a16:rowId xmlns:a16="http://schemas.microsoft.com/office/drawing/2014/main" val="1455043114"/>
                  </a:ext>
                </a:extLst>
              </a:tr>
              <a:tr h="521613">
                <a:tc>
                  <a:txBody>
                    <a:bodyPr/>
                    <a:lstStyle/>
                    <a:p>
                      <a:r>
                        <a:rPr lang="en-CA" sz="1200" b="0" dirty="0">
                          <a:solidFill>
                            <a:schemeClr val="bg1"/>
                          </a:solidFill>
                        </a:rPr>
                        <a:t>U(4,0)</a:t>
                      </a:r>
                      <a:endParaRPr lang="en-US" sz="1200" b="0" dirty="0">
                        <a:solidFill>
                          <a:schemeClr val="bg1"/>
                        </a:solidFill>
                      </a:endParaRPr>
                    </a:p>
                  </a:txBody>
                  <a:tcP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CA" sz="1200" b="0" dirty="0">
                          <a:solidFill>
                            <a:schemeClr val="bg1"/>
                          </a:solidFill>
                        </a:rPr>
                        <a:t>U(4,1)</a:t>
                      </a:r>
                      <a:endParaRPr lang="en-US" sz="1200" b="0" dirty="0">
                        <a:solidFill>
                          <a:schemeClr val="bg1"/>
                        </a:solidFill>
                      </a:endParaRPr>
                    </a:p>
                  </a:txBody>
                  <a:tcP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CA" sz="1200" b="0" dirty="0">
                          <a:solidFill>
                            <a:schemeClr val="bg1"/>
                          </a:solidFill>
                        </a:rPr>
                        <a:t>U(2,2)</a:t>
                      </a:r>
                      <a:endParaRPr lang="en-US" sz="1200" b="0" dirty="0">
                        <a:solidFill>
                          <a:schemeClr val="bg1"/>
                        </a:solidFill>
                      </a:endParaRPr>
                    </a:p>
                  </a:txBody>
                  <a:tcPr>
                    <a:noFill/>
                  </a:tcPr>
                </a:tc>
                <a:tc>
                  <a:txBody>
                    <a:bodyPr/>
                    <a:lstStyle/>
                    <a:p>
                      <a:r>
                        <a:rPr lang="en-CA" sz="1200" b="0" dirty="0">
                          <a:solidFill>
                            <a:schemeClr val="bg1"/>
                          </a:solidFill>
                        </a:rPr>
                        <a:t>U(4,3)</a:t>
                      </a:r>
                      <a:endParaRPr lang="en-US" sz="1200" b="0" dirty="0">
                        <a:solidFill>
                          <a:schemeClr val="bg1"/>
                        </a:solidFill>
                      </a:endParaRPr>
                    </a:p>
                  </a:txBody>
                  <a:tcP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CA" sz="1200" b="0" dirty="0">
                          <a:solidFill>
                            <a:schemeClr val="bg1"/>
                          </a:solidFill>
                        </a:rPr>
                        <a:t>U(4,4)</a:t>
                      </a:r>
                      <a:endParaRPr lang="en-US" sz="1200" b="0" dirty="0">
                        <a:solidFill>
                          <a:schemeClr val="bg1"/>
                        </a:solidFill>
                      </a:endParaRPr>
                    </a:p>
                  </a:txBody>
                  <a:tcPr>
                    <a:noFill/>
                  </a:tcPr>
                </a:tc>
                <a:extLst>
                  <a:ext uri="{0D108BD9-81ED-4DB2-BD59-A6C34878D82A}">
                    <a16:rowId xmlns:a16="http://schemas.microsoft.com/office/drawing/2014/main" val="513981889"/>
                  </a:ext>
                </a:extLst>
              </a:tr>
            </a:tbl>
          </a:graphicData>
        </a:graphic>
      </p:graphicFrame>
      <mc:AlternateContent xmlns:mc="http://schemas.openxmlformats.org/markup-compatibility/2006" xmlns:a14="http://schemas.microsoft.com/office/drawing/2010/main">
        <mc:Choice Requires="a14">
          <p:sp>
            <p:nvSpPr>
              <p:cNvPr id="12" name="Espace réservé du contenu 2">
                <a:extLst>
                  <a:ext uri="{FF2B5EF4-FFF2-40B4-BE49-F238E27FC236}">
                    <a16:creationId xmlns:a16="http://schemas.microsoft.com/office/drawing/2014/main" id="{ABBF74B9-EE2C-4025-A781-1B9ECD358537}"/>
                  </a:ext>
                </a:extLst>
              </p:cNvPr>
              <p:cNvSpPr txBox="1">
                <a:spLocks/>
              </p:cNvSpPr>
              <p:nvPr/>
            </p:nvSpPr>
            <p:spPr bwMode="auto">
              <a:xfrm>
                <a:off x="3654168" y="4857818"/>
                <a:ext cx="5651610" cy="95600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Clr>
                    <a:srgbClr val="0000FF"/>
                  </a:buClr>
                  <a:buSzPct val="125000"/>
                  <a:buFont typeface="Lucida Grande" charset="0"/>
                  <a:buChar char="●"/>
                  <a:defRPr sz="20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Clr>
                    <a:srgbClr val="0000FF"/>
                  </a:buClr>
                  <a:buSzPct val="85000"/>
                  <a:buFont typeface="Wingdings" charset="0"/>
                  <a:buChar char="u"/>
                  <a:defRPr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Clr>
                    <a:srgbClr val="0000FF"/>
                  </a:buClr>
                  <a:buFont typeface="Lucida Grande" charset="0"/>
                  <a:buChar char="»"/>
                  <a:defRPr sz="16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Clr>
                    <a:srgbClr val="0000FF"/>
                  </a:buClr>
                  <a:buFont typeface="Arial" charset="0"/>
                  <a:buChar char="–"/>
                  <a:defRPr sz="16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Clr>
                    <a:srgbClr val="0000FF"/>
                  </a:buClr>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fr-CA" altLang="en-US" i="1" dirty="0"/>
                  <a:t>          C(i</a:t>
                </a:r>
                <a:r>
                  <a:rPr lang="fr-CA" altLang="en-US" i="1" baseline="-25000" dirty="0"/>
                  <a:t>0 </a:t>
                </a:r>
                <a:r>
                  <a:rPr lang="fr-CA" altLang="en-US" i="1" dirty="0"/>
                  <a:t>, j</a:t>
                </a:r>
                <a:r>
                  <a:rPr lang="fr-CA" altLang="en-US" i="1" baseline="-25000" dirty="0"/>
                  <a:t>0 </a:t>
                </a:r>
                <a:r>
                  <a:rPr lang="fr-CA" altLang="en-US" i="1" dirty="0"/>
                  <a:t>) </a:t>
                </a:r>
                <a:r>
                  <a:rPr lang="fr-CA" altLang="en-US" dirty="0"/>
                  <a:t>= </a:t>
                </a:r>
                <a14:m>
                  <m:oMath xmlns:m="http://schemas.openxmlformats.org/officeDocument/2006/math">
                    <m:sSub>
                      <m:sSubPr>
                        <m:ctrlPr>
                          <a:rPr lang="fr-CA" altLang="en-US" i="1" smtClean="0">
                            <a:solidFill>
                              <a:srgbClr val="836967"/>
                            </a:solidFill>
                            <a:latin typeface="Cambria Math" panose="02040503050406030204" pitchFamily="18" charset="0"/>
                          </a:rPr>
                        </m:ctrlPr>
                      </m:sSubPr>
                      <m:e>
                        <m:r>
                          <a:rPr lang="fr-CA" altLang="en-US" i="1" smtClean="0">
                            <a:latin typeface="Cambria Math" panose="02040503050406030204" pitchFamily="18" charset="0"/>
                          </a:rPr>
                          <m:t>𝛴</m:t>
                        </m:r>
                      </m:e>
                      <m:sub>
                        <m:r>
                          <a:rPr lang="fr-CA" altLang="en-US" i="1" smtClean="0">
                            <a:latin typeface="Cambria Math" panose="02040503050406030204" pitchFamily="18" charset="0"/>
                          </a:rPr>
                          <m:t>𝑖</m:t>
                        </m:r>
                      </m:sub>
                    </m:sSub>
                    <m:sSub>
                      <m:sSubPr>
                        <m:ctrlPr>
                          <a:rPr lang="fr-CA" altLang="en-US" i="1" smtClean="0">
                            <a:solidFill>
                              <a:srgbClr val="836967"/>
                            </a:solidFill>
                            <a:latin typeface="Cambria Math" panose="02040503050406030204" pitchFamily="18" charset="0"/>
                          </a:rPr>
                        </m:ctrlPr>
                      </m:sSubPr>
                      <m:e>
                        <m:r>
                          <a:rPr lang="fr-CA" altLang="en-US" i="1" smtClean="0">
                            <a:latin typeface="Cambria Math" panose="02040503050406030204" pitchFamily="18" charset="0"/>
                          </a:rPr>
                          <m:t>𝛴</m:t>
                        </m:r>
                      </m:e>
                      <m:sub>
                        <m:r>
                          <a:rPr lang="fr-CA" altLang="en-US" i="1" smtClean="0">
                            <a:latin typeface="Cambria Math" panose="02040503050406030204" pitchFamily="18" charset="0"/>
                          </a:rPr>
                          <m:t>𝑗</m:t>
                        </m:r>
                      </m:sub>
                    </m:sSub>
                    <m:r>
                      <a:rPr lang="en-CA" altLang="en-US" b="0" i="1" smtClean="0">
                        <a:latin typeface="Cambria Math" panose="02040503050406030204" pitchFamily="18" charset="0"/>
                      </a:rPr>
                      <m:t> </m:t>
                    </m:r>
                  </m:oMath>
                </a14:m>
                <a:r>
                  <a:rPr lang="fr-CA" altLang="en-US" i="1" dirty="0"/>
                  <a:t>X[</a:t>
                </a:r>
                <a:r>
                  <a:rPr lang="fr-CA" altLang="en-US" i="1" dirty="0" err="1"/>
                  <a:t>i,j</a:t>
                </a:r>
                <a:r>
                  <a:rPr lang="fr-CA" altLang="en-US" i="1" dirty="0"/>
                  <a:t>]</a:t>
                </a:r>
                <a:r>
                  <a:rPr lang="en-CA" sz="2000" i="1" dirty="0"/>
                  <a:t>G</a:t>
                </a:r>
                <a:r>
                  <a:rPr lang="el-GR" sz="2000" i="1" baseline="-25000" dirty="0"/>
                  <a:t>σ</a:t>
                </a:r>
                <a:r>
                  <a:rPr lang="en-CA" sz="2000" i="1" dirty="0"/>
                  <a:t>(d),</a:t>
                </a:r>
                <a:r>
                  <a:rPr lang="en-CA" sz="2000" dirty="0"/>
                  <a:t> </a:t>
                </a:r>
              </a:p>
              <a:p>
                <a:pPr marL="0" indent="0">
                  <a:buNone/>
                </a:pPr>
                <a:r>
                  <a:rPr lang="en-CA" dirty="0"/>
                  <a:t>                             </a:t>
                </a:r>
                <a:r>
                  <a:rPr lang="en-CA" sz="2000" i="1" dirty="0"/>
                  <a:t>d </a:t>
                </a:r>
                <a:r>
                  <a:rPr lang="en-CA" sz="2000" dirty="0" err="1"/>
                  <a:t>étant</a:t>
                </a:r>
                <a:r>
                  <a:rPr lang="en-CA" sz="2000" dirty="0"/>
                  <a:t> la distance de </a:t>
                </a:r>
                <a:r>
                  <a:rPr lang="fr-CA" altLang="en-US" i="1" dirty="0"/>
                  <a:t>(i</a:t>
                </a:r>
                <a:r>
                  <a:rPr lang="fr-CA" altLang="en-US" i="1" baseline="-25000" dirty="0"/>
                  <a:t>0</a:t>
                </a:r>
                <a:r>
                  <a:rPr lang="fr-CA" altLang="en-US" i="1" dirty="0"/>
                  <a:t>,j</a:t>
                </a:r>
                <a:r>
                  <a:rPr lang="fr-CA" altLang="en-US" i="1" baseline="-25000" dirty="0"/>
                  <a:t>0 </a:t>
                </a:r>
                <a:r>
                  <a:rPr lang="fr-CA" altLang="en-US" i="1" dirty="0"/>
                  <a:t>) </a:t>
                </a:r>
                <a:r>
                  <a:rPr lang="fr-CA" altLang="en-US" dirty="0"/>
                  <a:t>à </a:t>
                </a:r>
                <a:r>
                  <a:rPr lang="fr-CA" altLang="en-US" i="1" dirty="0"/>
                  <a:t>(</a:t>
                </a:r>
                <a:r>
                  <a:rPr lang="fr-CA" altLang="en-US" i="1" dirty="0" err="1"/>
                  <a:t>i,j</a:t>
                </a:r>
                <a:r>
                  <a:rPr lang="fr-CA" altLang="en-US" i="1" dirty="0"/>
                  <a:t>).</a:t>
                </a:r>
                <a:r>
                  <a:rPr lang="en-CA" sz="2000" i="1" dirty="0"/>
                  <a:t> </a:t>
                </a:r>
                <a:endParaRPr lang="fr-CA" altLang="en-US" b="1" i="1" dirty="0"/>
              </a:p>
              <a:p>
                <a:pPr>
                  <a:buFont typeface="Lucida Grande" pitchFamily="-84" charset="0"/>
                  <a:buNone/>
                </a:pPr>
                <a:endParaRPr lang="fr-CA" altLang="en-US" b="1" dirty="0"/>
              </a:p>
            </p:txBody>
          </p:sp>
        </mc:Choice>
        <mc:Fallback xmlns="">
          <p:sp>
            <p:nvSpPr>
              <p:cNvPr id="12" name="Espace réservé du contenu 2">
                <a:extLst>
                  <a:ext uri="{FF2B5EF4-FFF2-40B4-BE49-F238E27FC236}">
                    <a16:creationId xmlns:a16="http://schemas.microsoft.com/office/drawing/2014/main" id="{ABBF74B9-EE2C-4025-A781-1B9ECD358537}"/>
                  </a:ext>
                </a:extLst>
              </p:cNvPr>
              <p:cNvSpPr txBox="1">
                <a:spLocks noRot="1" noChangeAspect="1" noMove="1" noResize="1" noEditPoints="1" noAdjustHandles="1" noChangeArrowheads="1" noChangeShapeType="1" noTextEdit="1"/>
              </p:cNvSpPr>
              <p:nvPr/>
            </p:nvSpPr>
            <p:spPr bwMode="auto">
              <a:xfrm>
                <a:off x="3654168" y="4857818"/>
                <a:ext cx="5651610" cy="956002"/>
              </a:xfrm>
              <a:prstGeom prst="rect">
                <a:avLst/>
              </a:prstGeom>
              <a:blipFill>
                <a:blip r:embed="rId3"/>
                <a:stretch>
                  <a:fillRect t="-318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a:noFill/>
                  </a:rPr>
                  <a:t> </a:t>
                </a:r>
              </a:p>
            </p:txBody>
          </p:sp>
        </mc:Fallback>
      </mc:AlternateContent>
      <p:grpSp>
        <p:nvGrpSpPr>
          <p:cNvPr id="9" name="Group 8">
            <a:extLst>
              <a:ext uri="{FF2B5EF4-FFF2-40B4-BE49-F238E27FC236}">
                <a16:creationId xmlns:a16="http://schemas.microsoft.com/office/drawing/2014/main" id="{DB5EA4D7-2F5F-442F-80F8-DCD82D5F3D9D}"/>
              </a:ext>
            </a:extLst>
          </p:cNvPr>
          <p:cNvGrpSpPr/>
          <p:nvPr/>
        </p:nvGrpSpPr>
        <p:grpSpPr>
          <a:xfrm>
            <a:off x="5261892" y="5710632"/>
            <a:ext cx="2436162" cy="441551"/>
            <a:chOff x="590843" y="5894363"/>
            <a:chExt cx="2436162" cy="441551"/>
          </a:xfrm>
        </p:grpSpPr>
        <p:sp>
          <p:nvSpPr>
            <p:cNvPr id="6" name="TextBox 5">
              <a:extLst>
                <a:ext uri="{FF2B5EF4-FFF2-40B4-BE49-F238E27FC236}">
                  <a16:creationId xmlns:a16="http://schemas.microsoft.com/office/drawing/2014/main" id="{BDF1662D-EF79-40C5-BA35-EA3615BD1A30}"/>
                </a:ext>
              </a:extLst>
            </p:cNvPr>
            <p:cNvSpPr txBox="1"/>
            <p:nvPr/>
          </p:nvSpPr>
          <p:spPr>
            <a:xfrm>
              <a:off x="590843" y="5894363"/>
              <a:ext cx="873957" cy="369332"/>
            </a:xfrm>
            <a:prstGeom prst="rect">
              <a:avLst/>
            </a:prstGeom>
            <a:noFill/>
          </p:spPr>
          <p:txBody>
            <a:bodyPr wrap="none" rtlCol="0">
              <a:spAutoFit/>
            </a:bodyPr>
            <a:lstStyle/>
            <a:p>
              <a:r>
                <a:rPr lang="en-CA" sz="1800" i="1" dirty="0"/>
                <a:t>G</a:t>
              </a:r>
              <a:r>
                <a:rPr lang="el-GR" sz="1800" i="1" baseline="-25000" dirty="0"/>
                <a:t>σ</a:t>
              </a:r>
              <a:r>
                <a:rPr lang="en-CA" sz="1800" i="1" dirty="0"/>
                <a:t>(x) = </a:t>
              </a:r>
              <a:endParaRPr lang="en-US" i="1" dirty="0"/>
            </a:p>
          </p:txBody>
        </p:sp>
        <p:pic>
          <p:nvPicPr>
            <p:cNvPr id="15" name="Picture 14">
              <a:extLst>
                <a:ext uri="{FF2B5EF4-FFF2-40B4-BE49-F238E27FC236}">
                  <a16:creationId xmlns:a16="http://schemas.microsoft.com/office/drawing/2014/main" id="{33A83DE8-B608-49B2-8FA3-122709B97A47}"/>
                </a:ext>
              </a:extLst>
            </p:cNvPr>
            <p:cNvPicPr>
              <a:picLocks noChangeAspect="1"/>
            </p:cNvPicPr>
            <p:nvPr/>
          </p:nvPicPr>
          <p:blipFill>
            <a:blip r:embed="rId4"/>
            <a:stretch>
              <a:fillRect/>
            </a:stretch>
          </p:blipFill>
          <p:spPr>
            <a:xfrm>
              <a:off x="1306870" y="5894363"/>
              <a:ext cx="1720135" cy="441551"/>
            </a:xfrm>
            <a:prstGeom prst="rect">
              <a:avLst/>
            </a:prstGeom>
          </p:spPr>
        </p:pic>
      </p:grpSp>
      <p:sp>
        <p:nvSpPr>
          <p:cNvPr id="8" name="TextBox 7">
            <a:extLst>
              <a:ext uri="{FF2B5EF4-FFF2-40B4-BE49-F238E27FC236}">
                <a16:creationId xmlns:a16="http://schemas.microsoft.com/office/drawing/2014/main" id="{1FCF3D99-84E5-452E-A4A0-7C0F6D711662}"/>
              </a:ext>
            </a:extLst>
          </p:cNvPr>
          <p:cNvSpPr txBox="1"/>
          <p:nvPr/>
        </p:nvSpPr>
        <p:spPr>
          <a:xfrm>
            <a:off x="1921738" y="4250858"/>
            <a:ext cx="311304" cy="369332"/>
          </a:xfrm>
          <a:prstGeom prst="rect">
            <a:avLst/>
          </a:prstGeom>
          <a:noFill/>
        </p:spPr>
        <p:txBody>
          <a:bodyPr wrap="none" rtlCol="0">
            <a:spAutoFit/>
          </a:bodyPr>
          <a:lstStyle/>
          <a:p>
            <a:r>
              <a:rPr lang="en-CA" b="1" dirty="0"/>
              <a:t>X</a:t>
            </a:r>
            <a:endParaRPr lang="en-US" b="1" dirty="0"/>
          </a:p>
        </p:txBody>
      </p:sp>
      <p:sp>
        <p:nvSpPr>
          <p:cNvPr id="18" name="TextBox 17">
            <a:extLst>
              <a:ext uri="{FF2B5EF4-FFF2-40B4-BE49-F238E27FC236}">
                <a16:creationId xmlns:a16="http://schemas.microsoft.com/office/drawing/2014/main" id="{84B00466-DEE2-4CD4-ACA2-38EB5C283292}"/>
              </a:ext>
            </a:extLst>
          </p:cNvPr>
          <p:cNvSpPr txBox="1"/>
          <p:nvPr/>
        </p:nvSpPr>
        <p:spPr>
          <a:xfrm>
            <a:off x="6707818" y="4355512"/>
            <a:ext cx="306494" cy="369332"/>
          </a:xfrm>
          <a:prstGeom prst="rect">
            <a:avLst/>
          </a:prstGeom>
          <a:noFill/>
        </p:spPr>
        <p:txBody>
          <a:bodyPr wrap="none" rtlCol="0">
            <a:spAutoFit/>
          </a:bodyPr>
          <a:lstStyle/>
          <a:p>
            <a:r>
              <a:rPr lang="en-CA" b="1" dirty="0"/>
              <a:t>C</a:t>
            </a:r>
            <a:endParaRPr lang="en-US" b="1" dirty="0"/>
          </a:p>
        </p:txBody>
      </p:sp>
      <p:sp>
        <p:nvSpPr>
          <p:cNvPr id="2" name="TextBox 1">
            <a:extLst>
              <a:ext uri="{FF2B5EF4-FFF2-40B4-BE49-F238E27FC236}">
                <a16:creationId xmlns:a16="http://schemas.microsoft.com/office/drawing/2014/main" id="{84A25FE8-1BE3-4663-BE18-4D0D2325D74B}"/>
              </a:ext>
            </a:extLst>
          </p:cNvPr>
          <p:cNvSpPr txBox="1"/>
          <p:nvPr/>
        </p:nvSpPr>
        <p:spPr>
          <a:xfrm>
            <a:off x="275868" y="5335819"/>
            <a:ext cx="3492110" cy="707886"/>
          </a:xfrm>
          <a:prstGeom prst="rect">
            <a:avLst/>
          </a:prstGeom>
          <a:noFill/>
        </p:spPr>
        <p:txBody>
          <a:bodyPr wrap="none" rtlCol="0">
            <a:spAutoFit/>
          </a:bodyPr>
          <a:lstStyle/>
          <a:p>
            <a:r>
              <a:rPr lang="en-CA" sz="2000" dirty="0"/>
              <a:t>On </a:t>
            </a:r>
            <a:r>
              <a:rPr lang="en-CA" sz="2000" dirty="0" err="1"/>
              <a:t>somme</a:t>
            </a:r>
            <a:r>
              <a:rPr lang="en-CA" sz="2000" dirty="0"/>
              <a:t> </a:t>
            </a:r>
            <a:r>
              <a:rPr lang="en-CA" sz="2000" dirty="0" err="1"/>
              <a:t>seulement</a:t>
            </a:r>
            <a:r>
              <a:rPr lang="en-CA" sz="2000" dirty="0"/>
              <a:t> sur (</a:t>
            </a:r>
            <a:r>
              <a:rPr lang="en-CA" sz="2000" dirty="0" err="1"/>
              <a:t>i,j</a:t>
            </a:r>
            <a:r>
              <a:rPr lang="en-CA" sz="2000" dirty="0"/>
              <a:t>)</a:t>
            </a:r>
          </a:p>
          <a:p>
            <a:r>
              <a:rPr lang="en-CA" sz="2000" dirty="0"/>
              <a:t>dans un </a:t>
            </a:r>
            <a:r>
              <a:rPr lang="en-CA" sz="2000" dirty="0" err="1"/>
              <a:t>voisinage</a:t>
            </a:r>
            <a:r>
              <a:rPr lang="en-CA" sz="2000" dirty="0"/>
              <a:t> </a:t>
            </a:r>
            <a:r>
              <a:rPr lang="en-CA" sz="2000" dirty="0" err="1"/>
              <a:t>inférieur</a:t>
            </a:r>
            <a:r>
              <a:rPr lang="en-CA" sz="2000" dirty="0"/>
              <a:t> à 3σ</a:t>
            </a:r>
            <a:endParaRPr lang="en-US" sz="2000" dirty="0"/>
          </a:p>
        </p:txBody>
      </p:sp>
    </p:spTree>
    <p:extLst>
      <p:ext uri="{BB962C8B-B14F-4D97-AF65-F5344CB8AC3E}">
        <p14:creationId xmlns:p14="http://schemas.microsoft.com/office/powerpoint/2010/main" val="25961257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3E706695-862F-41AF-BCD3-F8B5AF22BF5B}"/>
              </a:ext>
            </a:extLst>
          </p:cNvPr>
          <p:cNvPicPr>
            <a:picLocks noChangeAspect="1"/>
          </p:cNvPicPr>
          <p:nvPr/>
        </p:nvPicPr>
        <p:blipFill>
          <a:blip r:embed="rId3"/>
          <a:stretch>
            <a:fillRect/>
          </a:stretch>
        </p:blipFill>
        <p:spPr>
          <a:xfrm>
            <a:off x="3619992" y="3946817"/>
            <a:ext cx="481027" cy="493912"/>
          </a:xfrm>
          <a:prstGeom prst="rect">
            <a:avLst/>
          </a:prstGeom>
        </p:spPr>
      </p:pic>
      <p:sp>
        <p:nvSpPr>
          <p:cNvPr id="44033" name="Titre 1">
            <a:extLst>
              <a:ext uri="{FF2B5EF4-FFF2-40B4-BE49-F238E27FC236}">
                <a16:creationId xmlns:a16="http://schemas.microsoft.com/office/drawing/2014/main" id="{48727697-AE43-4E4B-B530-A1BE0EE9FA95}"/>
              </a:ext>
            </a:extLst>
          </p:cNvPr>
          <p:cNvSpPr>
            <a:spLocks noGrp="1"/>
          </p:cNvSpPr>
          <p:nvPr>
            <p:ph type="title"/>
          </p:nvPr>
        </p:nvSpPr>
        <p:spPr/>
        <p:txBody>
          <a:bodyPr/>
          <a:lstStyle/>
          <a:p>
            <a:r>
              <a:rPr lang="fr-CA" altLang="en-US" dirty="0">
                <a:latin typeface="Arial" panose="020B0604020202020204" pitchFamily="34" charset="0"/>
              </a:rPr>
              <a:t>Corrélation 2D</a:t>
            </a:r>
          </a:p>
        </p:txBody>
      </p:sp>
      <p:sp>
        <p:nvSpPr>
          <p:cNvPr id="40962" name="Espace réservé du contenu 2">
            <a:extLst>
              <a:ext uri="{FF2B5EF4-FFF2-40B4-BE49-F238E27FC236}">
                <a16:creationId xmlns:a16="http://schemas.microsoft.com/office/drawing/2014/main" id="{08DAD3BA-7389-48C3-A565-0CC8ACC1502D}"/>
              </a:ext>
            </a:extLst>
          </p:cNvPr>
          <p:cNvSpPr>
            <a:spLocks noGrp="1"/>
          </p:cNvSpPr>
          <p:nvPr>
            <p:ph idx="1"/>
          </p:nvPr>
        </p:nvSpPr>
        <p:spPr>
          <a:xfrm>
            <a:off x="488950" y="1335009"/>
            <a:ext cx="8327390" cy="820526"/>
          </a:xfrm>
        </p:spPr>
        <p:txBody>
          <a:bodyPr/>
          <a:lstStyle/>
          <a:p>
            <a:pPr marL="0" indent="0">
              <a:buNone/>
            </a:pPr>
            <a:r>
              <a:rPr lang="en-CA" altLang="en-US" dirty="0"/>
              <a:t>Appliquer un </a:t>
            </a:r>
            <a:r>
              <a:rPr lang="en-CA" altLang="en-US" dirty="0" err="1"/>
              <a:t>filtre</a:t>
            </a:r>
            <a:r>
              <a:rPr lang="en-CA" altLang="en-US" dirty="0"/>
              <a:t> </a:t>
            </a:r>
            <a:r>
              <a:rPr lang="en-CA" altLang="en-US" dirty="0" err="1"/>
              <a:t>gaussien</a:t>
            </a:r>
            <a:r>
              <a:rPr lang="en-CA" altLang="en-US" dirty="0"/>
              <a:t> dans un </a:t>
            </a:r>
            <a:r>
              <a:rPr lang="en-CA" altLang="en-US" dirty="0" err="1"/>
              <a:t>voisinage</a:t>
            </a:r>
            <a:r>
              <a:rPr lang="en-CA" altLang="en-US" dirty="0"/>
              <a:t> </a:t>
            </a:r>
            <a:r>
              <a:rPr lang="en-CA" altLang="en-US" dirty="0" err="1"/>
              <a:t>limité</a:t>
            </a:r>
            <a:r>
              <a:rPr lang="en-CA" altLang="en-US" dirty="0"/>
              <a:t> </a:t>
            </a:r>
            <a:r>
              <a:rPr lang="fr-CA" altLang="en-US" dirty="0"/>
              <a:t>peut être vu comme l</a:t>
            </a:r>
            <a:r>
              <a:rPr lang="fr-CA" altLang="fr-FR" dirty="0"/>
              <a:t>’</a:t>
            </a:r>
            <a:r>
              <a:rPr lang="fr-CA" altLang="en-US" dirty="0"/>
              <a:t>application d</a:t>
            </a:r>
            <a:r>
              <a:rPr lang="fr-CA" altLang="fr-FR" dirty="0"/>
              <a:t>’</a:t>
            </a:r>
            <a:r>
              <a:rPr lang="fr-CA" altLang="en-US" dirty="0"/>
              <a:t>une </a:t>
            </a:r>
            <a:r>
              <a:rPr lang="fr-CA" altLang="en-US" b="1" dirty="0"/>
              <a:t>corrélation 2D</a:t>
            </a:r>
          </a:p>
          <a:p>
            <a:pPr>
              <a:buFont typeface="Lucida Grande" pitchFamily="-84" charset="0"/>
              <a:buNone/>
            </a:pPr>
            <a:endParaRPr lang="fr-CA" altLang="en-US" dirty="0"/>
          </a:p>
        </p:txBody>
      </p:sp>
      <p:sp>
        <p:nvSpPr>
          <p:cNvPr id="44035" name="Espace réservé de la date 3">
            <a:extLst>
              <a:ext uri="{FF2B5EF4-FFF2-40B4-BE49-F238E27FC236}">
                <a16:creationId xmlns:a16="http://schemas.microsoft.com/office/drawing/2014/main" id="{4B684EC5-4A60-4872-8B49-25779CD531C0}"/>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fr-CA" altLang="en-US" sz="1400">
                <a:latin typeface="Calibri" panose="020F0502020204030204" pitchFamily="34" charset="0"/>
              </a:rPr>
              <a:t>IFT 615</a:t>
            </a:r>
            <a:endParaRPr lang="en-US" altLang="ko-KR" sz="1400">
              <a:latin typeface="Calibri" panose="020F0502020204030204" pitchFamily="34" charset="0"/>
            </a:endParaRPr>
          </a:p>
        </p:txBody>
      </p:sp>
      <p:sp>
        <p:nvSpPr>
          <p:cNvPr id="44036" name="Espace réservé du pied de page 4">
            <a:extLst>
              <a:ext uri="{FF2B5EF4-FFF2-40B4-BE49-F238E27FC236}">
                <a16:creationId xmlns:a16="http://schemas.microsoft.com/office/drawing/2014/main" id="{ABE6ED16-C2B1-480D-9A30-747CDB7DEC75}"/>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de-DE" altLang="ko-KR" sz="1400" dirty="0">
                <a:latin typeface="Calibri" panose="020F0502020204030204" pitchFamily="34" charset="0"/>
              </a:rPr>
              <a:t>Hugo Larochelle et Froduald Kabanza</a:t>
            </a:r>
            <a:endParaRPr lang="en-US" altLang="ko-KR" sz="1400" dirty="0">
              <a:latin typeface="Calibri" panose="020F0502020204030204" pitchFamily="34" charset="0"/>
            </a:endParaRPr>
          </a:p>
        </p:txBody>
      </p:sp>
      <p:sp>
        <p:nvSpPr>
          <p:cNvPr id="29701" name="Espace réservé du numéro de diapositive 5">
            <a:extLst>
              <a:ext uri="{FF2B5EF4-FFF2-40B4-BE49-F238E27FC236}">
                <a16:creationId xmlns:a16="http://schemas.microsoft.com/office/drawing/2014/main" id="{42B6A5F5-063B-46C5-B61F-C2305754ECAC}"/>
              </a:ext>
            </a:extLst>
          </p:cNvPr>
          <p:cNvSpPr>
            <a:spLocks noGrp="1"/>
          </p:cNvSpPr>
          <p:nvPr>
            <p:ph type="sldNum" sz="quarter" idx="12"/>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fld id="{D411F62A-E8B6-411B-AF89-336EB3A65371}" type="slidenum">
              <a:rPr lang="en-US" altLang="ko-KR" sz="1400">
                <a:latin typeface="Calibri" panose="020F0502020204030204" pitchFamily="34" charset="0"/>
              </a:rPr>
              <a:pPr eaLnBrk="1" hangingPunct="1"/>
              <a:t>48</a:t>
            </a:fld>
            <a:endParaRPr lang="en-US" altLang="ko-KR" sz="1400">
              <a:latin typeface="Calibri" panose="020F0502020204030204" pitchFamily="34" charset="0"/>
            </a:endParaRPr>
          </a:p>
        </p:txBody>
      </p:sp>
      <p:sp>
        <p:nvSpPr>
          <p:cNvPr id="44038" name="Rectangle 3">
            <a:extLst>
              <a:ext uri="{FF2B5EF4-FFF2-40B4-BE49-F238E27FC236}">
                <a16:creationId xmlns:a16="http://schemas.microsoft.com/office/drawing/2014/main" id="{150059CE-407E-4FEB-B322-3BAD04A3589D}"/>
              </a:ext>
            </a:extLst>
          </p:cNvPr>
          <p:cNvSpPr>
            <a:spLocks noChangeArrowheads="1"/>
          </p:cNvSpPr>
          <p:nvPr/>
        </p:nvSpPr>
        <p:spPr bwMode="auto">
          <a:xfrm>
            <a:off x="1476375" y="5407025"/>
            <a:ext cx="1366838" cy="830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fr-CA" altLang="en-US">
                <a:latin typeface="Calibri" panose="020F0502020204030204" pitchFamily="34" charset="0"/>
              </a:rPr>
              <a:t>    </a:t>
            </a:r>
          </a:p>
          <a:p>
            <a:pPr eaLnBrk="1" hangingPunct="1"/>
            <a:r>
              <a:rPr lang="fr-CA" altLang="en-US">
                <a:latin typeface="Calibri" panose="020F0502020204030204" pitchFamily="34" charset="0"/>
              </a:rPr>
              <a:t> </a:t>
            </a:r>
            <a:endParaRPr lang="fr-FR" altLang="en-US"/>
          </a:p>
        </p:txBody>
      </p:sp>
      <p:sp>
        <p:nvSpPr>
          <p:cNvPr id="44039" name="Rectangle 9">
            <a:extLst>
              <a:ext uri="{FF2B5EF4-FFF2-40B4-BE49-F238E27FC236}">
                <a16:creationId xmlns:a16="http://schemas.microsoft.com/office/drawing/2014/main" id="{0AFD423C-2E67-4584-AECB-10499B5DA190}"/>
              </a:ext>
            </a:extLst>
          </p:cNvPr>
          <p:cNvSpPr>
            <a:spLocks noChangeArrowheads="1"/>
          </p:cNvSpPr>
          <p:nvPr/>
        </p:nvSpPr>
        <p:spPr bwMode="auto">
          <a:xfrm>
            <a:off x="3924300" y="4724400"/>
            <a:ext cx="1368425" cy="8318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fr-CA" altLang="en-US">
                <a:latin typeface="Calibri" panose="020F0502020204030204" pitchFamily="34" charset="0"/>
              </a:rPr>
              <a:t>    </a:t>
            </a:r>
          </a:p>
          <a:p>
            <a:pPr eaLnBrk="1" hangingPunct="1"/>
            <a:r>
              <a:rPr lang="fr-CA" altLang="en-US">
                <a:latin typeface="Calibri" panose="020F0502020204030204" pitchFamily="34" charset="0"/>
              </a:rPr>
              <a:t> </a:t>
            </a:r>
            <a:endParaRPr lang="fr-FR" altLang="en-US"/>
          </a:p>
        </p:txBody>
      </p:sp>
      <p:sp>
        <p:nvSpPr>
          <p:cNvPr id="44040" name="Rectangle 10">
            <a:extLst>
              <a:ext uri="{FF2B5EF4-FFF2-40B4-BE49-F238E27FC236}">
                <a16:creationId xmlns:a16="http://schemas.microsoft.com/office/drawing/2014/main" id="{AD082F12-CCC9-43CC-9BE4-057DEF38AE32}"/>
              </a:ext>
            </a:extLst>
          </p:cNvPr>
          <p:cNvSpPr>
            <a:spLocks noChangeArrowheads="1"/>
          </p:cNvSpPr>
          <p:nvPr/>
        </p:nvSpPr>
        <p:spPr bwMode="auto">
          <a:xfrm>
            <a:off x="6588125" y="5445125"/>
            <a:ext cx="1368425" cy="8318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fr-CA" altLang="en-US">
                <a:latin typeface="Calibri" panose="020F0502020204030204" pitchFamily="34" charset="0"/>
              </a:rPr>
              <a:t>    </a:t>
            </a:r>
          </a:p>
          <a:p>
            <a:pPr eaLnBrk="1" hangingPunct="1"/>
            <a:r>
              <a:rPr lang="fr-CA" altLang="en-US">
                <a:latin typeface="Calibri" panose="020F0502020204030204" pitchFamily="34" charset="0"/>
              </a:rPr>
              <a:t> </a:t>
            </a:r>
            <a:endParaRPr lang="fr-FR" altLang="en-US"/>
          </a:p>
        </p:txBody>
      </p:sp>
      <p:pic>
        <p:nvPicPr>
          <p:cNvPr id="44041" name="Image 5">
            <a:extLst>
              <a:ext uri="{FF2B5EF4-FFF2-40B4-BE49-F238E27FC236}">
                <a16:creationId xmlns:a16="http://schemas.microsoft.com/office/drawing/2014/main" id="{B2CF5ACD-8706-44E3-8460-462296B11BB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79613" y="5516563"/>
            <a:ext cx="3810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2" name="Image 6">
            <a:extLst>
              <a:ext uri="{FF2B5EF4-FFF2-40B4-BE49-F238E27FC236}">
                <a16:creationId xmlns:a16="http://schemas.microsoft.com/office/drawing/2014/main" id="{27AE4603-2D1B-40E0-8E04-96BE394474E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5516563"/>
            <a:ext cx="4572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4" name="Image 15">
            <a:extLst>
              <a:ext uri="{FF2B5EF4-FFF2-40B4-BE49-F238E27FC236}">
                <a16:creationId xmlns:a16="http://schemas.microsoft.com/office/drawing/2014/main" id="{4D6502AC-E8E3-455B-95AD-37DAB539E45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32588" y="5445125"/>
            <a:ext cx="3810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5" name="Image 16">
            <a:extLst>
              <a:ext uri="{FF2B5EF4-FFF2-40B4-BE49-F238E27FC236}">
                <a16:creationId xmlns:a16="http://schemas.microsoft.com/office/drawing/2014/main" id="{49D67DA6-A58E-47B0-9B80-3B05890D8DA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80288" y="5445125"/>
            <a:ext cx="4572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Grouper 18">
            <a:extLst>
              <a:ext uri="{FF2B5EF4-FFF2-40B4-BE49-F238E27FC236}">
                <a16:creationId xmlns:a16="http://schemas.microsoft.com/office/drawing/2014/main" id="{6144D960-6B4D-45AE-972D-A984DA4512EC}"/>
              </a:ext>
            </a:extLst>
          </p:cNvPr>
          <p:cNvGrpSpPr>
            <a:grpSpLocks/>
          </p:cNvGrpSpPr>
          <p:nvPr/>
        </p:nvGrpSpPr>
        <p:grpSpPr bwMode="auto">
          <a:xfrm>
            <a:off x="3563938" y="2205038"/>
            <a:ext cx="3856037" cy="2251075"/>
            <a:chOff x="3275856" y="2204864"/>
            <a:chExt cx="3856394" cy="2250971"/>
          </a:xfrm>
        </p:grpSpPr>
        <p:sp>
          <p:nvSpPr>
            <p:cNvPr id="9" name="Forme libre 8">
              <a:extLst>
                <a:ext uri="{FF2B5EF4-FFF2-40B4-BE49-F238E27FC236}">
                  <a16:creationId xmlns:a16="http://schemas.microsoft.com/office/drawing/2014/main" id="{4729A116-3E47-45DE-BA87-55A1E7EA22F6}"/>
                </a:ext>
              </a:extLst>
            </p:cNvPr>
            <p:cNvSpPr>
              <a:spLocks/>
            </p:cNvSpPr>
            <p:nvPr/>
          </p:nvSpPr>
          <p:spPr bwMode="auto">
            <a:xfrm>
              <a:off x="3531467" y="2492188"/>
              <a:ext cx="1184385" cy="1404873"/>
            </a:xfrm>
            <a:custGeom>
              <a:avLst/>
              <a:gdLst>
                <a:gd name="T0" fmla="*/ 0 w 1185333"/>
                <a:gd name="T1" fmla="*/ 1404873 h 1044222"/>
                <a:gd name="T2" fmla="*/ 225597 w 1185333"/>
                <a:gd name="T3" fmla="*/ 531574 h 1044222"/>
                <a:gd name="T4" fmla="*/ 1184385 w 1185333"/>
                <a:gd name="T5" fmla="*/ 0 h 1044222"/>
                <a:gd name="T6" fmla="*/ 0 60000 65536"/>
                <a:gd name="T7" fmla="*/ 0 60000 65536"/>
                <a:gd name="T8" fmla="*/ 0 60000 65536"/>
              </a:gdLst>
              <a:ahLst/>
              <a:cxnLst>
                <a:cxn ang="T6">
                  <a:pos x="T0" y="T1"/>
                </a:cxn>
                <a:cxn ang="T7">
                  <a:pos x="T2" y="T3"/>
                </a:cxn>
                <a:cxn ang="T8">
                  <a:pos x="T4" y="T5"/>
                </a:cxn>
              </a:cxnLst>
              <a:rect l="0" t="0" r="r" b="b"/>
              <a:pathLst>
                <a:path w="1185333" h="1044222">
                  <a:moveTo>
                    <a:pt x="0" y="1044222"/>
                  </a:moveTo>
                  <a:cubicBezTo>
                    <a:pt x="14111" y="806685"/>
                    <a:pt x="28223" y="569148"/>
                    <a:pt x="225778" y="395111"/>
                  </a:cubicBezTo>
                  <a:cubicBezTo>
                    <a:pt x="423333" y="221074"/>
                    <a:pt x="1185333" y="0"/>
                    <a:pt x="1185333" y="0"/>
                  </a:cubicBezTo>
                </a:path>
              </a:pathLst>
            </a:custGeom>
            <a:noFill/>
            <a:ln w="38100" cap="flat" cmpd="sng">
              <a:solidFill>
                <a:schemeClr val="accent1"/>
              </a:solidFill>
              <a:prstDash val="solid"/>
              <a:round/>
              <a:headEnd type="triangle" w="med" len="med"/>
              <a:tailEnd type="none" w="med" len="me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12" name="Ellipse 11">
              <a:extLst>
                <a:ext uri="{FF2B5EF4-FFF2-40B4-BE49-F238E27FC236}">
                  <a16:creationId xmlns:a16="http://schemas.microsoft.com/office/drawing/2014/main" id="{5EBD9A04-01C7-4563-A22A-E3B81B148839}"/>
                </a:ext>
              </a:extLst>
            </p:cNvPr>
            <p:cNvSpPr>
              <a:spLocks noChangeArrowheads="1"/>
            </p:cNvSpPr>
            <p:nvPr/>
          </p:nvSpPr>
          <p:spPr bwMode="auto">
            <a:xfrm>
              <a:off x="3275856" y="3933571"/>
              <a:ext cx="522335" cy="522264"/>
            </a:xfrm>
            <a:prstGeom prst="ellipse">
              <a:avLst/>
            </a:prstGeom>
            <a:noFill/>
            <a:ln w="38100">
              <a:solidFill>
                <a:srgbClr val="4A7EBB"/>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fr-FR">
                <a:solidFill>
                  <a:schemeClr val="lt1"/>
                </a:solidFill>
                <a:latin typeface="+mn-lt"/>
                <a:ea typeface="+mn-ea"/>
              </a:endParaRPr>
            </a:p>
          </p:txBody>
        </p:sp>
        <p:sp>
          <p:nvSpPr>
            <p:cNvPr id="44058" name="Rectangle 12">
              <a:extLst>
                <a:ext uri="{FF2B5EF4-FFF2-40B4-BE49-F238E27FC236}">
                  <a16:creationId xmlns:a16="http://schemas.microsoft.com/office/drawing/2014/main" id="{9AE8B0DE-1700-47E7-AC21-85123C05299B}"/>
                </a:ext>
              </a:extLst>
            </p:cNvPr>
            <p:cNvSpPr>
              <a:spLocks noChangeArrowheads="1"/>
            </p:cNvSpPr>
            <p:nvPr/>
          </p:nvSpPr>
          <p:spPr bwMode="auto">
            <a:xfrm>
              <a:off x="4716016" y="2204864"/>
              <a:ext cx="241623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fr-CA" altLang="en-US" sz="1800" dirty="0">
                  <a:latin typeface="Calibri" panose="020F0502020204030204" pitchFamily="34" charset="0"/>
                </a:rPr>
                <a:t>symbole mathématique</a:t>
              </a:r>
            </a:p>
            <a:p>
              <a:pPr eaLnBrk="1" hangingPunct="1"/>
              <a:r>
                <a:rPr lang="fr-CA" altLang="en-US" sz="1800" dirty="0">
                  <a:latin typeface="Calibri" panose="020F0502020204030204" pitchFamily="34" charset="0"/>
                </a:rPr>
                <a:t>de la corrélation</a:t>
              </a:r>
              <a:endParaRPr lang="fr-FR" altLang="en-US" sz="1800" dirty="0"/>
            </a:p>
          </p:txBody>
        </p:sp>
      </p:grpSp>
      <p:grpSp>
        <p:nvGrpSpPr>
          <p:cNvPr id="18" name="Grouper 17">
            <a:extLst>
              <a:ext uri="{FF2B5EF4-FFF2-40B4-BE49-F238E27FC236}">
                <a16:creationId xmlns:a16="http://schemas.microsoft.com/office/drawing/2014/main" id="{DBD8ADEE-1FF9-4E95-9558-9A5F93391CDF}"/>
              </a:ext>
            </a:extLst>
          </p:cNvPr>
          <p:cNvGrpSpPr>
            <a:grpSpLocks/>
          </p:cNvGrpSpPr>
          <p:nvPr/>
        </p:nvGrpSpPr>
        <p:grpSpPr bwMode="auto">
          <a:xfrm>
            <a:off x="2916238" y="5373688"/>
            <a:ext cx="2160587" cy="1077912"/>
            <a:chOff x="2555776" y="5373216"/>
            <a:chExt cx="2160240" cy="1078379"/>
          </a:xfrm>
        </p:grpSpPr>
        <p:sp>
          <p:nvSpPr>
            <p:cNvPr id="22" name="Ellipse 21">
              <a:extLst>
                <a:ext uri="{FF2B5EF4-FFF2-40B4-BE49-F238E27FC236}">
                  <a16:creationId xmlns:a16="http://schemas.microsoft.com/office/drawing/2014/main" id="{D32B712E-D055-47D1-BF51-486AE71EA16C}"/>
                </a:ext>
              </a:extLst>
            </p:cNvPr>
            <p:cNvSpPr>
              <a:spLocks noChangeArrowheads="1"/>
            </p:cNvSpPr>
            <p:nvPr/>
          </p:nvSpPr>
          <p:spPr bwMode="auto">
            <a:xfrm>
              <a:off x="4141433" y="5373216"/>
              <a:ext cx="574583" cy="574924"/>
            </a:xfrm>
            <a:prstGeom prst="ellipse">
              <a:avLst/>
            </a:prstGeom>
            <a:noFill/>
            <a:ln w="38100">
              <a:solidFill>
                <a:srgbClr val="4A7EBB"/>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fr-FR">
                <a:solidFill>
                  <a:schemeClr val="lt1"/>
                </a:solidFill>
                <a:latin typeface="+mn-lt"/>
                <a:ea typeface="+mn-ea"/>
              </a:endParaRPr>
            </a:p>
          </p:txBody>
        </p:sp>
        <p:sp>
          <p:nvSpPr>
            <p:cNvPr id="44054" name="Rectangle 22">
              <a:extLst>
                <a:ext uri="{FF2B5EF4-FFF2-40B4-BE49-F238E27FC236}">
                  <a16:creationId xmlns:a16="http://schemas.microsoft.com/office/drawing/2014/main" id="{0AEF77B4-E14B-4774-90D0-15667F5EABE5}"/>
                </a:ext>
              </a:extLst>
            </p:cNvPr>
            <p:cNvSpPr>
              <a:spLocks noChangeArrowheads="1"/>
            </p:cNvSpPr>
            <p:nvPr/>
          </p:nvSpPr>
          <p:spPr bwMode="auto">
            <a:xfrm>
              <a:off x="2555776" y="5805264"/>
              <a:ext cx="94276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fr-CA" altLang="en-US" sz="1800" b="1" dirty="0">
                  <a:latin typeface="Calibri" panose="020F0502020204030204" pitchFamily="34" charset="0"/>
                </a:rPr>
                <a:t>filtre</a:t>
              </a:r>
              <a:r>
                <a:rPr lang="fr-CA" altLang="en-US" sz="1800" dirty="0">
                  <a:latin typeface="Calibri" panose="020F0502020204030204" pitchFamily="34" charset="0"/>
                </a:rPr>
                <a:t> ou</a:t>
              </a:r>
            </a:p>
            <a:p>
              <a:pPr eaLnBrk="1" hangingPunct="1"/>
              <a:r>
                <a:rPr lang="fr-CA" altLang="en-US" sz="1800" b="1" dirty="0">
                  <a:latin typeface="Calibri" panose="020F0502020204030204" pitchFamily="34" charset="0"/>
                </a:rPr>
                <a:t>noyau</a:t>
              </a:r>
              <a:endParaRPr lang="fr-FR" altLang="en-US" sz="1800" b="1" dirty="0"/>
            </a:p>
          </p:txBody>
        </p:sp>
        <p:cxnSp>
          <p:nvCxnSpPr>
            <p:cNvPr id="15" name="Connecteur droit avec flèche 14">
              <a:extLst>
                <a:ext uri="{FF2B5EF4-FFF2-40B4-BE49-F238E27FC236}">
                  <a16:creationId xmlns:a16="http://schemas.microsoft.com/office/drawing/2014/main" id="{ADEB38ED-F13E-42FC-806E-3F76AFF8F812}"/>
                </a:ext>
              </a:extLst>
            </p:cNvPr>
            <p:cNvCxnSpPr>
              <a:cxnSpLocks noChangeShapeType="1"/>
              <a:endCxn id="22" idx="2"/>
            </p:cNvCxnSpPr>
            <p:nvPr/>
          </p:nvCxnSpPr>
          <p:spPr bwMode="auto">
            <a:xfrm flipV="1">
              <a:off x="3492251" y="5660677"/>
              <a:ext cx="649183" cy="431987"/>
            </a:xfrm>
            <a:prstGeom prst="straightConnector1">
              <a:avLst/>
            </a:prstGeom>
            <a:noFill/>
            <a:ln w="38100">
              <a:solidFill>
                <a:schemeClr val="accent1"/>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graphicFrame>
        <p:nvGraphicFramePr>
          <p:cNvPr id="27" name="Tableau 26">
            <a:extLst>
              <a:ext uri="{FF2B5EF4-FFF2-40B4-BE49-F238E27FC236}">
                <a16:creationId xmlns:a16="http://schemas.microsoft.com/office/drawing/2014/main" id="{9B63A878-6193-4C01-BD3C-42A48CC8B2A1}"/>
              </a:ext>
            </a:extLst>
          </p:cNvPr>
          <p:cNvGraphicFramePr>
            <a:graphicFrameLocks noGrp="1"/>
          </p:cNvGraphicFramePr>
          <p:nvPr/>
        </p:nvGraphicFramePr>
        <p:xfrm>
          <a:off x="4277738" y="3753926"/>
          <a:ext cx="1190396" cy="1043226"/>
        </p:xfrm>
        <a:graphic>
          <a:graphicData uri="http://schemas.openxmlformats.org/drawingml/2006/table">
            <a:tbl>
              <a:tblPr>
                <a:effectLst>
                  <a:outerShdw blurRad="50800" dist="38100" dir="2700000" algn="tl" rotWithShape="0">
                    <a:srgbClr val="000000">
                      <a:alpha val="43000"/>
                    </a:srgbClr>
                  </a:outerShdw>
                </a:effectLst>
                <a:tableStyleId>{2A488322-F2BA-4B5B-9748-0D474271808F}</a:tableStyleId>
              </a:tblPr>
              <a:tblGrid>
                <a:gridCol w="595198">
                  <a:extLst>
                    <a:ext uri="{9D8B030D-6E8A-4147-A177-3AD203B41FA5}">
                      <a16:colId xmlns:a16="http://schemas.microsoft.com/office/drawing/2014/main" val="20000"/>
                    </a:ext>
                  </a:extLst>
                </a:gridCol>
                <a:gridCol w="595198">
                  <a:extLst>
                    <a:ext uri="{9D8B030D-6E8A-4147-A177-3AD203B41FA5}">
                      <a16:colId xmlns:a16="http://schemas.microsoft.com/office/drawing/2014/main" val="20001"/>
                    </a:ext>
                  </a:extLst>
                </a:gridCol>
              </a:tblGrid>
              <a:tr h="521613">
                <a:tc>
                  <a:txBody>
                    <a:bodyPr/>
                    <a:lstStyle/>
                    <a:p>
                      <a:pPr algn="ctr"/>
                      <a:r>
                        <a:rPr lang="fr-FR" sz="1600" dirty="0">
                          <a:solidFill>
                            <a:schemeClr val="bg1"/>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tx1"/>
                    </a:solidFill>
                  </a:tcPr>
                </a:tc>
                <a:tc>
                  <a:txBody>
                    <a:bodyPr/>
                    <a:lstStyle/>
                    <a:p>
                      <a:pPr algn="ctr"/>
                      <a:r>
                        <a:rPr lang="fr-FR" sz="1600" dirty="0"/>
                        <a:t>0.5</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tcPr>
                </a:tc>
                <a:extLst>
                  <a:ext uri="{0D108BD9-81ED-4DB2-BD59-A6C34878D82A}">
                    <a16:rowId xmlns:a16="http://schemas.microsoft.com/office/drawing/2014/main" val="10000"/>
                  </a:ext>
                </a:extLst>
              </a:tr>
              <a:tr h="521613">
                <a:tc>
                  <a:txBody>
                    <a:bodyPr/>
                    <a:lstStyle/>
                    <a:p>
                      <a:pPr algn="ctr"/>
                      <a:r>
                        <a:rPr lang="fr-FR" sz="1600" dirty="0"/>
                        <a:t>0.5</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extLst>
                  <a:ext uri="{0D108BD9-81ED-4DB2-BD59-A6C34878D82A}">
                    <a16:rowId xmlns:a16="http://schemas.microsoft.com/office/drawing/2014/main" val="10001"/>
                  </a:ext>
                </a:extLst>
              </a:tr>
            </a:tbl>
          </a:graphicData>
        </a:graphic>
      </p:graphicFrame>
      <p:graphicFrame>
        <p:nvGraphicFramePr>
          <p:cNvPr id="28" name="Tableau 27">
            <a:extLst>
              <a:ext uri="{FF2B5EF4-FFF2-40B4-BE49-F238E27FC236}">
                <a16:creationId xmlns:a16="http://schemas.microsoft.com/office/drawing/2014/main" id="{FF961855-AAB5-48B6-8C24-8DDF10F452D1}"/>
              </a:ext>
            </a:extLst>
          </p:cNvPr>
          <p:cNvGraphicFramePr>
            <a:graphicFrameLocks noGrp="1"/>
          </p:cNvGraphicFramePr>
          <p:nvPr/>
        </p:nvGraphicFramePr>
        <p:xfrm>
          <a:off x="6079640" y="3140968"/>
          <a:ext cx="2380792" cy="2086452"/>
        </p:xfrm>
        <a:graphic>
          <a:graphicData uri="http://schemas.openxmlformats.org/drawingml/2006/table">
            <a:tbl>
              <a:tblPr>
                <a:effectLst>
                  <a:outerShdw blurRad="50800" dist="38100" dir="2700000" algn="tl" rotWithShape="0">
                    <a:srgbClr val="000000">
                      <a:alpha val="43000"/>
                    </a:srgbClr>
                  </a:outerShdw>
                </a:effectLst>
                <a:tableStyleId>{2A488322-F2BA-4B5B-9748-0D474271808F}</a:tableStyleId>
              </a:tblPr>
              <a:tblGrid>
                <a:gridCol w="595198">
                  <a:extLst>
                    <a:ext uri="{9D8B030D-6E8A-4147-A177-3AD203B41FA5}">
                      <a16:colId xmlns:a16="http://schemas.microsoft.com/office/drawing/2014/main" val="20000"/>
                    </a:ext>
                  </a:extLst>
                </a:gridCol>
                <a:gridCol w="595198">
                  <a:extLst>
                    <a:ext uri="{9D8B030D-6E8A-4147-A177-3AD203B41FA5}">
                      <a16:colId xmlns:a16="http://schemas.microsoft.com/office/drawing/2014/main" val="20001"/>
                    </a:ext>
                  </a:extLst>
                </a:gridCol>
                <a:gridCol w="595198">
                  <a:extLst>
                    <a:ext uri="{9D8B030D-6E8A-4147-A177-3AD203B41FA5}">
                      <a16:colId xmlns:a16="http://schemas.microsoft.com/office/drawing/2014/main" val="20002"/>
                    </a:ext>
                  </a:extLst>
                </a:gridCol>
                <a:gridCol w="595198">
                  <a:extLst>
                    <a:ext uri="{9D8B030D-6E8A-4147-A177-3AD203B41FA5}">
                      <a16:colId xmlns:a16="http://schemas.microsoft.com/office/drawing/2014/main" val="20003"/>
                    </a:ext>
                  </a:extLst>
                </a:gridCol>
              </a:tblGrid>
              <a:tr h="521613">
                <a:tc>
                  <a:txBody>
                    <a:bodyPr/>
                    <a:lstStyle/>
                    <a:p>
                      <a:pPr algn="ctr"/>
                      <a:r>
                        <a:rPr lang="fr-FR" sz="1600" dirty="0">
                          <a:solidFill>
                            <a:schemeClr val="bg1"/>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tx1"/>
                    </a:solidFill>
                  </a:tcPr>
                </a:tc>
                <a:tc>
                  <a:txBody>
                    <a:bodyPr/>
                    <a:lstStyle/>
                    <a:p>
                      <a:pPr algn="ctr"/>
                      <a:r>
                        <a:rPr lang="fr-FR" sz="1600" dirty="0">
                          <a:solidFill>
                            <a:schemeClr val="tx1"/>
                          </a:solidFill>
                        </a:rPr>
                        <a:t>128</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bg1">
                        <a:lumMod val="50000"/>
                      </a:schemeClr>
                    </a:solidFill>
                  </a:tcPr>
                </a:tc>
                <a:tc>
                  <a:txBody>
                    <a:bodyPr/>
                    <a:lstStyle/>
                    <a:p>
                      <a:pPr algn="ctr"/>
                      <a:r>
                        <a:rPr lang="fr-FR" sz="1600" dirty="0">
                          <a:solidFill>
                            <a:schemeClr val="tx1"/>
                          </a:solidFill>
                        </a:rPr>
                        <a:t>128</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bg1">
                        <a:lumMod val="50000"/>
                      </a:schemeClr>
                    </a:solidFill>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extLst>
                  <a:ext uri="{0D108BD9-81ED-4DB2-BD59-A6C34878D82A}">
                    <a16:rowId xmlns:a16="http://schemas.microsoft.com/office/drawing/2014/main" val="10000"/>
                  </a:ext>
                </a:extLst>
              </a:tr>
              <a:tr h="521613">
                <a:tc>
                  <a:txBody>
                    <a:bodyPr/>
                    <a:lstStyle/>
                    <a:p>
                      <a:pPr algn="ctr"/>
                      <a:r>
                        <a:rPr lang="fr-FR" sz="1600" dirty="0">
                          <a:solidFill>
                            <a:schemeClr val="bg1"/>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tx1"/>
                    </a:solidFill>
                  </a:tcPr>
                </a:tc>
                <a:tc>
                  <a:txBody>
                    <a:bodyPr/>
                    <a:lstStyle/>
                    <a:p>
                      <a:pPr algn="ctr"/>
                      <a:r>
                        <a:rPr lang="fr-FR" sz="1600" dirty="0">
                          <a:solidFill>
                            <a:schemeClr val="tx1"/>
                          </a:solidFill>
                        </a:rPr>
                        <a:t>128</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bg1">
                        <a:lumMod val="50000"/>
                      </a:schemeClr>
                    </a:solidFill>
                  </a:tcPr>
                </a:tc>
                <a:tc>
                  <a:txBody>
                    <a:bodyPr/>
                    <a:lstStyle/>
                    <a:p>
                      <a:pPr algn="ctr"/>
                      <a:r>
                        <a:rPr lang="fr-FR" sz="1600">
                          <a:solidFill>
                            <a:schemeClr val="tx1"/>
                          </a:solidFill>
                        </a:rPr>
                        <a:t>128</a:t>
                      </a:r>
                      <a:endParaRPr lang="fr-FR" sz="1600" dirty="0">
                        <a:solidFill>
                          <a:schemeClr val="tx1"/>
                        </a:solidFill>
                      </a:endParaRP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bg1">
                        <a:lumMod val="50000"/>
                      </a:schemeClr>
                    </a:solidFill>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extLst>
                  <a:ext uri="{0D108BD9-81ED-4DB2-BD59-A6C34878D82A}">
                    <a16:rowId xmlns:a16="http://schemas.microsoft.com/office/drawing/2014/main" val="10001"/>
                  </a:ext>
                </a:extLst>
              </a:tr>
              <a:tr h="521613">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tc>
                  <a:txBody>
                    <a:bodyPr/>
                    <a:lstStyle/>
                    <a:p>
                      <a:pPr algn="ctr"/>
                      <a:r>
                        <a:rPr lang="fr-FR" sz="1600" dirty="0"/>
                        <a:t>255</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extLst>
                  <a:ext uri="{0D108BD9-81ED-4DB2-BD59-A6C34878D82A}">
                    <a16:rowId xmlns:a16="http://schemas.microsoft.com/office/drawing/2014/main" val="10002"/>
                  </a:ext>
                </a:extLst>
              </a:tr>
              <a:tr h="521613">
                <a:tc>
                  <a:txBody>
                    <a:bodyPr/>
                    <a:lstStyle/>
                    <a:p>
                      <a:pPr algn="ctr"/>
                      <a:r>
                        <a:rPr lang="fr-FR" sz="1600" dirty="0"/>
                        <a:t>255</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extLst>
                  <a:ext uri="{0D108BD9-81ED-4DB2-BD59-A6C34878D82A}">
                    <a16:rowId xmlns:a16="http://schemas.microsoft.com/office/drawing/2014/main" val="10003"/>
                  </a:ext>
                </a:extLst>
              </a:tr>
            </a:tbl>
          </a:graphicData>
        </a:graphic>
      </p:graphicFrame>
      <p:sp>
        <p:nvSpPr>
          <p:cNvPr id="44050" name="Rectangle 4">
            <a:extLst>
              <a:ext uri="{FF2B5EF4-FFF2-40B4-BE49-F238E27FC236}">
                <a16:creationId xmlns:a16="http://schemas.microsoft.com/office/drawing/2014/main" id="{260DFF21-06B7-43FA-8B53-F7790547C527}"/>
              </a:ext>
            </a:extLst>
          </p:cNvPr>
          <p:cNvSpPr>
            <a:spLocks noChangeArrowheads="1"/>
          </p:cNvSpPr>
          <p:nvPr/>
        </p:nvSpPr>
        <p:spPr bwMode="auto">
          <a:xfrm>
            <a:off x="5592763" y="3716338"/>
            <a:ext cx="4921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fr-CA" altLang="en-US" sz="4800">
                <a:latin typeface="Calibri" panose="020F0502020204030204" pitchFamily="34" charset="0"/>
              </a:rPr>
              <a:t>=</a:t>
            </a:r>
            <a:endParaRPr lang="fr-FR" altLang="en-US" sz="4800"/>
          </a:p>
        </p:txBody>
      </p:sp>
      <p:graphicFrame>
        <p:nvGraphicFramePr>
          <p:cNvPr id="32" name="Tableau 31">
            <a:extLst>
              <a:ext uri="{FF2B5EF4-FFF2-40B4-BE49-F238E27FC236}">
                <a16:creationId xmlns:a16="http://schemas.microsoft.com/office/drawing/2014/main" id="{43597553-AFD2-4BD1-B96C-8371E1550FB2}"/>
              </a:ext>
            </a:extLst>
          </p:cNvPr>
          <p:cNvGraphicFramePr>
            <a:graphicFrameLocks noGrp="1"/>
          </p:cNvGraphicFramePr>
          <p:nvPr/>
        </p:nvGraphicFramePr>
        <p:xfrm>
          <a:off x="443882" y="2765151"/>
          <a:ext cx="2975990" cy="2608065"/>
        </p:xfrm>
        <a:graphic>
          <a:graphicData uri="http://schemas.openxmlformats.org/drawingml/2006/table">
            <a:tbl>
              <a:tblPr>
                <a:effectLst>
                  <a:outerShdw blurRad="50800" dist="38100" dir="2700000" algn="tl" rotWithShape="0">
                    <a:srgbClr val="000000">
                      <a:alpha val="43000"/>
                    </a:srgbClr>
                  </a:outerShdw>
                </a:effectLst>
                <a:tableStyleId>{2A488322-F2BA-4B5B-9748-0D474271808F}</a:tableStyleId>
              </a:tblPr>
              <a:tblGrid>
                <a:gridCol w="595198">
                  <a:extLst>
                    <a:ext uri="{9D8B030D-6E8A-4147-A177-3AD203B41FA5}">
                      <a16:colId xmlns:a16="http://schemas.microsoft.com/office/drawing/2014/main" val="20000"/>
                    </a:ext>
                  </a:extLst>
                </a:gridCol>
                <a:gridCol w="595198">
                  <a:extLst>
                    <a:ext uri="{9D8B030D-6E8A-4147-A177-3AD203B41FA5}">
                      <a16:colId xmlns:a16="http://schemas.microsoft.com/office/drawing/2014/main" val="20001"/>
                    </a:ext>
                  </a:extLst>
                </a:gridCol>
                <a:gridCol w="595198">
                  <a:extLst>
                    <a:ext uri="{9D8B030D-6E8A-4147-A177-3AD203B41FA5}">
                      <a16:colId xmlns:a16="http://schemas.microsoft.com/office/drawing/2014/main" val="20002"/>
                    </a:ext>
                  </a:extLst>
                </a:gridCol>
                <a:gridCol w="595198">
                  <a:extLst>
                    <a:ext uri="{9D8B030D-6E8A-4147-A177-3AD203B41FA5}">
                      <a16:colId xmlns:a16="http://schemas.microsoft.com/office/drawing/2014/main" val="20003"/>
                    </a:ext>
                  </a:extLst>
                </a:gridCol>
                <a:gridCol w="595198">
                  <a:extLst>
                    <a:ext uri="{9D8B030D-6E8A-4147-A177-3AD203B41FA5}">
                      <a16:colId xmlns:a16="http://schemas.microsoft.com/office/drawing/2014/main" val="20004"/>
                    </a:ext>
                  </a:extLst>
                </a:gridCol>
              </a:tblGrid>
              <a:tr h="521613">
                <a:tc>
                  <a:txBody>
                    <a:bodyPr/>
                    <a:lstStyle/>
                    <a:p>
                      <a:pPr algn="ctr"/>
                      <a:r>
                        <a:rPr lang="fr-FR" sz="1600" dirty="0">
                          <a:solidFill>
                            <a:schemeClr val="bg1"/>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tx1"/>
                    </a:solidFill>
                  </a:tcPr>
                </a:tc>
                <a:tc>
                  <a:txBody>
                    <a:bodyPr/>
                    <a:lstStyle/>
                    <a:p>
                      <a:pPr algn="ctr"/>
                      <a:r>
                        <a:rPr lang="fr-FR" sz="1600" dirty="0">
                          <a:solidFill>
                            <a:schemeClr val="bg1"/>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tx1"/>
                    </a:solidFill>
                  </a:tcPr>
                </a:tc>
                <a:tc>
                  <a:txBody>
                    <a:bodyPr/>
                    <a:lstStyle/>
                    <a:p>
                      <a:pPr algn="ctr"/>
                      <a:r>
                        <a:rPr lang="fr-FR" sz="1600" dirty="0"/>
                        <a:t>255</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extLst>
                  <a:ext uri="{0D108BD9-81ED-4DB2-BD59-A6C34878D82A}">
                    <a16:rowId xmlns:a16="http://schemas.microsoft.com/office/drawing/2014/main" val="10000"/>
                  </a:ext>
                </a:extLst>
              </a:tr>
              <a:tr h="521613">
                <a:tc>
                  <a:txBody>
                    <a:bodyPr/>
                    <a:lstStyle/>
                    <a:p>
                      <a:pPr algn="ctr"/>
                      <a:r>
                        <a:rPr lang="fr-FR" sz="1600" dirty="0">
                          <a:solidFill>
                            <a:schemeClr val="bg1"/>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tx1"/>
                    </a:solidFill>
                  </a:tcPr>
                </a:tc>
                <a:tc>
                  <a:txBody>
                    <a:bodyPr/>
                    <a:lstStyle/>
                    <a:p>
                      <a:pPr algn="ctr"/>
                      <a:r>
                        <a:rPr lang="fr-FR" sz="1600" dirty="0">
                          <a:solidFill>
                            <a:schemeClr val="bg1"/>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tx1"/>
                    </a:solidFill>
                  </a:tcPr>
                </a:tc>
                <a:tc>
                  <a:txBody>
                    <a:bodyPr/>
                    <a:lstStyle/>
                    <a:p>
                      <a:pPr algn="ctr"/>
                      <a:r>
                        <a:rPr lang="fr-FR" sz="1600" dirty="0"/>
                        <a:t>255</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extLst>
                  <a:ext uri="{0D108BD9-81ED-4DB2-BD59-A6C34878D82A}">
                    <a16:rowId xmlns:a16="http://schemas.microsoft.com/office/drawing/2014/main" val="10001"/>
                  </a:ext>
                </a:extLst>
              </a:tr>
              <a:tr h="521613">
                <a:tc>
                  <a:txBody>
                    <a:bodyPr/>
                    <a:lstStyle/>
                    <a:p>
                      <a:pPr algn="ctr"/>
                      <a:r>
                        <a:rPr lang="fr-FR" sz="1600" dirty="0">
                          <a:solidFill>
                            <a:schemeClr val="bg1"/>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tx1"/>
                    </a:solidFill>
                  </a:tcPr>
                </a:tc>
                <a:tc>
                  <a:txBody>
                    <a:bodyPr/>
                    <a:lstStyle/>
                    <a:p>
                      <a:pPr algn="ctr"/>
                      <a:r>
                        <a:rPr lang="fr-FR" sz="1600" dirty="0">
                          <a:solidFill>
                            <a:schemeClr val="bg1"/>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tx1"/>
                    </a:solidFill>
                  </a:tcPr>
                </a:tc>
                <a:tc>
                  <a:txBody>
                    <a:bodyPr/>
                    <a:lstStyle/>
                    <a:p>
                      <a:pPr algn="ctr"/>
                      <a:r>
                        <a:rPr lang="fr-FR" sz="1600" dirty="0"/>
                        <a:t>255</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extLst>
                  <a:ext uri="{0D108BD9-81ED-4DB2-BD59-A6C34878D82A}">
                    <a16:rowId xmlns:a16="http://schemas.microsoft.com/office/drawing/2014/main" val="10002"/>
                  </a:ext>
                </a:extLst>
              </a:tr>
              <a:tr h="521613">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tc>
                  <a:txBody>
                    <a:bodyPr/>
                    <a:lstStyle/>
                    <a:p>
                      <a:pPr algn="ctr"/>
                      <a:r>
                        <a:rPr lang="fr-FR" sz="1600" dirty="0"/>
                        <a:t>255</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extLst>
                  <a:ext uri="{0D108BD9-81ED-4DB2-BD59-A6C34878D82A}">
                    <a16:rowId xmlns:a16="http://schemas.microsoft.com/office/drawing/2014/main" val="10003"/>
                  </a:ext>
                </a:extLst>
              </a:tr>
              <a:tr h="521613">
                <a:tc>
                  <a:txBody>
                    <a:bodyPr/>
                    <a:lstStyle/>
                    <a:p>
                      <a:pPr algn="ctr"/>
                      <a:r>
                        <a:rPr lang="fr-FR" sz="1600" dirty="0"/>
                        <a:t>255</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extLst>
                  <a:ext uri="{0D108BD9-81ED-4DB2-BD59-A6C34878D82A}">
                    <a16:rowId xmlns:a16="http://schemas.microsoft.com/office/drawing/2014/main" val="10004"/>
                  </a:ext>
                </a:extLst>
              </a:tr>
            </a:tbl>
          </a:graphicData>
        </a:graphic>
      </p:graphicFrame>
      <p:pic>
        <p:nvPicPr>
          <p:cNvPr id="35" name="Picture 34">
            <a:extLst>
              <a:ext uri="{FF2B5EF4-FFF2-40B4-BE49-F238E27FC236}">
                <a16:creationId xmlns:a16="http://schemas.microsoft.com/office/drawing/2014/main" id="{41B55C0D-24BE-43DD-A69B-856B82CAB718}"/>
              </a:ext>
            </a:extLst>
          </p:cNvPr>
          <p:cNvPicPr>
            <a:picLocks noChangeAspect="1"/>
          </p:cNvPicPr>
          <p:nvPr/>
        </p:nvPicPr>
        <p:blipFill>
          <a:blip r:embed="rId3"/>
          <a:stretch>
            <a:fillRect/>
          </a:stretch>
        </p:blipFill>
        <p:spPr>
          <a:xfrm>
            <a:off x="7076434" y="5420329"/>
            <a:ext cx="321586" cy="330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re 1">
            <a:extLst>
              <a:ext uri="{FF2B5EF4-FFF2-40B4-BE49-F238E27FC236}">
                <a16:creationId xmlns:a16="http://schemas.microsoft.com/office/drawing/2014/main" id="{EC94D301-DA50-4EA3-8B3F-9EA95A5B909A}"/>
              </a:ext>
            </a:extLst>
          </p:cNvPr>
          <p:cNvSpPr>
            <a:spLocks noGrp="1"/>
          </p:cNvSpPr>
          <p:nvPr>
            <p:ph type="title"/>
          </p:nvPr>
        </p:nvSpPr>
        <p:spPr/>
        <p:txBody>
          <a:bodyPr/>
          <a:lstStyle/>
          <a:p>
            <a:r>
              <a:rPr lang="fr-CA" altLang="en-US" dirty="0" err="1">
                <a:latin typeface="Arial" panose="020B0604020202020204" pitchFamily="34" charset="0"/>
              </a:rPr>
              <a:t>Correlation</a:t>
            </a:r>
            <a:r>
              <a:rPr lang="fr-CA" altLang="en-US" dirty="0">
                <a:latin typeface="Arial" panose="020B0604020202020204" pitchFamily="34" charset="0"/>
              </a:rPr>
              <a:t> 2D</a:t>
            </a:r>
          </a:p>
        </p:txBody>
      </p:sp>
      <p:sp>
        <p:nvSpPr>
          <p:cNvPr id="71683" name="Espace réservé de la date 3">
            <a:extLst>
              <a:ext uri="{FF2B5EF4-FFF2-40B4-BE49-F238E27FC236}">
                <a16:creationId xmlns:a16="http://schemas.microsoft.com/office/drawing/2014/main" id="{A3888C3E-870C-4B90-81E1-48055EB1A7C3}"/>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fr-CA" altLang="en-US" sz="1400">
                <a:latin typeface="Calibri" panose="020F0502020204030204" pitchFamily="34" charset="0"/>
              </a:rPr>
              <a:t>IFT 615</a:t>
            </a:r>
            <a:endParaRPr lang="en-US" altLang="ko-KR" sz="1400">
              <a:latin typeface="Calibri" panose="020F0502020204030204" pitchFamily="34" charset="0"/>
            </a:endParaRPr>
          </a:p>
        </p:txBody>
      </p:sp>
      <p:sp>
        <p:nvSpPr>
          <p:cNvPr id="71684" name="Espace réservé du pied de page 4">
            <a:extLst>
              <a:ext uri="{FF2B5EF4-FFF2-40B4-BE49-F238E27FC236}">
                <a16:creationId xmlns:a16="http://schemas.microsoft.com/office/drawing/2014/main" id="{6832BB93-63C2-4B2C-A0B7-73EA158A715D}"/>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de-DE" altLang="ko-KR" sz="1400" dirty="0">
                <a:latin typeface="Calibri" panose="020F0502020204030204" pitchFamily="34" charset="0"/>
              </a:rPr>
              <a:t>Hugo Larochelle et Froduald Kabanza</a:t>
            </a:r>
            <a:endParaRPr lang="en-US" altLang="ko-KR" sz="1400" dirty="0">
              <a:latin typeface="Calibri" panose="020F0502020204030204" pitchFamily="34" charset="0"/>
            </a:endParaRPr>
          </a:p>
        </p:txBody>
      </p:sp>
      <p:sp>
        <p:nvSpPr>
          <p:cNvPr id="29701" name="Espace réservé du numéro de diapositive 5">
            <a:extLst>
              <a:ext uri="{FF2B5EF4-FFF2-40B4-BE49-F238E27FC236}">
                <a16:creationId xmlns:a16="http://schemas.microsoft.com/office/drawing/2014/main" id="{25C23045-628C-4464-A3B3-F37F48B7F22D}"/>
              </a:ext>
            </a:extLst>
          </p:cNvPr>
          <p:cNvSpPr>
            <a:spLocks noGrp="1"/>
          </p:cNvSpPr>
          <p:nvPr>
            <p:ph type="sldNum" sz="quarter" idx="12"/>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fld id="{358C23D4-CB36-4D60-B725-2712E8A2F57B}" type="slidenum">
              <a:rPr lang="en-US" altLang="ko-KR" sz="1400">
                <a:latin typeface="Calibri" panose="020F0502020204030204" pitchFamily="34" charset="0"/>
              </a:rPr>
              <a:pPr eaLnBrk="1" hangingPunct="1"/>
              <a:t>49</a:t>
            </a:fld>
            <a:endParaRPr lang="en-US" altLang="ko-KR" sz="1400">
              <a:latin typeface="Calibri" panose="020F0502020204030204" pitchFamily="34" charset="0"/>
            </a:endParaRPr>
          </a:p>
        </p:txBody>
      </p:sp>
      <p:sp>
        <p:nvSpPr>
          <p:cNvPr id="71686" name="Rectangle 3">
            <a:extLst>
              <a:ext uri="{FF2B5EF4-FFF2-40B4-BE49-F238E27FC236}">
                <a16:creationId xmlns:a16="http://schemas.microsoft.com/office/drawing/2014/main" id="{6146D67D-CF09-4B40-99B7-762E9F3C46F8}"/>
              </a:ext>
            </a:extLst>
          </p:cNvPr>
          <p:cNvSpPr>
            <a:spLocks noChangeArrowheads="1"/>
          </p:cNvSpPr>
          <p:nvPr/>
        </p:nvSpPr>
        <p:spPr bwMode="auto">
          <a:xfrm>
            <a:off x="1476375" y="5407025"/>
            <a:ext cx="1366838" cy="830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fr-CA" altLang="en-US">
                <a:latin typeface="Calibri" panose="020F0502020204030204" pitchFamily="34" charset="0"/>
              </a:rPr>
              <a:t>    </a:t>
            </a:r>
          </a:p>
          <a:p>
            <a:pPr eaLnBrk="1" hangingPunct="1"/>
            <a:r>
              <a:rPr lang="fr-CA" altLang="en-US">
                <a:latin typeface="Calibri" panose="020F0502020204030204" pitchFamily="34" charset="0"/>
              </a:rPr>
              <a:t> </a:t>
            </a:r>
            <a:endParaRPr lang="fr-FR" altLang="en-US"/>
          </a:p>
        </p:txBody>
      </p:sp>
      <p:sp>
        <p:nvSpPr>
          <p:cNvPr id="71687" name="Rectangle 10">
            <a:extLst>
              <a:ext uri="{FF2B5EF4-FFF2-40B4-BE49-F238E27FC236}">
                <a16:creationId xmlns:a16="http://schemas.microsoft.com/office/drawing/2014/main" id="{66FB54C0-0911-4A3E-BCC4-E09DD7302D89}"/>
              </a:ext>
            </a:extLst>
          </p:cNvPr>
          <p:cNvSpPr>
            <a:spLocks noChangeArrowheads="1"/>
          </p:cNvSpPr>
          <p:nvPr/>
        </p:nvSpPr>
        <p:spPr bwMode="auto">
          <a:xfrm>
            <a:off x="6588125" y="5445125"/>
            <a:ext cx="1368425" cy="8318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fr-CA" altLang="en-US">
                <a:latin typeface="Calibri" panose="020F0502020204030204" pitchFamily="34" charset="0"/>
              </a:rPr>
              <a:t>    </a:t>
            </a:r>
          </a:p>
          <a:p>
            <a:pPr eaLnBrk="1" hangingPunct="1"/>
            <a:r>
              <a:rPr lang="fr-CA" altLang="en-US">
                <a:latin typeface="Calibri" panose="020F0502020204030204" pitchFamily="34" charset="0"/>
              </a:rPr>
              <a:t> </a:t>
            </a:r>
            <a:endParaRPr lang="fr-FR" altLang="en-US"/>
          </a:p>
        </p:txBody>
      </p:sp>
      <p:pic>
        <p:nvPicPr>
          <p:cNvPr id="71688" name="Image 5">
            <a:extLst>
              <a:ext uri="{FF2B5EF4-FFF2-40B4-BE49-F238E27FC236}">
                <a16:creationId xmlns:a16="http://schemas.microsoft.com/office/drawing/2014/main" id="{C5430EA9-C708-4D01-ADEE-8851FCC69C1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5516563"/>
            <a:ext cx="3810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2" name="Image 6">
            <a:extLst>
              <a:ext uri="{FF2B5EF4-FFF2-40B4-BE49-F238E27FC236}">
                <a16:creationId xmlns:a16="http://schemas.microsoft.com/office/drawing/2014/main" id="{28EDEF5D-DA1D-47ED-933F-EC63418B9BD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00788" y="2438400"/>
            <a:ext cx="4572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0" name="Image 7">
            <a:extLst>
              <a:ext uri="{FF2B5EF4-FFF2-40B4-BE49-F238E27FC236}">
                <a16:creationId xmlns:a16="http://schemas.microsoft.com/office/drawing/2014/main" id="{782DD3FB-328E-455C-8A27-54CE4C24ABE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59488" y="5534025"/>
            <a:ext cx="1778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1" name="Image 15">
            <a:extLst>
              <a:ext uri="{FF2B5EF4-FFF2-40B4-BE49-F238E27FC236}">
                <a16:creationId xmlns:a16="http://schemas.microsoft.com/office/drawing/2014/main" id="{90254AF1-50FF-4D6B-BE86-8E1633BE0B7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27688" y="5462588"/>
            <a:ext cx="3810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2" name="Image 16">
            <a:extLst>
              <a:ext uri="{FF2B5EF4-FFF2-40B4-BE49-F238E27FC236}">
                <a16:creationId xmlns:a16="http://schemas.microsoft.com/office/drawing/2014/main" id="{70B3ED9A-FC98-4CF5-8B97-DF10252FAE0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75388" y="5462588"/>
            <a:ext cx="4572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7" name="Tableau 26">
            <a:extLst>
              <a:ext uri="{FF2B5EF4-FFF2-40B4-BE49-F238E27FC236}">
                <a16:creationId xmlns:a16="http://schemas.microsoft.com/office/drawing/2014/main" id="{38A52D4B-2DFA-4138-A930-490D2FA8AAAD}"/>
              </a:ext>
            </a:extLst>
          </p:cNvPr>
          <p:cNvGraphicFramePr>
            <a:graphicFrameLocks noGrp="1"/>
          </p:cNvGraphicFramePr>
          <p:nvPr/>
        </p:nvGraphicFramePr>
        <p:xfrm>
          <a:off x="5940152" y="1285900"/>
          <a:ext cx="1190396" cy="1043226"/>
        </p:xfrm>
        <a:graphic>
          <a:graphicData uri="http://schemas.openxmlformats.org/drawingml/2006/table">
            <a:tbl>
              <a:tblPr>
                <a:effectLst>
                  <a:outerShdw blurRad="50800" dist="38100" dir="2700000" algn="tl" rotWithShape="0">
                    <a:srgbClr val="000000">
                      <a:alpha val="43000"/>
                    </a:srgbClr>
                  </a:outerShdw>
                </a:effectLst>
                <a:tableStyleId>{2A488322-F2BA-4B5B-9748-0D474271808F}</a:tableStyleId>
              </a:tblPr>
              <a:tblGrid>
                <a:gridCol w="595198">
                  <a:extLst>
                    <a:ext uri="{9D8B030D-6E8A-4147-A177-3AD203B41FA5}">
                      <a16:colId xmlns:a16="http://schemas.microsoft.com/office/drawing/2014/main" val="20000"/>
                    </a:ext>
                  </a:extLst>
                </a:gridCol>
                <a:gridCol w="595198">
                  <a:extLst>
                    <a:ext uri="{9D8B030D-6E8A-4147-A177-3AD203B41FA5}">
                      <a16:colId xmlns:a16="http://schemas.microsoft.com/office/drawing/2014/main" val="20001"/>
                    </a:ext>
                  </a:extLst>
                </a:gridCol>
              </a:tblGrid>
              <a:tr h="521613">
                <a:tc>
                  <a:txBody>
                    <a:bodyPr/>
                    <a:lstStyle/>
                    <a:p>
                      <a:pPr algn="ctr"/>
                      <a:r>
                        <a:rPr lang="fr-FR" sz="1600" dirty="0">
                          <a:solidFill>
                            <a:schemeClr val="bg1"/>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tx1"/>
                    </a:solidFill>
                  </a:tcPr>
                </a:tc>
                <a:tc>
                  <a:txBody>
                    <a:bodyPr/>
                    <a:lstStyle/>
                    <a:p>
                      <a:pPr algn="ctr"/>
                      <a:r>
                        <a:rPr lang="fr-FR" sz="1600" dirty="0"/>
                        <a:t>0.5</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tcPr>
                </a:tc>
                <a:extLst>
                  <a:ext uri="{0D108BD9-81ED-4DB2-BD59-A6C34878D82A}">
                    <a16:rowId xmlns:a16="http://schemas.microsoft.com/office/drawing/2014/main" val="10000"/>
                  </a:ext>
                </a:extLst>
              </a:tr>
              <a:tr h="521613">
                <a:tc>
                  <a:txBody>
                    <a:bodyPr/>
                    <a:lstStyle/>
                    <a:p>
                      <a:pPr algn="ctr"/>
                      <a:r>
                        <a:rPr lang="fr-FR" sz="1600" dirty="0"/>
                        <a:t>0.5</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extLst>
                  <a:ext uri="{0D108BD9-81ED-4DB2-BD59-A6C34878D82A}">
                    <a16:rowId xmlns:a16="http://schemas.microsoft.com/office/drawing/2014/main" val="10001"/>
                  </a:ext>
                </a:extLst>
              </a:tr>
            </a:tbl>
          </a:graphicData>
        </a:graphic>
      </p:graphicFrame>
      <p:graphicFrame>
        <p:nvGraphicFramePr>
          <p:cNvPr id="28" name="Tableau 27">
            <a:extLst>
              <a:ext uri="{FF2B5EF4-FFF2-40B4-BE49-F238E27FC236}">
                <a16:creationId xmlns:a16="http://schemas.microsoft.com/office/drawing/2014/main" id="{B9259187-93A0-4FF3-BFFB-A0B954A7810F}"/>
              </a:ext>
            </a:extLst>
          </p:cNvPr>
          <p:cNvGraphicFramePr>
            <a:graphicFrameLocks noGrp="1"/>
          </p:cNvGraphicFramePr>
          <p:nvPr/>
        </p:nvGraphicFramePr>
        <p:xfrm>
          <a:off x="4999520" y="3014191"/>
          <a:ext cx="2380792" cy="2086452"/>
        </p:xfrm>
        <a:graphic>
          <a:graphicData uri="http://schemas.openxmlformats.org/drawingml/2006/table">
            <a:tbl>
              <a:tblPr>
                <a:effectLst>
                  <a:outerShdw blurRad="50800" dist="38100" dir="2700000" algn="tl" rotWithShape="0">
                    <a:srgbClr val="000000">
                      <a:alpha val="43000"/>
                    </a:srgbClr>
                  </a:outerShdw>
                </a:effectLst>
                <a:tableStyleId>{2A488322-F2BA-4B5B-9748-0D474271808F}</a:tableStyleId>
              </a:tblPr>
              <a:tblGrid>
                <a:gridCol w="595198">
                  <a:extLst>
                    <a:ext uri="{9D8B030D-6E8A-4147-A177-3AD203B41FA5}">
                      <a16:colId xmlns:a16="http://schemas.microsoft.com/office/drawing/2014/main" val="20000"/>
                    </a:ext>
                  </a:extLst>
                </a:gridCol>
                <a:gridCol w="595198">
                  <a:extLst>
                    <a:ext uri="{9D8B030D-6E8A-4147-A177-3AD203B41FA5}">
                      <a16:colId xmlns:a16="http://schemas.microsoft.com/office/drawing/2014/main" val="20001"/>
                    </a:ext>
                  </a:extLst>
                </a:gridCol>
                <a:gridCol w="595198">
                  <a:extLst>
                    <a:ext uri="{9D8B030D-6E8A-4147-A177-3AD203B41FA5}">
                      <a16:colId xmlns:a16="http://schemas.microsoft.com/office/drawing/2014/main" val="20002"/>
                    </a:ext>
                  </a:extLst>
                </a:gridCol>
                <a:gridCol w="595198">
                  <a:extLst>
                    <a:ext uri="{9D8B030D-6E8A-4147-A177-3AD203B41FA5}">
                      <a16:colId xmlns:a16="http://schemas.microsoft.com/office/drawing/2014/main" val="20003"/>
                    </a:ext>
                  </a:extLst>
                </a:gridCol>
              </a:tblGrid>
              <a:tr h="521613">
                <a:tc>
                  <a:txBody>
                    <a:bodyPr/>
                    <a:lstStyle/>
                    <a:p>
                      <a:pPr algn="ctr"/>
                      <a:r>
                        <a:rPr lang="fr-FR" sz="1600" dirty="0">
                          <a:solidFill>
                            <a:schemeClr val="bg1"/>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tx1"/>
                    </a:solidFill>
                  </a:tcPr>
                </a:tc>
                <a:tc>
                  <a:txBody>
                    <a:bodyPr/>
                    <a:lstStyle/>
                    <a:p>
                      <a:pPr algn="ctr"/>
                      <a:r>
                        <a:rPr lang="fr-FR" sz="1600" dirty="0">
                          <a:solidFill>
                            <a:schemeClr val="tx1"/>
                          </a:solidFill>
                        </a:rPr>
                        <a:t>128</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bg1">
                        <a:lumMod val="50000"/>
                      </a:schemeClr>
                    </a:solidFill>
                  </a:tcPr>
                </a:tc>
                <a:tc>
                  <a:txBody>
                    <a:bodyPr/>
                    <a:lstStyle/>
                    <a:p>
                      <a:pPr algn="ctr"/>
                      <a:r>
                        <a:rPr lang="fr-FR" sz="1600" dirty="0">
                          <a:solidFill>
                            <a:schemeClr val="tx1"/>
                          </a:solidFill>
                        </a:rPr>
                        <a:t>128</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bg1">
                        <a:lumMod val="50000"/>
                      </a:schemeClr>
                    </a:solidFill>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extLst>
                  <a:ext uri="{0D108BD9-81ED-4DB2-BD59-A6C34878D82A}">
                    <a16:rowId xmlns:a16="http://schemas.microsoft.com/office/drawing/2014/main" val="10000"/>
                  </a:ext>
                </a:extLst>
              </a:tr>
              <a:tr h="521613">
                <a:tc>
                  <a:txBody>
                    <a:bodyPr/>
                    <a:lstStyle/>
                    <a:p>
                      <a:pPr algn="ctr"/>
                      <a:r>
                        <a:rPr lang="fr-FR" sz="1600" dirty="0">
                          <a:solidFill>
                            <a:schemeClr val="bg1"/>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tx1"/>
                    </a:solidFill>
                  </a:tcPr>
                </a:tc>
                <a:tc>
                  <a:txBody>
                    <a:bodyPr/>
                    <a:lstStyle/>
                    <a:p>
                      <a:pPr algn="ctr"/>
                      <a:r>
                        <a:rPr lang="fr-FR" sz="1600" dirty="0">
                          <a:solidFill>
                            <a:schemeClr val="tx1"/>
                          </a:solidFill>
                        </a:rPr>
                        <a:t>128</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bg1">
                        <a:lumMod val="50000"/>
                      </a:schemeClr>
                    </a:solidFill>
                  </a:tcPr>
                </a:tc>
                <a:tc>
                  <a:txBody>
                    <a:bodyPr/>
                    <a:lstStyle/>
                    <a:p>
                      <a:pPr algn="ctr"/>
                      <a:r>
                        <a:rPr lang="fr-FR" sz="1600" dirty="0">
                          <a:solidFill>
                            <a:schemeClr val="tx1"/>
                          </a:solidFill>
                        </a:rPr>
                        <a:t>128</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bg1">
                        <a:lumMod val="50000"/>
                      </a:schemeClr>
                    </a:solidFill>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extLst>
                  <a:ext uri="{0D108BD9-81ED-4DB2-BD59-A6C34878D82A}">
                    <a16:rowId xmlns:a16="http://schemas.microsoft.com/office/drawing/2014/main" val="10001"/>
                  </a:ext>
                </a:extLst>
              </a:tr>
              <a:tr h="521613">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tc>
                  <a:txBody>
                    <a:bodyPr/>
                    <a:lstStyle/>
                    <a:p>
                      <a:pPr algn="ctr"/>
                      <a:r>
                        <a:rPr lang="fr-FR" sz="1600" dirty="0"/>
                        <a:t>255</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extLst>
                  <a:ext uri="{0D108BD9-81ED-4DB2-BD59-A6C34878D82A}">
                    <a16:rowId xmlns:a16="http://schemas.microsoft.com/office/drawing/2014/main" val="10002"/>
                  </a:ext>
                </a:extLst>
              </a:tr>
              <a:tr h="521613">
                <a:tc>
                  <a:txBody>
                    <a:bodyPr/>
                    <a:lstStyle/>
                    <a:p>
                      <a:pPr algn="ctr"/>
                      <a:r>
                        <a:rPr lang="fr-FR" sz="1600" dirty="0"/>
                        <a:t>255</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extLst>
                  <a:ext uri="{0D108BD9-81ED-4DB2-BD59-A6C34878D82A}">
                    <a16:rowId xmlns:a16="http://schemas.microsoft.com/office/drawing/2014/main" val="10003"/>
                  </a:ext>
                </a:extLst>
              </a:tr>
            </a:tbl>
          </a:graphicData>
        </a:graphic>
      </p:graphicFrame>
      <p:graphicFrame>
        <p:nvGraphicFramePr>
          <p:cNvPr id="32" name="Tableau 31">
            <a:extLst>
              <a:ext uri="{FF2B5EF4-FFF2-40B4-BE49-F238E27FC236}">
                <a16:creationId xmlns:a16="http://schemas.microsoft.com/office/drawing/2014/main" id="{476B60D2-3B99-4DD2-B4C0-A31AEE802037}"/>
              </a:ext>
            </a:extLst>
          </p:cNvPr>
          <p:cNvGraphicFramePr>
            <a:graphicFrameLocks noGrp="1"/>
          </p:cNvGraphicFramePr>
          <p:nvPr/>
        </p:nvGraphicFramePr>
        <p:xfrm>
          <a:off x="443882" y="2765151"/>
          <a:ext cx="2975990" cy="2608065"/>
        </p:xfrm>
        <a:graphic>
          <a:graphicData uri="http://schemas.openxmlformats.org/drawingml/2006/table">
            <a:tbl>
              <a:tblPr>
                <a:effectLst>
                  <a:outerShdw blurRad="50800" dist="38100" dir="2700000" algn="tl" rotWithShape="0">
                    <a:srgbClr val="000000">
                      <a:alpha val="43000"/>
                    </a:srgbClr>
                  </a:outerShdw>
                </a:effectLst>
                <a:tableStyleId>{2A488322-F2BA-4B5B-9748-0D474271808F}</a:tableStyleId>
              </a:tblPr>
              <a:tblGrid>
                <a:gridCol w="595198">
                  <a:extLst>
                    <a:ext uri="{9D8B030D-6E8A-4147-A177-3AD203B41FA5}">
                      <a16:colId xmlns:a16="http://schemas.microsoft.com/office/drawing/2014/main" val="20000"/>
                    </a:ext>
                  </a:extLst>
                </a:gridCol>
                <a:gridCol w="595198">
                  <a:extLst>
                    <a:ext uri="{9D8B030D-6E8A-4147-A177-3AD203B41FA5}">
                      <a16:colId xmlns:a16="http://schemas.microsoft.com/office/drawing/2014/main" val="20001"/>
                    </a:ext>
                  </a:extLst>
                </a:gridCol>
                <a:gridCol w="595198">
                  <a:extLst>
                    <a:ext uri="{9D8B030D-6E8A-4147-A177-3AD203B41FA5}">
                      <a16:colId xmlns:a16="http://schemas.microsoft.com/office/drawing/2014/main" val="20002"/>
                    </a:ext>
                  </a:extLst>
                </a:gridCol>
                <a:gridCol w="595198">
                  <a:extLst>
                    <a:ext uri="{9D8B030D-6E8A-4147-A177-3AD203B41FA5}">
                      <a16:colId xmlns:a16="http://schemas.microsoft.com/office/drawing/2014/main" val="20003"/>
                    </a:ext>
                  </a:extLst>
                </a:gridCol>
                <a:gridCol w="595198">
                  <a:extLst>
                    <a:ext uri="{9D8B030D-6E8A-4147-A177-3AD203B41FA5}">
                      <a16:colId xmlns:a16="http://schemas.microsoft.com/office/drawing/2014/main" val="20004"/>
                    </a:ext>
                  </a:extLst>
                </a:gridCol>
              </a:tblGrid>
              <a:tr h="521613">
                <a:tc>
                  <a:txBody>
                    <a:bodyPr/>
                    <a:lstStyle/>
                    <a:p>
                      <a:pPr algn="ctr"/>
                      <a:r>
                        <a:rPr lang="fr-FR" sz="1600" dirty="0">
                          <a:solidFill>
                            <a:schemeClr val="bg1"/>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tx1"/>
                    </a:solidFill>
                  </a:tcPr>
                </a:tc>
                <a:tc>
                  <a:txBody>
                    <a:bodyPr/>
                    <a:lstStyle/>
                    <a:p>
                      <a:pPr algn="ctr"/>
                      <a:r>
                        <a:rPr lang="fr-FR" sz="1600" dirty="0">
                          <a:solidFill>
                            <a:schemeClr val="bg1"/>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tx1"/>
                    </a:solidFill>
                  </a:tcPr>
                </a:tc>
                <a:tc>
                  <a:txBody>
                    <a:bodyPr/>
                    <a:lstStyle/>
                    <a:p>
                      <a:pPr algn="ctr"/>
                      <a:r>
                        <a:rPr lang="fr-FR" sz="1600" dirty="0"/>
                        <a:t>255</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extLst>
                  <a:ext uri="{0D108BD9-81ED-4DB2-BD59-A6C34878D82A}">
                    <a16:rowId xmlns:a16="http://schemas.microsoft.com/office/drawing/2014/main" val="10000"/>
                  </a:ext>
                </a:extLst>
              </a:tr>
              <a:tr h="521613">
                <a:tc>
                  <a:txBody>
                    <a:bodyPr/>
                    <a:lstStyle/>
                    <a:p>
                      <a:pPr algn="ctr"/>
                      <a:r>
                        <a:rPr lang="fr-FR" sz="1600" dirty="0">
                          <a:solidFill>
                            <a:schemeClr val="bg1"/>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tx1"/>
                    </a:solidFill>
                  </a:tcPr>
                </a:tc>
                <a:tc>
                  <a:txBody>
                    <a:bodyPr/>
                    <a:lstStyle/>
                    <a:p>
                      <a:pPr algn="ctr"/>
                      <a:r>
                        <a:rPr lang="fr-FR" sz="1600" dirty="0">
                          <a:solidFill>
                            <a:schemeClr val="bg1"/>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tx1"/>
                    </a:solidFill>
                  </a:tcPr>
                </a:tc>
                <a:tc>
                  <a:txBody>
                    <a:bodyPr/>
                    <a:lstStyle/>
                    <a:p>
                      <a:pPr algn="ctr"/>
                      <a:r>
                        <a:rPr lang="fr-FR" sz="1600" dirty="0"/>
                        <a:t>255</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extLst>
                  <a:ext uri="{0D108BD9-81ED-4DB2-BD59-A6C34878D82A}">
                    <a16:rowId xmlns:a16="http://schemas.microsoft.com/office/drawing/2014/main" val="10001"/>
                  </a:ext>
                </a:extLst>
              </a:tr>
              <a:tr h="521613">
                <a:tc>
                  <a:txBody>
                    <a:bodyPr/>
                    <a:lstStyle/>
                    <a:p>
                      <a:pPr algn="ctr"/>
                      <a:r>
                        <a:rPr lang="fr-FR" sz="1600" dirty="0">
                          <a:solidFill>
                            <a:schemeClr val="bg1"/>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tx1"/>
                    </a:solidFill>
                  </a:tcPr>
                </a:tc>
                <a:tc>
                  <a:txBody>
                    <a:bodyPr/>
                    <a:lstStyle/>
                    <a:p>
                      <a:pPr algn="ctr"/>
                      <a:r>
                        <a:rPr lang="fr-FR" sz="1600" dirty="0">
                          <a:solidFill>
                            <a:schemeClr val="bg1"/>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tx1"/>
                    </a:solidFill>
                  </a:tcPr>
                </a:tc>
                <a:tc>
                  <a:txBody>
                    <a:bodyPr/>
                    <a:lstStyle/>
                    <a:p>
                      <a:pPr algn="ctr"/>
                      <a:r>
                        <a:rPr lang="fr-FR" sz="1600" dirty="0"/>
                        <a:t>255</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extLst>
                  <a:ext uri="{0D108BD9-81ED-4DB2-BD59-A6C34878D82A}">
                    <a16:rowId xmlns:a16="http://schemas.microsoft.com/office/drawing/2014/main" val="10002"/>
                  </a:ext>
                </a:extLst>
              </a:tr>
              <a:tr h="521613">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tc>
                  <a:txBody>
                    <a:bodyPr/>
                    <a:lstStyle/>
                    <a:p>
                      <a:pPr algn="ctr"/>
                      <a:r>
                        <a:rPr lang="fr-FR" sz="1600" dirty="0"/>
                        <a:t>255</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extLst>
                  <a:ext uri="{0D108BD9-81ED-4DB2-BD59-A6C34878D82A}">
                    <a16:rowId xmlns:a16="http://schemas.microsoft.com/office/drawing/2014/main" val="10003"/>
                  </a:ext>
                </a:extLst>
              </a:tr>
              <a:tr h="521613">
                <a:tc>
                  <a:txBody>
                    <a:bodyPr/>
                    <a:lstStyle/>
                    <a:p>
                      <a:pPr algn="ctr"/>
                      <a:r>
                        <a:rPr lang="fr-FR" sz="1600" dirty="0"/>
                        <a:t>255</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extLst>
                  <a:ext uri="{0D108BD9-81ED-4DB2-BD59-A6C34878D82A}">
                    <a16:rowId xmlns:a16="http://schemas.microsoft.com/office/drawing/2014/main" val="10004"/>
                  </a:ext>
                </a:extLst>
              </a:tr>
            </a:tbl>
          </a:graphicData>
        </a:graphic>
      </p:graphicFrame>
      <p:grpSp>
        <p:nvGrpSpPr>
          <p:cNvPr id="24" name="Grouper 23">
            <a:extLst>
              <a:ext uri="{FF2B5EF4-FFF2-40B4-BE49-F238E27FC236}">
                <a16:creationId xmlns:a16="http://schemas.microsoft.com/office/drawing/2014/main" id="{666C17D3-6FC2-42BB-8A87-11D7D14B234F}"/>
              </a:ext>
            </a:extLst>
          </p:cNvPr>
          <p:cNvGrpSpPr>
            <a:grpSpLocks/>
          </p:cNvGrpSpPr>
          <p:nvPr/>
        </p:nvGrpSpPr>
        <p:grpSpPr bwMode="auto">
          <a:xfrm>
            <a:off x="755650" y="2636838"/>
            <a:ext cx="4464050" cy="1233487"/>
            <a:chOff x="755576" y="2636912"/>
            <a:chExt cx="4464496" cy="1233428"/>
          </a:xfrm>
        </p:grpSpPr>
        <p:cxnSp>
          <p:nvCxnSpPr>
            <p:cNvPr id="7" name="Connecteur droit avec flèche 6">
              <a:extLst>
                <a:ext uri="{FF2B5EF4-FFF2-40B4-BE49-F238E27FC236}">
                  <a16:creationId xmlns:a16="http://schemas.microsoft.com/office/drawing/2014/main" id="{80E7D9BC-B97B-49C8-905F-9517519565B9}"/>
                </a:ext>
              </a:extLst>
            </p:cNvPr>
            <p:cNvCxnSpPr>
              <a:cxnSpLocks noChangeShapeType="1"/>
            </p:cNvCxnSpPr>
            <p:nvPr/>
          </p:nvCxnSpPr>
          <p:spPr bwMode="auto">
            <a:xfrm>
              <a:off x="755576" y="3141713"/>
              <a:ext cx="4393052" cy="215890"/>
            </a:xfrm>
            <a:prstGeom prst="straightConnector1">
              <a:avLst/>
            </a:prstGeom>
            <a:noFill/>
            <a:ln w="38100">
              <a:solidFill>
                <a:srgbClr val="FF66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5" name="Connecteur droit avec flèche 34">
              <a:extLst>
                <a:ext uri="{FF2B5EF4-FFF2-40B4-BE49-F238E27FC236}">
                  <a16:creationId xmlns:a16="http://schemas.microsoft.com/office/drawing/2014/main" id="{F4616EF0-D900-4F77-A318-1A0386E2877A}"/>
                </a:ext>
              </a:extLst>
            </p:cNvPr>
            <p:cNvCxnSpPr>
              <a:cxnSpLocks noChangeShapeType="1"/>
            </p:cNvCxnSpPr>
            <p:nvPr/>
          </p:nvCxnSpPr>
          <p:spPr bwMode="auto">
            <a:xfrm flipV="1">
              <a:off x="1403341" y="3284581"/>
              <a:ext cx="3816731" cy="288911"/>
            </a:xfrm>
            <a:prstGeom prst="straightConnector1">
              <a:avLst/>
            </a:prstGeom>
            <a:noFill/>
            <a:ln w="38100">
              <a:solidFill>
                <a:srgbClr val="FF66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8" name="Connecteur droit avec flèche 37">
              <a:extLst>
                <a:ext uri="{FF2B5EF4-FFF2-40B4-BE49-F238E27FC236}">
                  <a16:creationId xmlns:a16="http://schemas.microsoft.com/office/drawing/2014/main" id="{2C7DFAD8-3358-4041-9C62-511F39C3CA68}"/>
                </a:ext>
              </a:extLst>
            </p:cNvPr>
            <p:cNvCxnSpPr>
              <a:cxnSpLocks noChangeShapeType="1"/>
            </p:cNvCxnSpPr>
            <p:nvPr/>
          </p:nvCxnSpPr>
          <p:spPr bwMode="auto">
            <a:xfrm>
              <a:off x="1403341" y="2997257"/>
              <a:ext cx="3745287" cy="287324"/>
            </a:xfrm>
            <a:prstGeom prst="straightConnector1">
              <a:avLst/>
            </a:prstGeom>
            <a:noFill/>
            <a:ln w="38100">
              <a:solidFill>
                <a:srgbClr val="FF66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1" name="Connecteur droit avec flèche 40">
              <a:extLst>
                <a:ext uri="{FF2B5EF4-FFF2-40B4-BE49-F238E27FC236}">
                  <a16:creationId xmlns:a16="http://schemas.microsoft.com/office/drawing/2014/main" id="{991F5832-0BE5-4CDE-A81E-07D2C7111861}"/>
                </a:ext>
              </a:extLst>
            </p:cNvPr>
            <p:cNvCxnSpPr>
              <a:cxnSpLocks noChangeShapeType="1"/>
            </p:cNvCxnSpPr>
            <p:nvPr/>
          </p:nvCxnSpPr>
          <p:spPr bwMode="auto">
            <a:xfrm flipV="1">
              <a:off x="827021" y="3284581"/>
              <a:ext cx="4321607" cy="144455"/>
            </a:xfrm>
            <a:prstGeom prst="straightConnector1">
              <a:avLst/>
            </a:prstGeom>
            <a:noFill/>
            <a:ln w="38100">
              <a:solidFill>
                <a:srgbClr val="FF66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3" name="Rectangle 22">
              <a:extLst>
                <a:ext uri="{FF2B5EF4-FFF2-40B4-BE49-F238E27FC236}">
                  <a16:creationId xmlns:a16="http://schemas.microsoft.com/office/drawing/2014/main" id="{DE45CB92-53DB-4C71-BDFF-D5DB94855A7E}"/>
                </a:ext>
              </a:extLst>
            </p:cNvPr>
            <p:cNvSpPr/>
            <p:nvPr/>
          </p:nvSpPr>
          <p:spPr>
            <a:xfrm>
              <a:off x="827021" y="2781367"/>
              <a:ext cx="301655" cy="368282"/>
            </a:xfrm>
            <a:prstGeom prst="rect">
              <a:avLst/>
            </a:prstGeom>
            <a:ln>
              <a:noFill/>
            </a:ln>
          </p:spPr>
          <p:txBody>
            <a:bodyPr wrap="none">
              <a:spAutoFit/>
            </a:bodyPr>
            <a:lstStyle/>
            <a:p>
              <a:pPr>
                <a:defRPr/>
              </a:pPr>
              <a:r>
                <a:rPr lang="fr-FR" sz="1800" dirty="0">
                  <a:solidFill>
                    <a:srgbClr val="FF6600"/>
                  </a:solidFill>
                  <a:latin typeface="+mn-lt"/>
                  <a:ea typeface="굴림" charset="0"/>
                  <a:cs typeface="굴림" charset="0"/>
                </a:rPr>
                <a:t>0</a:t>
              </a:r>
            </a:p>
          </p:txBody>
        </p:sp>
        <p:sp>
          <p:nvSpPr>
            <p:cNvPr id="48" name="Rectangle 47">
              <a:extLst>
                <a:ext uri="{FF2B5EF4-FFF2-40B4-BE49-F238E27FC236}">
                  <a16:creationId xmlns:a16="http://schemas.microsoft.com/office/drawing/2014/main" id="{D118BF68-BD67-4372-AB56-3602D03B59EE}"/>
                </a:ext>
              </a:extLst>
            </p:cNvPr>
            <p:cNvSpPr/>
            <p:nvPr/>
          </p:nvSpPr>
          <p:spPr>
            <a:xfrm>
              <a:off x="1214410" y="2636912"/>
              <a:ext cx="477885" cy="369869"/>
            </a:xfrm>
            <a:prstGeom prst="rect">
              <a:avLst/>
            </a:prstGeom>
            <a:ln>
              <a:noFill/>
            </a:ln>
          </p:spPr>
          <p:txBody>
            <a:bodyPr wrap="none">
              <a:spAutoFit/>
            </a:bodyPr>
            <a:lstStyle/>
            <a:p>
              <a:pPr>
                <a:defRPr/>
              </a:pPr>
              <a:r>
                <a:rPr lang="fr-FR" sz="1800" dirty="0">
                  <a:solidFill>
                    <a:srgbClr val="FF6600"/>
                  </a:solidFill>
                  <a:latin typeface="+mn-lt"/>
                  <a:ea typeface="굴림" charset="0"/>
                  <a:cs typeface="굴림" charset="0"/>
                </a:rPr>
                <a:t>0.5</a:t>
              </a:r>
            </a:p>
          </p:txBody>
        </p:sp>
        <p:sp>
          <p:nvSpPr>
            <p:cNvPr id="49" name="Rectangle 48">
              <a:extLst>
                <a:ext uri="{FF2B5EF4-FFF2-40B4-BE49-F238E27FC236}">
                  <a16:creationId xmlns:a16="http://schemas.microsoft.com/office/drawing/2014/main" id="{2C6E5AD6-C259-447C-BBFA-ECF795890121}"/>
                </a:ext>
              </a:extLst>
            </p:cNvPr>
            <p:cNvSpPr/>
            <p:nvPr/>
          </p:nvSpPr>
          <p:spPr>
            <a:xfrm>
              <a:off x="782567" y="3357603"/>
              <a:ext cx="476298" cy="368282"/>
            </a:xfrm>
            <a:prstGeom prst="rect">
              <a:avLst/>
            </a:prstGeom>
            <a:ln>
              <a:noFill/>
            </a:ln>
          </p:spPr>
          <p:txBody>
            <a:bodyPr wrap="none">
              <a:spAutoFit/>
            </a:bodyPr>
            <a:lstStyle/>
            <a:p>
              <a:pPr>
                <a:defRPr/>
              </a:pPr>
              <a:r>
                <a:rPr lang="fr-FR" sz="1800" dirty="0">
                  <a:solidFill>
                    <a:srgbClr val="FF6600"/>
                  </a:solidFill>
                  <a:latin typeface="+mn-lt"/>
                  <a:ea typeface="굴림" charset="0"/>
                  <a:cs typeface="굴림" charset="0"/>
                </a:rPr>
                <a:t>0.5</a:t>
              </a:r>
            </a:p>
          </p:txBody>
        </p:sp>
        <p:sp>
          <p:nvSpPr>
            <p:cNvPr id="50" name="Rectangle 49">
              <a:extLst>
                <a:ext uri="{FF2B5EF4-FFF2-40B4-BE49-F238E27FC236}">
                  <a16:creationId xmlns:a16="http://schemas.microsoft.com/office/drawing/2014/main" id="{0736C8BC-EC61-4471-94EA-DE4B6A8E97AB}"/>
                </a:ext>
              </a:extLst>
            </p:cNvPr>
            <p:cNvSpPr/>
            <p:nvPr/>
          </p:nvSpPr>
          <p:spPr>
            <a:xfrm>
              <a:off x="1287442" y="3500471"/>
              <a:ext cx="301655" cy="369869"/>
            </a:xfrm>
            <a:prstGeom prst="rect">
              <a:avLst/>
            </a:prstGeom>
            <a:ln>
              <a:noFill/>
            </a:ln>
          </p:spPr>
          <p:txBody>
            <a:bodyPr wrap="none">
              <a:spAutoFit/>
            </a:bodyPr>
            <a:lstStyle/>
            <a:p>
              <a:pPr>
                <a:defRPr/>
              </a:pPr>
              <a:r>
                <a:rPr lang="fr-FR" sz="1800" dirty="0">
                  <a:solidFill>
                    <a:srgbClr val="FF6600"/>
                  </a:solidFill>
                  <a:latin typeface="+mn-lt"/>
                  <a:ea typeface="굴림" charset="0"/>
                  <a:cs typeface="굴림" charset="0"/>
                </a:rPr>
                <a:t>0</a:t>
              </a:r>
            </a:p>
          </p:txBody>
        </p:sp>
      </p:grpSp>
    </p:spTree>
    <p:extLst>
      <p:ext uri="{BB962C8B-B14F-4D97-AF65-F5344CB8AC3E}">
        <p14:creationId xmlns:p14="http://schemas.microsoft.com/office/powerpoint/2010/main" val="23477681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0" presetClass="path" presetSubtype="0" accel="50000" decel="50000" fill="hold" nodeType="clickEffect">
                                  <p:stCondLst>
                                    <p:cond delay="0"/>
                                  </p:stCondLst>
                                  <p:childTnLst>
                                    <p:animMotion origin="layout" path="M 3.88889E-6 4.81481E-6 L 0.06302 4.81481E-6 " pathEditMode="relative" rAng="0" ptsTypes="AA">
                                      <p:cBhvr>
                                        <p:cTn id="11" dur="2000" fill="hold"/>
                                        <p:tgtEl>
                                          <p:spTgt spid="24"/>
                                        </p:tgtEl>
                                        <p:attrNameLst>
                                          <p:attrName>ppt_x</p:attrName>
                                          <p:attrName>ppt_y</p:attrName>
                                        </p:attrNameLst>
                                      </p:cBhvr>
                                      <p:rCtr x="3142" y="0"/>
                                    </p:animMotion>
                                  </p:childTnLst>
                                </p:cTn>
                              </p:par>
                            </p:childTnLst>
                          </p:cTn>
                        </p:par>
                      </p:childTnLst>
                    </p:cTn>
                  </p:par>
                  <p:par>
                    <p:cTn id="12" fill="hold" nodeType="clickPar">
                      <p:stCondLst>
                        <p:cond delay="indefinite"/>
                      </p:stCondLst>
                      <p:childTnLst>
                        <p:par>
                          <p:cTn id="13" fill="hold" nodeType="withGroup">
                            <p:stCondLst>
                              <p:cond delay="0"/>
                            </p:stCondLst>
                            <p:childTnLst>
                              <p:par>
                                <p:cTn id="14" presetID="0" presetClass="path" presetSubtype="0" accel="50000" decel="50000" fill="hold" nodeType="clickEffect">
                                  <p:stCondLst>
                                    <p:cond delay="0"/>
                                  </p:stCondLst>
                                  <p:childTnLst>
                                    <p:animMotion origin="layout" path="M 0.06302 4.81481E-6 L 0.11805 4.81481E-6 " pathEditMode="relative" rAng="0" ptsTypes="AA">
                                      <p:cBhvr>
                                        <p:cTn id="15" dur="2000" fill="hold"/>
                                        <p:tgtEl>
                                          <p:spTgt spid="24"/>
                                        </p:tgtEl>
                                        <p:attrNameLst>
                                          <p:attrName>ppt_x</p:attrName>
                                          <p:attrName>ppt_y</p:attrName>
                                        </p:attrNameLst>
                                      </p:cBhvr>
                                      <p:rCtr x="2743" y="0"/>
                                    </p:animMotion>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xit" presetSubtype="0" fill="hold" nodeType="clickEffect">
                                  <p:stCondLst>
                                    <p:cond delay="0"/>
                                  </p:stCondLst>
                                  <p:childTnLst>
                                    <p:animEffect transition="out" filter="fade">
                                      <p:cBhvr>
                                        <p:cTn id="19" dur="500"/>
                                        <p:tgtEl>
                                          <p:spTgt spid="24"/>
                                        </p:tgtEl>
                                      </p:cBhvr>
                                    </p:animEffect>
                                    <p:set>
                                      <p:cBhvr>
                                        <p:cTn id="20" dur="1" fill="hold">
                                          <p:stCondLst>
                                            <p:cond delay="499"/>
                                          </p:stCondLst>
                                        </p:cTn>
                                        <p:tgtEl>
                                          <p:spTgt spid="24"/>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44042"/>
                                        </p:tgtEl>
                                      </p:cBhvr>
                                    </p:animEffect>
                                    <p:set>
                                      <p:cBhvr>
                                        <p:cTn id="23" dur="1" fill="hold">
                                          <p:stCondLst>
                                            <p:cond delay="499"/>
                                          </p:stCondLst>
                                        </p:cTn>
                                        <p:tgtEl>
                                          <p:spTgt spid="44042"/>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27"/>
                                        </p:tgtEl>
                                      </p:cBhvr>
                                    </p:animEffect>
                                    <p:set>
                                      <p:cBhvr>
                                        <p:cTn id="26"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7" name="Rectangle 2">
            <a:extLst>
              <a:ext uri="{FF2B5EF4-FFF2-40B4-BE49-F238E27FC236}">
                <a16:creationId xmlns:a16="http://schemas.microsoft.com/office/drawing/2014/main" id="{05C5D772-EC37-4469-A385-737A1A07227F}"/>
              </a:ext>
            </a:extLst>
          </p:cNvPr>
          <p:cNvSpPr>
            <a:spLocks noGrp="1" noChangeArrowheads="1"/>
          </p:cNvSpPr>
          <p:nvPr>
            <p:ph type="title"/>
          </p:nvPr>
        </p:nvSpPr>
        <p:spPr/>
        <p:txBody>
          <a:bodyPr/>
          <a:lstStyle/>
          <a:p>
            <a:pPr eaLnBrk="1" hangingPunct="1"/>
            <a:r>
              <a:rPr lang="fr-CA" altLang="ko-KR" dirty="0">
                <a:latin typeface="Arial" panose="020B0604020202020204" pitchFamily="34" charset="0"/>
              </a:rPr>
              <a:t>Réseau de neurone artificiel</a:t>
            </a:r>
          </a:p>
        </p:txBody>
      </p:sp>
      <p:sp>
        <p:nvSpPr>
          <p:cNvPr id="19458" name="Rectangle 3">
            <a:extLst>
              <a:ext uri="{FF2B5EF4-FFF2-40B4-BE49-F238E27FC236}">
                <a16:creationId xmlns:a16="http://schemas.microsoft.com/office/drawing/2014/main" id="{B426BC12-65E3-4555-B092-5EBB3954A320}"/>
              </a:ext>
            </a:extLst>
          </p:cNvPr>
          <p:cNvSpPr>
            <a:spLocks noGrp="1" noChangeArrowheads="1"/>
          </p:cNvSpPr>
          <p:nvPr>
            <p:ph idx="1"/>
          </p:nvPr>
        </p:nvSpPr>
        <p:spPr>
          <a:xfrm>
            <a:off x="457200" y="1215905"/>
            <a:ext cx="5932714" cy="365125"/>
          </a:xfrm>
        </p:spPr>
        <p:txBody>
          <a:bodyPr/>
          <a:lstStyle/>
          <a:p>
            <a:pPr marL="0" indent="0" eaLnBrk="1" hangingPunct="1">
              <a:buNone/>
            </a:pPr>
            <a:r>
              <a:rPr lang="fr-CA" altLang="ko-KR" b="1" dirty="0"/>
              <a:t>Réseau de </a:t>
            </a:r>
            <a:r>
              <a:rPr lang="fr-CA" altLang="ko-KR" b="1" dirty="0" err="1"/>
              <a:t>neuronne</a:t>
            </a:r>
            <a:r>
              <a:rPr lang="fr-CA" altLang="ko-KR" b="1" dirty="0"/>
              <a:t> </a:t>
            </a:r>
            <a:r>
              <a:rPr lang="fr-CA" altLang="ko-KR" b="1" i="1" dirty="0" err="1"/>
              <a:t>feedfoward</a:t>
            </a:r>
            <a:r>
              <a:rPr lang="fr-CA" altLang="ko-KR" b="1" dirty="0"/>
              <a:t> (multi-perceptron)</a:t>
            </a:r>
          </a:p>
          <a:p>
            <a:pPr lvl="1" eaLnBrk="1" hangingPunct="1">
              <a:buFont typeface="Wingdings" panose="05000000000000000000" pitchFamily="2" charset="2"/>
              <a:buNone/>
            </a:pPr>
            <a:endParaRPr lang="fr-CA" altLang="ko-KR" b="1" dirty="0"/>
          </a:p>
        </p:txBody>
      </p:sp>
      <p:sp>
        <p:nvSpPr>
          <p:cNvPr id="19459" name="Espace réservé de la date 6">
            <a:extLst>
              <a:ext uri="{FF2B5EF4-FFF2-40B4-BE49-F238E27FC236}">
                <a16:creationId xmlns:a16="http://schemas.microsoft.com/office/drawing/2014/main" id="{49C9A8CB-24A9-4CDD-8FA5-8BE7243DD93D}"/>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fr-CA" altLang="en-US" sz="1400">
                <a:latin typeface="Calibri" panose="020F0502020204030204" pitchFamily="34" charset="0"/>
              </a:rPr>
              <a:t>IFT 615</a:t>
            </a:r>
            <a:endParaRPr lang="en-US" altLang="ko-KR" sz="1400">
              <a:latin typeface="Calibri" panose="020F0502020204030204" pitchFamily="34" charset="0"/>
            </a:endParaRPr>
          </a:p>
        </p:txBody>
      </p:sp>
      <p:sp>
        <p:nvSpPr>
          <p:cNvPr id="19460" name="Espace réservé du pied de page 7">
            <a:extLst>
              <a:ext uri="{FF2B5EF4-FFF2-40B4-BE49-F238E27FC236}">
                <a16:creationId xmlns:a16="http://schemas.microsoft.com/office/drawing/2014/main" id="{2754B8AE-26BF-4A2E-A10A-5C642CFD2E05}"/>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de-DE" altLang="ko-KR" sz="1400" dirty="0">
                <a:latin typeface="Calibri" panose="020F0502020204030204" pitchFamily="34" charset="0"/>
              </a:rPr>
              <a:t>Hugo Larochelle et Froduald Kabanza</a:t>
            </a:r>
            <a:endParaRPr lang="en-US" altLang="ko-KR" sz="1400" dirty="0">
              <a:latin typeface="Calibri" panose="020F0502020204030204" pitchFamily="34" charset="0"/>
            </a:endParaRPr>
          </a:p>
        </p:txBody>
      </p:sp>
      <p:sp>
        <p:nvSpPr>
          <p:cNvPr id="19461" name="Espace réservé du numéro de diapositive 1">
            <a:extLst>
              <a:ext uri="{FF2B5EF4-FFF2-40B4-BE49-F238E27FC236}">
                <a16:creationId xmlns:a16="http://schemas.microsoft.com/office/drawing/2014/main" id="{6E48D095-2493-478D-9696-4371ED444D1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fld id="{515E1686-60BE-48F9-A1D5-0B334D8F4696}" type="slidenum">
              <a:rPr lang="en-US" altLang="ko-KR" sz="1400">
                <a:latin typeface="Calibri" panose="020F0502020204030204" pitchFamily="34" charset="0"/>
              </a:rPr>
              <a:pPr eaLnBrk="1" hangingPunct="1"/>
              <a:t>5</a:t>
            </a:fld>
            <a:endParaRPr lang="en-US" altLang="ko-KR" sz="1400">
              <a:latin typeface="Calibri" panose="020F0502020204030204" pitchFamily="34" charset="0"/>
            </a:endParaRPr>
          </a:p>
        </p:txBody>
      </p:sp>
      <p:sp>
        <p:nvSpPr>
          <p:cNvPr id="6" name="Rectangle 3">
            <a:extLst>
              <a:ext uri="{FF2B5EF4-FFF2-40B4-BE49-F238E27FC236}">
                <a16:creationId xmlns:a16="http://schemas.microsoft.com/office/drawing/2014/main" id="{CF8420C2-0D2B-4186-2D9A-1907420E7DAB}"/>
              </a:ext>
            </a:extLst>
          </p:cNvPr>
          <p:cNvSpPr txBox="1">
            <a:spLocks noChangeArrowheads="1"/>
          </p:cNvSpPr>
          <p:nvPr/>
        </p:nvSpPr>
        <p:spPr bwMode="auto">
          <a:xfrm>
            <a:off x="533401" y="4558953"/>
            <a:ext cx="5932714"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Clr>
                <a:srgbClr val="0000FF"/>
              </a:buClr>
              <a:buSzPct val="125000"/>
              <a:buFont typeface="Lucida Grande" charset="0"/>
              <a:buChar char="●"/>
              <a:defRPr sz="20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Clr>
                <a:srgbClr val="0000FF"/>
              </a:buClr>
              <a:buSzPct val="85000"/>
              <a:buFont typeface="Wingdings" charset="0"/>
              <a:buChar char="u"/>
              <a:defRPr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Clr>
                <a:srgbClr val="0000FF"/>
              </a:buClr>
              <a:buFont typeface="Lucida Grande" charset="0"/>
              <a:buChar char="»"/>
              <a:defRPr sz="16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Clr>
                <a:srgbClr val="0000FF"/>
              </a:buClr>
              <a:buFont typeface="Arial" charset="0"/>
              <a:buChar char="–"/>
              <a:defRPr sz="16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Clr>
                <a:srgbClr val="0000FF"/>
              </a:buClr>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Lucida Grande" charset="0"/>
              <a:buNone/>
            </a:pPr>
            <a:r>
              <a:rPr lang="fr-CA" altLang="ko-KR" b="1" dirty="0"/>
              <a:t>Concepts</a:t>
            </a:r>
          </a:p>
          <a:p>
            <a:pPr lvl="1">
              <a:buFont typeface="Wingdings" panose="05000000000000000000" pitchFamily="2" charset="2"/>
              <a:buNone/>
            </a:pPr>
            <a:endParaRPr lang="fr-CA" altLang="ko-KR" b="1" dirty="0"/>
          </a:p>
        </p:txBody>
      </p:sp>
      <p:sp>
        <p:nvSpPr>
          <p:cNvPr id="7" name="Rectangle 3">
            <a:extLst>
              <a:ext uri="{FF2B5EF4-FFF2-40B4-BE49-F238E27FC236}">
                <a16:creationId xmlns:a16="http://schemas.microsoft.com/office/drawing/2014/main" id="{988B179E-D71F-753A-AE05-2060B68EBD46}"/>
              </a:ext>
            </a:extLst>
          </p:cNvPr>
          <p:cNvSpPr txBox="1">
            <a:spLocks noChangeArrowheads="1"/>
          </p:cNvSpPr>
          <p:nvPr/>
        </p:nvSpPr>
        <p:spPr bwMode="auto">
          <a:xfrm>
            <a:off x="741343" y="4950045"/>
            <a:ext cx="8402657" cy="1520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Clr>
                <a:srgbClr val="0000FF"/>
              </a:buClr>
              <a:buSzPct val="125000"/>
              <a:buFont typeface="Lucida Grande" charset="0"/>
              <a:buChar char="●"/>
              <a:defRPr sz="20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Clr>
                <a:srgbClr val="0000FF"/>
              </a:buClr>
              <a:buSzPct val="85000"/>
              <a:buFont typeface="Wingdings" charset="0"/>
              <a:buChar char="u"/>
              <a:defRPr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Clr>
                <a:srgbClr val="0000FF"/>
              </a:buClr>
              <a:buFont typeface="Lucida Grande" charset="0"/>
              <a:buChar char="»"/>
              <a:defRPr sz="16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Clr>
                <a:srgbClr val="0000FF"/>
              </a:buClr>
              <a:buFont typeface="Arial" charset="0"/>
              <a:buChar char="–"/>
              <a:defRPr sz="16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Clr>
                <a:srgbClr val="0000FF"/>
              </a:buClr>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CA" altLang="ko-KR" dirty="0"/>
              <a:t>poids, fonction d’activation, modèle, inférence</a:t>
            </a:r>
          </a:p>
          <a:p>
            <a:r>
              <a:rPr lang="fr-CA" altLang="ko-KR" dirty="0"/>
              <a:t>entrainement, perte, optimisation (minimisation de la perte), rétropropagation du gradient, sous-apprentissage, sur-apprentissage</a:t>
            </a:r>
          </a:p>
          <a:p>
            <a:r>
              <a:rPr lang="fr-CA" altLang="ko-KR" dirty="0"/>
              <a:t>paramètres, hyperparamètres</a:t>
            </a:r>
          </a:p>
          <a:p>
            <a:pPr lvl="1">
              <a:buFont typeface="Wingdings" panose="05000000000000000000" pitchFamily="2" charset="2"/>
              <a:buNone/>
            </a:pPr>
            <a:endParaRPr lang="fr-CA" altLang="ko-KR" dirty="0"/>
          </a:p>
        </p:txBody>
      </p:sp>
      <p:pic>
        <p:nvPicPr>
          <p:cNvPr id="3" name="Picture 2">
            <a:extLst>
              <a:ext uri="{FF2B5EF4-FFF2-40B4-BE49-F238E27FC236}">
                <a16:creationId xmlns:a16="http://schemas.microsoft.com/office/drawing/2014/main" id="{BA59503C-E127-0F8E-50C1-C35C8540376F}"/>
              </a:ext>
            </a:extLst>
          </p:cNvPr>
          <p:cNvPicPr>
            <a:picLocks noChangeAspect="1"/>
          </p:cNvPicPr>
          <p:nvPr/>
        </p:nvPicPr>
        <p:blipFill>
          <a:blip r:embed="rId3"/>
          <a:stretch>
            <a:fillRect/>
          </a:stretch>
        </p:blipFill>
        <p:spPr>
          <a:xfrm>
            <a:off x="741343" y="1713294"/>
            <a:ext cx="7028333" cy="2765115"/>
          </a:xfrm>
          <a:prstGeom prst="rect">
            <a:avLst/>
          </a:prstGeom>
        </p:spPr>
      </p:pic>
    </p:spTree>
    <p:extLst>
      <p:ext uri="{BB962C8B-B14F-4D97-AF65-F5344CB8AC3E}">
        <p14:creationId xmlns:p14="http://schemas.microsoft.com/office/powerpoint/2010/main" val="177255650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build="p"/>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re 1">
            <a:extLst>
              <a:ext uri="{FF2B5EF4-FFF2-40B4-BE49-F238E27FC236}">
                <a16:creationId xmlns:a16="http://schemas.microsoft.com/office/drawing/2014/main" id="{A3353D24-31FD-416B-906E-EAC25B6C5F39}"/>
              </a:ext>
            </a:extLst>
          </p:cNvPr>
          <p:cNvSpPr>
            <a:spLocks noGrp="1"/>
          </p:cNvSpPr>
          <p:nvPr>
            <p:ph type="title"/>
          </p:nvPr>
        </p:nvSpPr>
        <p:spPr/>
        <p:txBody>
          <a:bodyPr/>
          <a:lstStyle/>
          <a:p>
            <a:r>
              <a:rPr lang="fr-CA" altLang="en-US" dirty="0">
                <a:latin typeface="Arial" panose="020B0604020202020204" pitchFamily="34" charset="0"/>
              </a:rPr>
              <a:t>Corrélation 2D</a:t>
            </a:r>
          </a:p>
        </p:txBody>
      </p:sp>
      <p:sp>
        <p:nvSpPr>
          <p:cNvPr id="45058" name="Espace réservé du contenu 2">
            <a:extLst>
              <a:ext uri="{FF2B5EF4-FFF2-40B4-BE49-F238E27FC236}">
                <a16:creationId xmlns:a16="http://schemas.microsoft.com/office/drawing/2014/main" id="{2FC80623-65D4-4F54-A9DA-2851B4DA27CE}"/>
              </a:ext>
            </a:extLst>
          </p:cNvPr>
          <p:cNvSpPr>
            <a:spLocks noGrp="1"/>
          </p:cNvSpPr>
          <p:nvPr>
            <p:ph idx="1"/>
          </p:nvPr>
        </p:nvSpPr>
        <p:spPr/>
        <p:txBody>
          <a:bodyPr/>
          <a:lstStyle/>
          <a:p>
            <a:r>
              <a:rPr lang="fr-CA" altLang="en-US" dirty="0"/>
              <a:t>Le calcul des tableaux </a:t>
            </a:r>
            <a:r>
              <a:rPr lang="tr-TR" altLang="en-US" dirty="0">
                <a:latin typeface="Monaco" pitchFamily="-84" charset="0"/>
              </a:rPr>
              <a:t>H</a:t>
            </a:r>
            <a:r>
              <a:rPr lang="fr-CA" altLang="en-US" dirty="0"/>
              <a:t> et </a:t>
            </a:r>
            <a:r>
              <a:rPr lang="tr-TR" altLang="en-US" dirty="0">
                <a:latin typeface="Monaco" pitchFamily="-84" charset="0"/>
              </a:rPr>
              <a:t>V</a:t>
            </a:r>
            <a:r>
              <a:rPr lang="fr-CA" altLang="en-US" dirty="0"/>
              <a:t> peut être vu comme l</a:t>
            </a:r>
            <a:r>
              <a:rPr lang="fr-CA" altLang="fr-FR" dirty="0"/>
              <a:t>’</a:t>
            </a:r>
            <a:r>
              <a:rPr lang="fr-CA" altLang="en-US" dirty="0"/>
              <a:t>application d</a:t>
            </a:r>
            <a:r>
              <a:rPr lang="fr-CA" altLang="fr-FR" dirty="0"/>
              <a:t>’</a:t>
            </a:r>
            <a:r>
              <a:rPr lang="fr-CA" altLang="en-US" dirty="0"/>
              <a:t>une </a:t>
            </a:r>
            <a:r>
              <a:rPr lang="fr-CA" altLang="en-US" b="1" dirty="0"/>
              <a:t>corrélation 2D</a:t>
            </a:r>
          </a:p>
          <a:p>
            <a:endParaRPr lang="fr-CA" altLang="en-US" dirty="0"/>
          </a:p>
          <a:p>
            <a:r>
              <a:rPr lang="fr-CA" altLang="en-US" dirty="0"/>
              <a:t>On calcule le résultat </a:t>
            </a:r>
            <a:r>
              <a:rPr lang="tr-TR" altLang="en-US" dirty="0">
                <a:latin typeface="Monaco" pitchFamily="-84" charset="0"/>
              </a:rPr>
              <a:t>C</a:t>
            </a:r>
            <a:r>
              <a:rPr lang="fr-CA" altLang="en-US" dirty="0"/>
              <a:t> d</a:t>
            </a:r>
            <a:r>
              <a:rPr lang="fr-CA" altLang="fr-FR" dirty="0"/>
              <a:t>’</a:t>
            </a:r>
            <a:r>
              <a:rPr lang="fr-CA" altLang="en-US" dirty="0"/>
              <a:t>une convolution d</a:t>
            </a:r>
            <a:r>
              <a:rPr lang="fr-CA" altLang="fr-FR" dirty="0"/>
              <a:t>’</a:t>
            </a:r>
            <a:r>
              <a:rPr lang="fr-CA" altLang="en-US" dirty="0"/>
              <a:t>un </a:t>
            </a:r>
            <a:r>
              <a:rPr lang="fr-CA" altLang="en-US" b="1" dirty="0"/>
              <a:t>filtre</a:t>
            </a:r>
            <a:r>
              <a:rPr lang="fr-CA" altLang="en-US" dirty="0"/>
              <a:t> ou </a:t>
            </a:r>
            <a:r>
              <a:rPr lang="fr-CA" altLang="en-US" b="1" dirty="0"/>
              <a:t>noyau</a:t>
            </a:r>
            <a:r>
              <a:rPr lang="fr-CA" altLang="en-US" dirty="0"/>
              <a:t> </a:t>
            </a:r>
            <a:r>
              <a:rPr lang="tr-TR" altLang="en-US" dirty="0">
                <a:latin typeface="Monaco" pitchFamily="-84" charset="0"/>
              </a:rPr>
              <a:t>W</a:t>
            </a:r>
            <a:r>
              <a:rPr lang="fr-CA" altLang="en-US" dirty="0"/>
              <a:t> de taille </a:t>
            </a:r>
            <a:r>
              <a:rPr lang="tr-TR" altLang="en-US" dirty="0">
                <a:latin typeface="Monaco" pitchFamily="-84" charset="0"/>
              </a:rPr>
              <a:t>h</a:t>
            </a:r>
            <a:r>
              <a:rPr lang="fr-CA" altLang="en-US" dirty="0"/>
              <a:t> par </a:t>
            </a:r>
            <a:r>
              <a:rPr lang="tr-TR" altLang="en-US" dirty="0">
                <a:latin typeface="Monaco" pitchFamily="-84" charset="0"/>
              </a:rPr>
              <a:t>w</a:t>
            </a:r>
            <a:r>
              <a:rPr lang="fr-CA" altLang="en-US" dirty="0"/>
              <a:t> sur une image </a:t>
            </a:r>
            <a:r>
              <a:rPr lang="tr-TR" altLang="en-US" dirty="0">
                <a:latin typeface="Monaco" pitchFamily="-84" charset="0"/>
              </a:rPr>
              <a:t>X</a:t>
            </a:r>
            <a:r>
              <a:rPr lang="fr-CA" altLang="en-US" dirty="0"/>
              <a:t> comme suit</a:t>
            </a:r>
          </a:p>
        </p:txBody>
      </p:sp>
      <p:sp>
        <p:nvSpPr>
          <p:cNvPr id="45059" name="Espace réservé de la date 3">
            <a:extLst>
              <a:ext uri="{FF2B5EF4-FFF2-40B4-BE49-F238E27FC236}">
                <a16:creationId xmlns:a16="http://schemas.microsoft.com/office/drawing/2014/main" id="{C0B7A5F1-988F-448E-85A5-2E14D8331497}"/>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fr-CA" altLang="en-US" sz="1400">
                <a:latin typeface="Calibri" panose="020F0502020204030204" pitchFamily="34" charset="0"/>
              </a:rPr>
              <a:t>IFT 615</a:t>
            </a:r>
            <a:endParaRPr lang="en-US" altLang="ko-KR" sz="1400">
              <a:latin typeface="Calibri" panose="020F0502020204030204" pitchFamily="34" charset="0"/>
            </a:endParaRPr>
          </a:p>
        </p:txBody>
      </p:sp>
      <p:sp>
        <p:nvSpPr>
          <p:cNvPr id="45060" name="Espace réservé du pied de page 4">
            <a:extLst>
              <a:ext uri="{FF2B5EF4-FFF2-40B4-BE49-F238E27FC236}">
                <a16:creationId xmlns:a16="http://schemas.microsoft.com/office/drawing/2014/main" id="{715A0EB7-340D-4F8F-8261-51341A0858B3}"/>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de-DE" altLang="ko-KR" sz="1400" dirty="0">
                <a:latin typeface="Calibri" panose="020F0502020204030204" pitchFamily="34" charset="0"/>
              </a:rPr>
              <a:t>Hugo Larochelle et Froduald Kabanza</a:t>
            </a:r>
            <a:endParaRPr lang="en-US" altLang="ko-KR" sz="1400" dirty="0">
              <a:latin typeface="Calibri" panose="020F0502020204030204" pitchFamily="34" charset="0"/>
            </a:endParaRPr>
          </a:p>
        </p:txBody>
      </p:sp>
      <p:sp>
        <p:nvSpPr>
          <p:cNvPr id="29701" name="Espace réservé du numéro de diapositive 5">
            <a:extLst>
              <a:ext uri="{FF2B5EF4-FFF2-40B4-BE49-F238E27FC236}">
                <a16:creationId xmlns:a16="http://schemas.microsoft.com/office/drawing/2014/main" id="{2585A8E2-2B77-4ED6-A2AC-81477CD00A64}"/>
              </a:ext>
            </a:extLst>
          </p:cNvPr>
          <p:cNvSpPr>
            <a:spLocks noGrp="1"/>
          </p:cNvSpPr>
          <p:nvPr>
            <p:ph type="sldNum" sz="quarter" idx="12"/>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fld id="{46636DEE-0B5E-4D76-922F-4866A06F1FD6}" type="slidenum">
              <a:rPr lang="en-US" altLang="ko-KR" sz="1400">
                <a:latin typeface="Calibri" panose="020F0502020204030204" pitchFamily="34" charset="0"/>
              </a:rPr>
              <a:pPr eaLnBrk="1" hangingPunct="1"/>
              <a:t>50</a:t>
            </a:fld>
            <a:endParaRPr lang="en-US" altLang="ko-KR" sz="1400">
              <a:latin typeface="Calibri" panose="020F0502020204030204" pitchFamily="34" charset="0"/>
            </a:endParaRPr>
          </a:p>
        </p:txBody>
      </p:sp>
      <p:sp>
        <p:nvSpPr>
          <p:cNvPr id="45062" name="Rectangle 1">
            <a:extLst>
              <a:ext uri="{FF2B5EF4-FFF2-40B4-BE49-F238E27FC236}">
                <a16:creationId xmlns:a16="http://schemas.microsoft.com/office/drawing/2014/main" id="{6A9B2F09-DFD4-4636-A9DC-255D08FF5722}"/>
              </a:ext>
            </a:extLst>
          </p:cNvPr>
          <p:cNvSpPr>
            <a:spLocks noChangeArrowheads="1"/>
          </p:cNvSpPr>
          <p:nvPr/>
        </p:nvSpPr>
        <p:spPr bwMode="auto">
          <a:xfrm>
            <a:off x="784225" y="3573463"/>
            <a:ext cx="4349524" cy="2402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lnSpc>
                <a:spcPts val="2563"/>
              </a:lnSpc>
            </a:pPr>
            <a:r>
              <a:rPr lang="tr-TR" altLang="en-US" sz="1800" dirty="0">
                <a:latin typeface="Monaco" pitchFamily="-84" charset="0"/>
              </a:rPr>
              <a:t>def </a:t>
            </a:r>
            <a:r>
              <a:rPr lang="en-CA" altLang="en-US" sz="1800" dirty="0">
                <a:latin typeface="Monaco" pitchFamily="-84" charset="0"/>
              </a:rPr>
              <a:t>correlation </a:t>
            </a:r>
            <a:r>
              <a:rPr lang="tr-TR" altLang="en-US" sz="1800" dirty="0">
                <a:latin typeface="Monaco" pitchFamily="-84" charset="0"/>
              </a:rPr>
              <a:t>(X,W):</a:t>
            </a:r>
          </a:p>
          <a:p>
            <a:pPr eaLnBrk="1" hangingPunct="1">
              <a:lnSpc>
                <a:spcPts val="2563"/>
              </a:lnSpc>
            </a:pPr>
            <a:r>
              <a:rPr lang="tr-TR" altLang="en-US" sz="1800" dirty="0">
                <a:latin typeface="Monaco" pitchFamily="-84" charset="0"/>
              </a:rPr>
              <a:t>  h,w = W.shape</a:t>
            </a:r>
          </a:p>
          <a:p>
            <a:pPr eaLnBrk="1" hangingPunct="1">
              <a:lnSpc>
                <a:spcPts val="2563"/>
              </a:lnSpc>
            </a:pPr>
            <a:r>
              <a:rPr lang="tr-TR" altLang="en-US" sz="1800" dirty="0">
                <a:latin typeface="Monaco" pitchFamily="-84" charset="0"/>
              </a:rPr>
              <a:t>  C = zeros((X.shape[0]-h+1,X.shape[1]-w+1))</a:t>
            </a:r>
          </a:p>
          <a:p>
            <a:pPr eaLnBrk="1" hangingPunct="1">
              <a:lnSpc>
                <a:spcPts val="2563"/>
              </a:lnSpc>
            </a:pPr>
            <a:r>
              <a:rPr lang="tr-TR" altLang="en-US" sz="1800" dirty="0">
                <a:latin typeface="Monaco" pitchFamily="-84" charset="0"/>
              </a:rPr>
              <a:t>  for i in range(X.shape[0]-h+1):</a:t>
            </a:r>
          </a:p>
          <a:p>
            <a:pPr eaLnBrk="1" hangingPunct="1">
              <a:lnSpc>
                <a:spcPts val="2563"/>
              </a:lnSpc>
            </a:pPr>
            <a:r>
              <a:rPr lang="tr-TR" altLang="en-US" sz="1800" dirty="0">
                <a:latin typeface="Monaco" pitchFamily="-84" charset="0"/>
              </a:rPr>
              <a:t>    for j in range(X.shape[1]-w+1):</a:t>
            </a:r>
          </a:p>
          <a:p>
            <a:pPr eaLnBrk="1" hangingPunct="1">
              <a:lnSpc>
                <a:spcPts val="2563"/>
              </a:lnSpc>
            </a:pPr>
            <a:r>
              <a:rPr lang="tr-TR" altLang="en-US" sz="1800" dirty="0">
                <a:latin typeface="Monaco" pitchFamily="-84" charset="0"/>
              </a:rPr>
              <a:t>      C[i,j] = sum(X[i:i+h,j:j+w] * W)</a:t>
            </a:r>
          </a:p>
          <a:p>
            <a:pPr eaLnBrk="1" hangingPunct="1">
              <a:lnSpc>
                <a:spcPts val="2563"/>
              </a:lnSpc>
            </a:pPr>
            <a:r>
              <a:rPr lang="tr-TR" altLang="en-US" sz="1800" dirty="0">
                <a:latin typeface="Monaco" pitchFamily="-84" charset="0"/>
              </a:rPr>
              <a:t>  return C</a:t>
            </a:r>
            <a:endParaRPr lang="fr-FR" altLang="en-US" sz="1800" dirty="0"/>
          </a:p>
        </p:txBody>
      </p:sp>
      <p:pic>
        <p:nvPicPr>
          <p:cNvPr id="8" name="Picture 7" descr="A picture containing shape&#10;&#10;Description automatically generated">
            <a:extLst>
              <a:ext uri="{FF2B5EF4-FFF2-40B4-BE49-F238E27FC236}">
                <a16:creationId xmlns:a16="http://schemas.microsoft.com/office/drawing/2014/main" id="{86FCFB41-3FFD-42C3-8EAD-065FC53A4309}"/>
              </a:ext>
            </a:extLst>
          </p:cNvPr>
          <p:cNvPicPr>
            <a:picLocks noChangeAspect="1"/>
          </p:cNvPicPr>
          <p:nvPr/>
        </p:nvPicPr>
        <p:blipFill>
          <a:blip r:embed="rId3"/>
          <a:stretch>
            <a:fillRect/>
          </a:stretch>
        </p:blipFill>
        <p:spPr>
          <a:xfrm>
            <a:off x="6004606" y="3118367"/>
            <a:ext cx="2355169" cy="2740560"/>
          </a:xfrm>
          <a:prstGeom prst="rect">
            <a:avLst/>
          </a:prstGeom>
        </p:spPr>
      </p:pic>
      <p:sp>
        <p:nvSpPr>
          <p:cNvPr id="9" name="TextBox 8">
            <a:extLst>
              <a:ext uri="{FF2B5EF4-FFF2-40B4-BE49-F238E27FC236}">
                <a16:creationId xmlns:a16="http://schemas.microsoft.com/office/drawing/2014/main" id="{3CC29857-DB33-4089-A7E1-B2ABE8853CFF}"/>
              </a:ext>
            </a:extLst>
          </p:cNvPr>
          <p:cNvSpPr txBox="1"/>
          <p:nvPr/>
        </p:nvSpPr>
        <p:spPr>
          <a:xfrm>
            <a:off x="5788600" y="5914262"/>
            <a:ext cx="2895600" cy="369332"/>
          </a:xfrm>
          <a:prstGeom prst="rect">
            <a:avLst/>
          </a:prstGeom>
          <a:noFill/>
        </p:spPr>
        <p:txBody>
          <a:bodyPr wrap="square" rtlCol="0">
            <a:spAutoFit/>
          </a:bodyPr>
          <a:lstStyle/>
          <a:p>
            <a:r>
              <a:rPr lang="en-US" sz="900" dirty="0"/>
              <a:t>https://towardsdatascience.com/convolution-vs-correlation-af868b6b4fb5</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re 1">
            <a:extLst>
              <a:ext uri="{FF2B5EF4-FFF2-40B4-BE49-F238E27FC236}">
                <a16:creationId xmlns:a16="http://schemas.microsoft.com/office/drawing/2014/main" id="{89CA4CEE-0D09-4C85-A780-680DE6FA28D8}"/>
              </a:ext>
            </a:extLst>
          </p:cNvPr>
          <p:cNvSpPr>
            <a:spLocks noGrp="1"/>
          </p:cNvSpPr>
          <p:nvPr>
            <p:ph type="title"/>
          </p:nvPr>
        </p:nvSpPr>
        <p:spPr/>
        <p:txBody>
          <a:bodyPr/>
          <a:lstStyle/>
          <a:p>
            <a:r>
              <a:rPr lang="fr-CA" altLang="en-US" dirty="0">
                <a:latin typeface="Arial" panose="020B0604020202020204" pitchFamily="34" charset="0"/>
              </a:rPr>
              <a:t>Corrélation 2D</a:t>
            </a:r>
          </a:p>
        </p:txBody>
      </p:sp>
      <p:sp>
        <p:nvSpPr>
          <p:cNvPr id="46082" name="Espace réservé du contenu 2">
            <a:extLst>
              <a:ext uri="{FF2B5EF4-FFF2-40B4-BE49-F238E27FC236}">
                <a16:creationId xmlns:a16="http://schemas.microsoft.com/office/drawing/2014/main" id="{210BD73D-4D4C-413B-A45A-75063D3C63E4}"/>
              </a:ext>
            </a:extLst>
          </p:cNvPr>
          <p:cNvSpPr>
            <a:spLocks noGrp="1"/>
          </p:cNvSpPr>
          <p:nvPr>
            <p:ph idx="1"/>
          </p:nvPr>
        </p:nvSpPr>
        <p:spPr/>
        <p:txBody>
          <a:bodyPr/>
          <a:lstStyle/>
          <a:p>
            <a:r>
              <a:rPr lang="fr-CA" altLang="en-US" dirty="0"/>
              <a:t>Calculer </a:t>
            </a:r>
            <a:r>
              <a:rPr lang="tr-TR" altLang="en-US" dirty="0">
                <a:latin typeface="Monaco" pitchFamily="-84" charset="0"/>
              </a:rPr>
              <a:t>H</a:t>
            </a:r>
            <a:r>
              <a:rPr lang="fr-CA" altLang="en-US" dirty="0"/>
              <a:t> est l</a:t>
            </a:r>
            <a:r>
              <a:rPr lang="fr-CA" altLang="fr-FR" dirty="0"/>
              <a:t>’</a:t>
            </a:r>
            <a:r>
              <a:rPr lang="fr-CA" altLang="en-US" dirty="0"/>
              <a:t>équivalent de faire une corrélation avec le filtre </a:t>
            </a:r>
            <a:br>
              <a:rPr lang="fr-CA" altLang="en-US" dirty="0"/>
            </a:br>
            <a:r>
              <a:rPr lang="tr-TR" altLang="en-US" dirty="0">
                <a:latin typeface="Monaco" pitchFamily="-84" charset="0"/>
              </a:rPr>
              <a:t>W = array([[-1,1]])</a:t>
            </a:r>
            <a:endParaRPr lang="fr-CA" altLang="en-US" b="1" dirty="0"/>
          </a:p>
        </p:txBody>
      </p:sp>
      <p:sp>
        <p:nvSpPr>
          <p:cNvPr id="46083" name="Espace réservé de la date 3">
            <a:extLst>
              <a:ext uri="{FF2B5EF4-FFF2-40B4-BE49-F238E27FC236}">
                <a16:creationId xmlns:a16="http://schemas.microsoft.com/office/drawing/2014/main" id="{0A29A85C-7C10-440A-BD28-C0FAF11392FA}"/>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fr-CA" altLang="en-US" sz="1400">
                <a:latin typeface="Calibri" panose="020F0502020204030204" pitchFamily="34" charset="0"/>
              </a:rPr>
              <a:t>IFT 615</a:t>
            </a:r>
            <a:endParaRPr lang="en-US" altLang="ko-KR" sz="1400">
              <a:latin typeface="Calibri" panose="020F0502020204030204" pitchFamily="34" charset="0"/>
            </a:endParaRPr>
          </a:p>
        </p:txBody>
      </p:sp>
      <p:sp>
        <p:nvSpPr>
          <p:cNvPr id="46084" name="Espace réservé du pied de page 4">
            <a:extLst>
              <a:ext uri="{FF2B5EF4-FFF2-40B4-BE49-F238E27FC236}">
                <a16:creationId xmlns:a16="http://schemas.microsoft.com/office/drawing/2014/main" id="{D54DB351-F2AA-46CD-BDE2-19D8889AF707}"/>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de-DE" altLang="ko-KR" sz="1400" dirty="0">
                <a:latin typeface="Calibri" panose="020F0502020204030204" pitchFamily="34" charset="0"/>
              </a:rPr>
              <a:t>Hugo Larochelle et Froduald Kabanza</a:t>
            </a:r>
            <a:endParaRPr lang="en-US" altLang="ko-KR" sz="1400" dirty="0">
              <a:latin typeface="Calibri" panose="020F0502020204030204" pitchFamily="34" charset="0"/>
            </a:endParaRPr>
          </a:p>
        </p:txBody>
      </p:sp>
      <p:sp>
        <p:nvSpPr>
          <p:cNvPr id="29701" name="Espace réservé du numéro de diapositive 5">
            <a:extLst>
              <a:ext uri="{FF2B5EF4-FFF2-40B4-BE49-F238E27FC236}">
                <a16:creationId xmlns:a16="http://schemas.microsoft.com/office/drawing/2014/main" id="{7DE7F80E-E582-4D35-9500-2B48F1119344}"/>
              </a:ext>
            </a:extLst>
          </p:cNvPr>
          <p:cNvSpPr>
            <a:spLocks noGrp="1"/>
          </p:cNvSpPr>
          <p:nvPr>
            <p:ph type="sldNum" sz="quarter" idx="12"/>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fld id="{7BF4FCB6-60CD-48C3-912D-BC41823D95D7}" type="slidenum">
              <a:rPr lang="en-US" altLang="ko-KR" sz="1400">
                <a:latin typeface="Calibri" panose="020F0502020204030204" pitchFamily="34" charset="0"/>
              </a:rPr>
              <a:pPr eaLnBrk="1" hangingPunct="1"/>
              <a:t>51</a:t>
            </a:fld>
            <a:endParaRPr lang="en-US" altLang="ko-KR" sz="1400">
              <a:latin typeface="Calibri" panose="020F0502020204030204" pitchFamily="34" charset="0"/>
            </a:endParaRPr>
          </a:p>
        </p:txBody>
      </p:sp>
      <p:sp>
        <p:nvSpPr>
          <p:cNvPr id="46086" name="Rectangle 7">
            <a:extLst>
              <a:ext uri="{FF2B5EF4-FFF2-40B4-BE49-F238E27FC236}">
                <a16:creationId xmlns:a16="http://schemas.microsoft.com/office/drawing/2014/main" id="{5D749421-0825-4430-8843-C81D127EB1CA}"/>
              </a:ext>
            </a:extLst>
          </p:cNvPr>
          <p:cNvSpPr>
            <a:spLocks noChangeArrowheads="1"/>
          </p:cNvSpPr>
          <p:nvPr/>
        </p:nvSpPr>
        <p:spPr bwMode="auto">
          <a:xfrm>
            <a:off x="3924300" y="4724400"/>
            <a:ext cx="1368425" cy="8318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fr-CA" altLang="en-US">
                <a:latin typeface="Calibri" panose="020F0502020204030204" pitchFamily="34" charset="0"/>
              </a:rPr>
              <a:t>    </a:t>
            </a:r>
          </a:p>
          <a:p>
            <a:pPr eaLnBrk="1" hangingPunct="1"/>
            <a:r>
              <a:rPr lang="fr-CA" altLang="en-US">
                <a:latin typeface="Calibri" panose="020F0502020204030204" pitchFamily="34" charset="0"/>
              </a:rPr>
              <a:t> </a:t>
            </a:r>
            <a:endParaRPr lang="fr-FR" altLang="en-US"/>
          </a:p>
        </p:txBody>
      </p:sp>
      <p:pic>
        <p:nvPicPr>
          <p:cNvPr id="46087" name="Image 8">
            <a:extLst>
              <a:ext uri="{FF2B5EF4-FFF2-40B4-BE49-F238E27FC236}">
                <a16:creationId xmlns:a16="http://schemas.microsoft.com/office/drawing/2014/main" id="{F382CB14-6DDE-444C-AD11-C79823EF359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79613" y="5516563"/>
            <a:ext cx="3810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8" name="Image 9">
            <a:extLst>
              <a:ext uri="{FF2B5EF4-FFF2-40B4-BE49-F238E27FC236}">
                <a16:creationId xmlns:a16="http://schemas.microsoft.com/office/drawing/2014/main" id="{F1BA8066-0BFC-4D38-9CDA-5A8C1DC1772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5516563"/>
            <a:ext cx="4572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0" name="Image 11">
            <a:extLst>
              <a:ext uri="{FF2B5EF4-FFF2-40B4-BE49-F238E27FC236}">
                <a16:creationId xmlns:a16="http://schemas.microsoft.com/office/drawing/2014/main" id="{66141ADE-A6E9-4D7C-85B0-C906C33BD93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32588" y="5445125"/>
            <a:ext cx="3810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1" name="Image 12">
            <a:extLst>
              <a:ext uri="{FF2B5EF4-FFF2-40B4-BE49-F238E27FC236}">
                <a16:creationId xmlns:a16="http://schemas.microsoft.com/office/drawing/2014/main" id="{B5FB0D5E-DE5B-4184-85C9-3576F7C06D7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80288" y="5445125"/>
            <a:ext cx="4572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8" name="Tableau 17">
            <a:extLst>
              <a:ext uri="{FF2B5EF4-FFF2-40B4-BE49-F238E27FC236}">
                <a16:creationId xmlns:a16="http://schemas.microsoft.com/office/drawing/2014/main" id="{A94042FB-FB0F-4F1D-BD4F-F9882B0FA6CA}"/>
              </a:ext>
            </a:extLst>
          </p:cNvPr>
          <p:cNvGraphicFramePr>
            <a:graphicFrameLocks noGrp="1"/>
          </p:cNvGraphicFramePr>
          <p:nvPr/>
        </p:nvGraphicFramePr>
        <p:xfrm>
          <a:off x="443882" y="2765151"/>
          <a:ext cx="2975990" cy="2608065"/>
        </p:xfrm>
        <a:graphic>
          <a:graphicData uri="http://schemas.openxmlformats.org/drawingml/2006/table">
            <a:tbl>
              <a:tblPr>
                <a:effectLst>
                  <a:outerShdw blurRad="50800" dist="38100" dir="2700000" algn="tl" rotWithShape="0">
                    <a:srgbClr val="000000">
                      <a:alpha val="43000"/>
                    </a:srgbClr>
                  </a:outerShdw>
                </a:effectLst>
                <a:tableStyleId>{2A488322-F2BA-4B5B-9748-0D474271808F}</a:tableStyleId>
              </a:tblPr>
              <a:tblGrid>
                <a:gridCol w="595198">
                  <a:extLst>
                    <a:ext uri="{9D8B030D-6E8A-4147-A177-3AD203B41FA5}">
                      <a16:colId xmlns:a16="http://schemas.microsoft.com/office/drawing/2014/main" val="20000"/>
                    </a:ext>
                  </a:extLst>
                </a:gridCol>
                <a:gridCol w="595198">
                  <a:extLst>
                    <a:ext uri="{9D8B030D-6E8A-4147-A177-3AD203B41FA5}">
                      <a16:colId xmlns:a16="http://schemas.microsoft.com/office/drawing/2014/main" val="20001"/>
                    </a:ext>
                  </a:extLst>
                </a:gridCol>
                <a:gridCol w="595198">
                  <a:extLst>
                    <a:ext uri="{9D8B030D-6E8A-4147-A177-3AD203B41FA5}">
                      <a16:colId xmlns:a16="http://schemas.microsoft.com/office/drawing/2014/main" val="20002"/>
                    </a:ext>
                  </a:extLst>
                </a:gridCol>
                <a:gridCol w="595198">
                  <a:extLst>
                    <a:ext uri="{9D8B030D-6E8A-4147-A177-3AD203B41FA5}">
                      <a16:colId xmlns:a16="http://schemas.microsoft.com/office/drawing/2014/main" val="20003"/>
                    </a:ext>
                  </a:extLst>
                </a:gridCol>
                <a:gridCol w="595198">
                  <a:extLst>
                    <a:ext uri="{9D8B030D-6E8A-4147-A177-3AD203B41FA5}">
                      <a16:colId xmlns:a16="http://schemas.microsoft.com/office/drawing/2014/main" val="20004"/>
                    </a:ext>
                  </a:extLst>
                </a:gridCol>
              </a:tblGrid>
              <a:tr h="521613">
                <a:tc>
                  <a:txBody>
                    <a:bodyPr/>
                    <a:lstStyle/>
                    <a:p>
                      <a:pPr algn="ctr"/>
                      <a:r>
                        <a:rPr lang="fr-FR" sz="1600" dirty="0">
                          <a:solidFill>
                            <a:schemeClr val="bg1"/>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tx1"/>
                    </a:solidFill>
                  </a:tcPr>
                </a:tc>
                <a:tc>
                  <a:txBody>
                    <a:bodyPr/>
                    <a:lstStyle/>
                    <a:p>
                      <a:pPr algn="ctr"/>
                      <a:r>
                        <a:rPr lang="fr-FR" sz="1600" dirty="0">
                          <a:solidFill>
                            <a:schemeClr val="bg1"/>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tx1"/>
                    </a:solidFill>
                  </a:tcPr>
                </a:tc>
                <a:tc>
                  <a:txBody>
                    <a:bodyPr/>
                    <a:lstStyle/>
                    <a:p>
                      <a:pPr algn="ctr"/>
                      <a:r>
                        <a:rPr lang="fr-FR" sz="1600" dirty="0"/>
                        <a:t>255</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extLst>
                  <a:ext uri="{0D108BD9-81ED-4DB2-BD59-A6C34878D82A}">
                    <a16:rowId xmlns:a16="http://schemas.microsoft.com/office/drawing/2014/main" val="10000"/>
                  </a:ext>
                </a:extLst>
              </a:tr>
              <a:tr h="521613">
                <a:tc>
                  <a:txBody>
                    <a:bodyPr/>
                    <a:lstStyle/>
                    <a:p>
                      <a:pPr algn="ctr"/>
                      <a:r>
                        <a:rPr lang="fr-FR" sz="1600" dirty="0">
                          <a:solidFill>
                            <a:schemeClr val="bg1"/>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tx1"/>
                    </a:solidFill>
                  </a:tcPr>
                </a:tc>
                <a:tc>
                  <a:txBody>
                    <a:bodyPr/>
                    <a:lstStyle/>
                    <a:p>
                      <a:pPr algn="ctr"/>
                      <a:r>
                        <a:rPr lang="fr-FR" sz="1600" dirty="0">
                          <a:solidFill>
                            <a:schemeClr val="bg1"/>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tx1"/>
                    </a:solidFill>
                  </a:tcPr>
                </a:tc>
                <a:tc>
                  <a:txBody>
                    <a:bodyPr/>
                    <a:lstStyle/>
                    <a:p>
                      <a:pPr algn="ctr"/>
                      <a:r>
                        <a:rPr lang="fr-FR" sz="1600" dirty="0"/>
                        <a:t>255</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extLst>
                  <a:ext uri="{0D108BD9-81ED-4DB2-BD59-A6C34878D82A}">
                    <a16:rowId xmlns:a16="http://schemas.microsoft.com/office/drawing/2014/main" val="10001"/>
                  </a:ext>
                </a:extLst>
              </a:tr>
              <a:tr h="521613">
                <a:tc>
                  <a:txBody>
                    <a:bodyPr/>
                    <a:lstStyle/>
                    <a:p>
                      <a:pPr algn="ctr"/>
                      <a:r>
                        <a:rPr lang="fr-FR" sz="1600" dirty="0">
                          <a:solidFill>
                            <a:schemeClr val="bg1"/>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tx1"/>
                    </a:solidFill>
                  </a:tcPr>
                </a:tc>
                <a:tc>
                  <a:txBody>
                    <a:bodyPr/>
                    <a:lstStyle/>
                    <a:p>
                      <a:pPr algn="ctr"/>
                      <a:r>
                        <a:rPr lang="fr-FR" sz="1600" dirty="0">
                          <a:solidFill>
                            <a:schemeClr val="bg1"/>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tx1"/>
                    </a:solidFill>
                  </a:tcPr>
                </a:tc>
                <a:tc>
                  <a:txBody>
                    <a:bodyPr/>
                    <a:lstStyle/>
                    <a:p>
                      <a:pPr algn="ctr"/>
                      <a:r>
                        <a:rPr lang="fr-FR" sz="1600" dirty="0"/>
                        <a:t>255</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extLst>
                  <a:ext uri="{0D108BD9-81ED-4DB2-BD59-A6C34878D82A}">
                    <a16:rowId xmlns:a16="http://schemas.microsoft.com/office/drawing/2014/main" val="10002"/>
                  </a:ext>
                </a:extLst>
              </a:tr>
              <a:tr h="521613">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tc>
                  <a:txBody>
                    <a:bodyPr/>
                    <a:lstStyle/>
                    <a:p>
                      <a:pPr algn="ctr"/>
                      <a:r>
                        <a:rPr lang="fr-FR" sz="1600" dirty="0"/>
                        <a:t>255</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extLst>
                  <a:ext uri="{0D108BD9-81ED-4DB2-BD59-A6C34878D82A}">
                    <a16:rowId xmlns:a16="http://schemas.microsoft.com/office/drawing/2014/main" val="10003"/>
                  </a:ext>
                </a:extLst>
              </a:tr>
              <a:tr h="521613">
                <a:tc>
                  <a:txBody>
                    <a:bodyPr/>
                    <a:lstStyle/>
                    <a:p>
                      <a:pPr algn="ctr"/>
                      <a:r>
                        <a:rPr lang="fr-FR" sz="1600" dirty="0"/>
                        <a:t>255</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extLst>
                  <a:ext uri="{0D108BD9-81ED-4DB2-BD59-A6C34878D82A}">
                    <a16:rowId xmlns:a16="http://schemas.microsoft.com/office/drawing/2014/main" val="10004"/>
                  </a:ext>
                </a:extLst>
              </a:tr>
            </a:tbl>
          </a:graphicData>
        </a:graphic>
      </p:graphicFrame>
      <p:graphicFrame>
        <p:nvGraphicFramePr>
          <p:cNvPr id="20" name="Tableau 19">
            <a:extLst>
              <a:ext uri="{FF2B5EF4-FFF2-40B4-BE49-F238E27FC236}">
                <a16:creationId xmlns:a16="http://schemas.microsoft.com/office/drawing/2014/main" id="{32FCEE8C-B544-4113-8502-06DC52D82CEF}"/>
              </a:ext>
            </a:extLst>
          </p:cNvPr>
          <p:cNvGraphicFramePr>
            <a:graphicFrameLocks noGrp="1"/>
          </p:cNvGraphicFramePr>
          <p:nvPr/>
        </p:nvGraphicFramePr>
        <p:xfrm>
          <a:off x="6079640" y="2765151"/>
          <a:ext cx="2380792" cy="2608065"/>
        </p:xfrm>
        <a:graphic>
          <a:graphicData uri="http://schemas.openxmlformats.org/drawingml/2006/table">
            <a:tbl>
              <a:tblPr>
                <a:effectLst>
                  <a:outerShdw blurRad="50800" dist="38100" dir="2700000" algn="tl" rotWithShape="0">
                    <a:srgbClr val="000000">
                      <a:alpha val="43000"/>
                    </a:srgbClr>
                  </a:outerShdw>
                </a:effectLst>
                <a:tableStyleId>{2A488322-F2BA-4B5B-9748-0D474271808F}</a:tableStyleId>
              </a:tblPr>
              <a:tblGrid>
                <a:gridCol w="595198">
                  <a:extLst>
                    <a:ext uri="{9D8B030D-6E8A-4147-A177-3AD203B41FA5}">
                      <a16:colId xmlns:a16="http://schemas.microsoft.com/office/drawing/2014/main" val="20000"/>
                    </a:ext>
                  </a:extLst>
                </a:gridCol>
                <a:gridCol w="595198">
                  <a:extLst>
                    <a:ext uri="{9D8B030D-6E8A-4147-A177-3AD203B41FA5}">
                      <a16:colId xmlns:a16="http://schemas.microsoft.com/office/drawing/2014/main" val="20001"/>
                    </a:ext>
                  </a:extLst>
                </a:gridCol>
                <a:gridCol w="595198">
                  <a:extLst>
                    <a:ext uri="{9D8B030D-6E8A-4147-A177-3AD203B41FA5}">
                      <a16:colId xmlns:a16="http://schemas.microsoft.com/office/drawing/2014/main" val="20002"/>
                    </a:ext>
                  </a:extLst>
                </a:gridCol>
                <a:gridCol w="595198">
                  <a:extLst>
                    <a:ext uri="{9D8B030D-6E8A-4147-A177-3AD203B41FA5}">
                      <a16:colId xmlns:a16="http://schemas.microsoft.com/office/drawing/2014/main" val="20003"/>
                    </a:ext>
                  </a:extLst>
                </a:gridCol>
              </a:tblGrid>
              <a:tr h="521613">
                <a:tc>
                  <a:txBody>
                    <a:bodyPr/>
                    <a:lstStyle/>
                    <a:p>
                      <a:pPr algn="ctr"/>
                      <a:r>
                        <a:rPr lang="fr-FR" sz="1600" dirty="0">
                          <a:solidFill>
                            <a:srgbClr val="000000"/>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7F7F7F"/>
                    </a:solidFill>
                  </a:tcPr>
                </a:tc>
                <a:tc>
                  <a:txBody>
                    <a:bodyPr/>
                    <a:lstStyle/>
                    <a:p>
                      <a:pPr algn="ctr"/>
                      <a:r>
                        <a:rPr lang="fr-FR" sz="1600" dirty="0">
                          <a:solidFill>
                            <a:schemeClr val="tx1"/>
                          </a:solidFill>
                        </a:rPr>
                        <a:t>255</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bg1"/>
                    </a:solidFill>
                  </a:tcPr>
                </a:tc>
                <a:tc>
                  <a:txBody>
                    <a:bodyPr/>
                    <a:lstStyle/>
                    <a:p>
                      <a:pPr algn="ctr"/>
                      <a:r>
                        <a:rPr lang="fr-FR" sz="1600" dirty="0">
                          <a:solidFill>
                            <a:schemeClr val="bg1"/>
                          </a:solidFill>
                        </a:rPr>
                        <a:t>-255</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tx1"/>
                    </a:solidFill>
                  </a:tcPr>
                </a:tc>
                <a:tc>
                  <a:txBody>
                    <a:bodyPr/>
                    <a:lstStyle/>
                    <a:p>
                      <a:pPr algn="ctr"/>
                      <a:r>
                        <a:rPr lang="fr-FR" sz="1600" dirty="0">
                          <a:solidFill>
                            <a:srgbClr val="000000"/>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7F7F7F"/>
                    </a:solidFill>
                  </a:tcPr>
                </a:tc>
                <a:extLst>
                  <a:ext uri="{0D108BD9-81ED-4DB2-BD59-A6C34878D82A}">
                    <a16:rowId xmlns:a16="http://schemas.microsoft.com/office/drawing/2014/main" val="10000"/>
                  </a:ext>
                </a:extLst>
              </a:tr>
              <a:tr h="521613">
                <a:tc>
                  <a:txBody>
                    <a:bodyPr/>
                    <a:lstStyle/>
                    <a:p>
                      <a:pPr algn="ctr"/>
                      <a:r>
                        <a:rPr lang="fr-FR" sz="1600" dirty="0">
                          <a:solidFill>
                            <a:srgbClr val="000000"/>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7F7F7F"/>
                    </a:solidFill>
                  </a:tcPr>
                </a:tc>
                <a:tc>
                  <a:txBody>
                    <a:bodyPr/>
                    <a:lstStyle/>
                    <a:p>
                      <a:pPr algn="ctr"/>
                      <a:r>
                        <a:rPr lang="fr-FR" sz="1600" dirty="0">
                          <a:solidFill>
                            <a:schemeClr val="tx1"/>
                          </a:solidFill>
                        </a:rPr>
                        <a:t>255</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bg1"/>
                    </a:solidFill>
                  </a:tcPr>
                </a:tc>
                <a:tc>
                  <a:txBody>
                    <a:bodyPr/>
                    <a:lstStyle/>
                    <a:p>
                      <a:pPr algn="ctr"/>
                      <a:r>
                        <a:rPr lang="fr-FR" sz="1600" dirty="0">
                          <a:solidFill>
                            <a:schemeClr val="bg1"/>
                          </a:solidFill>
                        </a:rPr>
                        <a:t>-255</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tx1"/>
                    </a:solidFill>
                  </a:tcPr>
                </a:tc>
                <a:tc>
                  <a:txBody>
                    <a:bodyPr/>
                    <a:lstStyle/>
                    <a:p>
                      <a:pPr algn="ctr"/>
                      <a:r>
                        <a:rPr lang="fr-FR" sz="1600" dirty="0">
                          <a:solidFill>
                            <a:srgbClr val="000000"/>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7F7F7F"/>
                    </a:solidFill>
                  </a:tcPr>
                </a:tc>
                <a:extLst>
                  <a:ext uri="{0D108BD9-81ED-4DB2-BD59-A6C34878D82A}">
                    <a16:rowId xmlns:a16="http://schemas.microsoft.com/office/drawing/2014/main" val="10001"/>
                  </a:ext>
                </a:extLst>
              </a:tr>
              <a:tr h="521613">
                <a:tc>
                  <a:txBody>
                    <a:bodyPr/>
                    <a:lstStyle/>
                    <a:p>
                      <a:pPr algn="ctr"/>
                      <a:r>
                        <a:rPr lang="fr-FR" sz="1600" dirty="0">
                          <a:solidFill>
                            <a:srgbClr val="000000"/>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7F7F7F"/>
                    </a:solidFill>
                  </a:tcPr>
                </a:tc>
                <a:tc>
                  <a:txBody>
                    <a:bodyPr/>
                    <a:lstStyle/>
                    <a:p>
                      <a:pPr algn="ctr"/>
                      <a:r>
                        <a:rPr lang="fr-FR" sz="1600" dirty="0">
                          <a:solidFill>
                            <a:schemeClr val="tx1"/>
                          </a:solidFill>
                        </a:rPr>
                        <a:t>255</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bg1"/>
                    </a:solidFill>
                  </a:tcPr>
                </a:tc>
                <a:tc>
                  <a:txBody>
                    <a:bodyPr/>
                    <a:lstStyle/>
                    <a:p>
                      <a:pPr algn="ctr"/>
                      <a:r>
                        <a:rPr lang="fr-FR" sz="1600" dirty="0">
                          <a:solidFill>
                            <a:schemeClr val="bg1"/>
                          </a:solidFill>
                        </a:rPr>
                        <a:t>-255</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tx1"/>
                    </a:solidFill>
                  </a:tcPr>
                </a:tc>
                <a:tc>
                  <a:txBody>
                    <a:bodyPr/>
                    <a:lstStyle/>
                    <a:p>
                      <a:pPr algn="ctr"/>
                      <a:r>
                        <a:rPr lang="fr-FR" sz="1600" dirty="0">
                          <a:solidFill>
                            <a:srgbClr val="000000"/>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7F7F7F"/>
                    </a:solidFill>
                  </a:tcPr>
                </a:tc>
                <a:extLst>
                  <a:ext uri="{0D108BD9-81ED-4DB2-BD59-A6C34878D82A}">
                    <a16:rowId xmlns:a16="http://schemas.microsoft.com/office/drawing/2014/main" val="10002"/>
                  </a:ext>
                </a:extLst>
              </a:tr>
              <a:tr h="521613">
                <a:tc>
                  <a:txBody>
                    <a:bodyPr/>
                    <a:lstStyle/>
                    <a:p>
                      <a:pPr algn="ctr"/>
                      <a:r>
                        <a:rPr lang="fr-FR" sz="1600" dirty="0">
                          <a:solidFill>
                            <a:srgbClr val="000000"/>
                          </a:solidFill>
                        </a:rPr>
                        <a:t>255</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bg1"/>
                    </a:solidFill>
                  </a:tcPr>
                </a:tc>
                <a:tc>
                  <a:txBody>
                    <a:bodyPr/>
                    <a:lstStyle/>
                    <a:p>
                      <a:pPr algn="ctr"/>
                      <a:r>
                        <a:rPr lang="fr-FR" sz="1600" dirty="0">
                          <a:solidFill>
                            <a:srgbClr val="FFFFFF"/>
                          </a:solidFill>
                        </a:rPr>
                        <a:t>-255</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tx1"/>
                    </a:solidFill>
                  </a:tcPr>
                </a:tc>
                <a:tc>
                  <a:txBody>
                    <a:bodyPr/>
                    <a:lstStyle/>
                    <a:p>
                      <a:pPr algn="ctr"/>
                      <a:r>
                        <a:rPr lang="fr-FR" sz="1600" dirty="0">
                          <a:solidFill>
                            <a:srgbClr val="000000"/>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7F7F7F"/>
                    </a:solidFill>
                  </a:tcPr>
                </a:tc>
                <a:tc>
                  <a:txBody>
                    <a:bodyPr/>
                    <a:lstStyle/>
                    <a:p>
                      <a:pPr algn="ctr"/>
                      <a:r>
                        <a:rPr lang="fr-FR" sz="1600" dirty="0">
                          <a:solidFill>
                            <a:srgbClr val="000000"/>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7F7F7F"/>
                    </a:solidFill>
                  </a:tcPr>
                </a:tc>
                <a:extLst>
                  <a:ext uri="{0D108BD9-81ED-4DB2-BD59-A6C34878D82A}">
                    <a16:rowId xmlns:a16="http://schemas.microsoft.com/office/drawing/2014/main" val="10003"/>
                  </a:ext>
                </a:extLst>
              </a:tr>
              <a:tr h="521613">
                <a:tc>
                  <a:txBody>
                    <a:bodyPr/>
                    <a:lstStyle/>
                    <a:p>
                      <a:pPr algn="ctr"/>
                      <a:r>
                        <a:rPr lang="fr-FR" sz="1600" dirty="0">
                          <a:solidFill>
                            <a:srgbClr val="FFFFFF"/>
                          </a:solidFill>
                        </a:rPr>
                        <a:t>-255</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tx1"/>
                    </a:solidFill>
                  </a:tcPr>
                </a:tc>
                <a:tc>
                  <a:txBody>
                    <a:bodyPr/>
                    <a:lstStyle/>
                    <a:p>
                      <a:pPr algn="ctr"/>
                      <a:r>
                        <a:rPr lang="fr-FR" sz="1600" dirty="0">
                          <a:solidFill>
                            <a:srgbClr val="000000"/>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bg1">
                        <a:lumMod val="50000"/>
                      </a:schemeClr>
                    </a:solidFill>
                  </a:tcPr>
                </a:tc>
                <a:tc>
                  <a:txBody>
                    <a:bodyPr/>
                    <a:lstStyle/>
                    <a:p>
                      <a:pPr algn="ctr"/>
                      <a:r>
                        <a:rPr lang="fr-FR" sz="1600" dirty="0">
                          <a:solidFill>
                            <a:srgbClr val="000000"/>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bg1">
                        <a:lumMod val="50000"/>
                      </a:schemeClr>
                    </a:solidFill>
                  </a:tcPr>
                </a:tc>
                <a:tc>
                  <a:txBody>
                    <a:bodyPr/>
                    <a:lstStyle/>
                    <a:p>
                      <a:pPr algn="ctr"/>
                      <a:r>
                        <a:rPr lang="fr-FR" sz="1600" dirty="0">
                          <a:solidFill>
                            <a:srgbClr val="000000"/>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bg1">
                        <a:lumMod val="50000"/>
                      </a:schemeClr>
                    </a:solidFill>
                  </a:tcPr>
                </a:tc>
                <a:extLst>
                  <a:ext uri="{0D108BD9-81ED-4DB2-BD59-A6C34878D82A}">
                    <a16:rowId xmlns:a16="http://schemas.microsoft.com/office/drawing/2014/main" val="10004"/>
                  </a:ext>
                </a:extLst>
              </a:tr>
            </a:tbl>
          </a:graphicData>
        </a:graphic>
      </p:graphicFrame>
      <p:sp>
        <p:nvSpPr>
          <p:cNvPr id="46094" name="Rectangle 20">
            <a:extLst>
              <a:ext uri="{FF2B5EF4-FFF2-40B4-BE49-F238E27FC236}">
                <a16:creationId xmlns:a16="http://schemas.microsoft.com/office/drawing/2014/main" id="{EB9EF197-1EA0-481E-BEF8-683534B99297}"/>
              </a:ext>
            </a:extLst>
          </p:cNvPr>
          <p:cNvSpPr>
            <a:spLocks noChangeArrowheads="1"/>
          </p:cNvSpPr>
          <p:nvPr/>
        </p:nvSpPr>
        <p:spPr bwMode="auto">
          <a:xfrm>
            <a:off x="5592763" y="3716338"/>
            <a:ext cx="4921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fr-CA" altLang="en-US" sz="4800">
                <a:latin typeface="Calibri" panose="020F0502020204030204" pitchFamily="34" charset="0"/>
              </a:rPr>
              <a:t>=</a:t>
            </a:r>
            <a:endParaRPr lang="fr-FR" altLang="en-US" sz="4800"/>
          </a:p>
        </p:txBody>
      </p:sp>
      <p:graphicFrame>
        <p:nvGraphicFramePr>
          <p:cNvPr id="27" name="Tableau 26">
            <a:extLst>
              <a:ext uri="{FF2B5EF4-FFF2-40B4-BE49-F238E27FC236}">
                <a16:creationId xmlns:a16="http://schemas.microsoft.com/office/drawing/2014/main" id="{2E589C8C-E24B-43A9-A34B-C1BBA3FC3D39}"/>
              </a:ext>
            </a:extLst>
          </p:cNvPr>
          <p:cNvGraphicFramePr>
            <a:graphicFrameLocks noGrp="1"/>
          </p:cNvGraphicFramePr>
          <p:nvPr/>
        </p:nvGraphicFramePr>
        <p:xfrm>
          <a:off x="4211960" y="3915499"/>
          <a:ext cx="1190396" cy="521613"/>
        </p:xfrm>
        <a:graphic>
          <a:graphicData uri="http://schemas.openxmlformats.org/drawingml/2006/table">
            <a:tbl>
              <a:tblPr>
                <a:effectLst>
                  <a:outerShdw blurRad="50800" dist="38100" dir="2700000" algn="tl" rotWithShape="0">
                    <a:srgbClr val="000000">
                      <a:alpha val="43000"/>
                    </a:srgbClr>
                  </a:outerShdw>
                </a:effectLst>
                <a:tableStyleId>{2A488322-F2BA-4B5B-9748-0D474271808F}</a:tableStyleId>
              </a:tblPr>
              <a:tblGrid>
                <a:gridCol w="595198">
                  <a:extLst>
                    <a:ext uri="{9D8B030D-6E8A-4147-A177-3AD203B41FA5}">
                      <a16:colId xmlns:a16="http://schemas.microsoft.com/office/drawing/2014/main" val="20000"/>
                    </a:ext>
                  </a:extLst>
                </a:gridCol>
                <a:gridCol w="595198">
                  <a:extLst>
                    <a:ext uri="{9D8B030D-6E8A-4147-A177-3AD203B41FA5}">
                      <a16:colId xmlns:a16="http://schemas.microsoft.com/office/drawing/2014/main" val="20001"/>
                    </a:ext>
                  </a:extLst>
                </a:gridCol>
              </a:tblGrid>
              <a:tr h="521613">
                <a:tc>
                  <a:txBody>
                    <a:bodyPr/>
                    <a:lstStyle/>
                    <a:p>
                      <a:pPr algn="ctr"/>
                      <a:r>
                        <a:rPr lang="fr-FR" sz="1600" dirty="0">
                          <a:solidFill>
                            <a:schemeClr val="bg1"/>
                          </a:solidFill>
                        </a:rPr>
                        <a:t>-1</a:t>
                      </a:r>
                    </a:p>
                  </a:txBody>
                  <a:tcPr anchor="ctr">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tx1"/>
                    </a:solidFill>
                  </a:tcPr>
                </a:tc>
                <a:tc>
                  <a:txBody>
                    <a:bodyPr/>
                    <a:lstStyle/>
                    <a:p>
                      <a:pPr algn="ctr"/>
                      <a:r>
                        <a:rPr lang="fr-FR" sz="1600" dirty="0"/>
                        <a:t>1</a:t>
                      </a:r>
                    </a:p>
                  </a:txBody>
                  <a:tcPr anchor="ctr">
                    <a:lnL w="127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pic>
        <p:nvPicPr>
          <p:cNvPr id="6" name="Picture 5">
            <a:extLst>
              <a:ext uri="{FF2B5EF4-FFF2-40B4-BE49-F238E27FC236}">
                <a16:creationId xmlns:a16="http://schemas.microsoft.com/office/drawing/2014/main" id="{703CE595-CFE7-4ABA-A9D6-C93140D9FCD5}"/>
              </a:ext>
            </a:extLst>
          </p:cNvPr>
          <p:cNvPicPr>
            <a:picLocks noChangeAspect="1"/>
          </p:cNvPicPr>
          <p:nvPr/>
        </p:nvPicPr>
        <p:blipFill>
          <a:blip r:embed="rId4"/>
          <a:stretch>
            <a:fillRect/>
          </a:stretch>
        </p:blipFill>
        <p:spPr>
          <a:xfrm>
            <a:off x="4182226" y="2934577"/>
            <a:ext cx="508006" cy="521613"/>
          </a:xfrm>
          <a:prstGeom prst="rect">
            <a:avLst/>
          </a:prstGeom>
        </p:spPr>
      </p:pic>
      <p:pic>
        <p:nvPicPr>
          <p:cNvPr id="23" name="Picture 22">
            <a:extLst>
              <a:ext uri="{FF2B5EF4-FFF2-40B4-BE49-F238E27FC236}">
                <a16:creationId xmlns:a16="http://schemas.microsoft.com/office/drawing/2014/main" id="{5774A040-E971-4A28-8A84-64E01116F7A0}"/>
              </a:ext>
            </a:extLst>
          </p:cNvPr>
          <p:cNvPicPr>
            <a:picLocks noChangeAspect="1"/>
          </p:cNvPicPr>
          <p:nvPr/>
        </p:nvPicPr>
        <p:blipFill>
          <a:blip r:embed="rId4"/>
          <a:stretch>
            <a:fillRect/>
          </a:stretch>
        </p:blipFill>
        <p:spPr>
          <a:xfrm>
            <a:off x="7076434" y="5420329"/>
            <a:ext cx="321586" cy="330200"/>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re 1">
            <a:extLst>
              <a:ext uri="{FF2B5EF4-FFF2-40B4-BE49-F238E27FC236}">
                <a16:creationId xmlns:a16="http://schemas.microsoft.com/office/drawing/2014/main" id="{4B59FB96-F13C-4660-91D3-567EB9859C40}"/>
              </a:ext>
            </a:extLst>
          </p:cNvPr>
          <p:cNvSpPr>
            <a:spLocks noGrp="1"/>
          </p:cNvSpPr>
          <p:nvPr>
            <p:ph type="title"/>
          </p:nvPr>
        </p:nvSpPr>
        <p:spPr/>
        <p:txBody>
          <a:bodyPr/>
          <a:lstStyle/>
          <a:p>
            <a:r>
              <a:rPr lang="fr-CA" altLang="en-US" dirty="0">
                <a:latin typeface="Arial" panose="020B0604020202020204" pitchFamily="34" charset="0"/>
              </a:rPr>
              <a:t>Corrélation 2D</a:t>
            </a:r>
          </a:p>
        </p:txBody>
      </p:sp>
      <p:sp>
        <p:nvSpPr>
          <p:cNvPr id="47106" name="Espace réservé du contenu 2">
            <a:extLst>
              <a:ext uri="{FF2B5EF4-FFF2-40B4-BE49-F238E27FC236}">
                <a16:creationId xmlns:a16="http://schemas.microsoft.com/office/drawing/2014/main" id="{3F6A8FC0-3185-4D8B-BBEE-4B6367A4C8E6}"/>
              </a:ext>
            </a:extLst>
          </p:cNvPr>
          <p:cNvSpPr>
            <a:spLocks noGrp="1"/>
          </p:cNvSpPr>
          <p:nvPr>
            <p:ph idx="1"/>
          </p:nvPr>
        </p:nvSpPr>
        <p:spPr/>
        <p:txBody>
          <a:bodyPr/>
          <a:lstStyle/>
          <a:p>
            <a:r>
              <a:rPr lang="fr-CA" altLang="en-US" dirty="0"/>
              <a:t>Calculer </a:t>
            </a:r>
            <a:r>
              <a:rPr lang="tr-TR" altLang="en-US" dirty="0">
                <a:latin typeface="Monaco" pitchFamily="-84" charset="0"/>
              </a:rPr>
              <a:t>V</a:t>
            </a:r>
            <a:r>
              <a:rPr lang="fr-CA" altLang="en-US" dirty="0"/>
              <a:t> est l</a:t>
            </a:r>
            <a:r>
              <a:rPr lang="fr-CA" altLang="fr-FR" dirty="0"/>
              <a:t>’</a:t>
            </a:r>
            <a:r>
              <a:rPr lang="fr-CA" altLang="en-US" dirty="0"/>
              <a:t>équivalent de faire une corrélation avec le filtre </a:t>
            </a:r>
            <a:br>
              <a:rPr lang="fr-CA" altLang="en-US" dirty="0"/>
            </a:br>
            <a:r>
              <a:rPr lang="tr-TR" altLang="en-US" dirty="0">
                <a:latin typeface="Monaco" pitchFamily="-84" charset="0"/>
              </a:rPr>
              <a:t>W = array([[-1],[1]])</a:t>
            </a:r>
            <a:endParaRPr lang="fr-CA" altLang="en-US" b="1" dirty="0"/>
          </a:p>
        </p:txBody>
      </p:sp>
      <p:sp>
        <p:nvSpPr>
          <p:cNvPr id="47107" name="Espace réservé de la date 3">
            <a:extLst>
              <a:ext uri="{FF2B5EF4-FFF2-40B4-BE49-F238E27FC236}">
                <a16:creationId xmlns:a16="http://schemas.microsoft.com/office/drawing/2014/main" id="{011095FC-D960-4FFC-AD4A-053673E2E7C7}"/>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fr-CA" altLang="en-US" sz="1400" dirty="0">
                <a:latin typeface="Calibri" panose="020F0502020204030204" pitchFamily="34" charset="0"/>
              </a:rPr>
              <a:t>IFT 615</a:t>
            </a:r>
            <a:endParaRPr lang="en-US" altLang="ko-KR" sz="1400" dirty="0">
              <a:latin typeface="Calibri" panose="020F0502020204030204" pitchFamily="34" charset="0"/>
            </a:endParaRPr>
          </a:p>
        </p:txBody>
      </p:sp>
      <p:sp>
        <p:nvSpPr>
          <p:cNvPr id="47108" name="Espace réservé du pied de page 4">
            <a:extLst>
              <a:ext uri="{FF2B5EF4-FFF2-40B4-BE49-F238E27FC236}">
                <a16:creationId xmlns:a16="http://schemas.microsoft.com/office/drawing/2014/main" id="{825727D4-212A-4C39-BE24-BF243C098DD2}"/>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de-DE" altLang="ko-KR" sz="1400" dirty="0">
                <a:latin typeface="Calibri" panose="020F0502020204030204" pitchFamily="34" charset="0"/>
              </a:rPr>
              <a:t>Hugo Larochelle et Froduald Kabanza</a:t>
            </a:r>
            <a:endParaRPr lang="en-US" altLang="ko-KR" sz="1400" dirty="0">
              <a:latin typeface="Calibri" panose="020F0502020204030204" pitchFamily="34" charset="0"/>
            </a:endParaRPr>
          </a:p>
        </p:txBody>
      </p:sp>
      <p:sp>
        <p:nvSpPr>
          <p:cNvPr id="29701" name="Espace réservé du numéro de diapositive 5">
            <a:extLst>
              <a:ext uri="{FF2B5EF4-FFF2-40B4-BE49-F238E27FC236}">
                <a16:creationId xmlns:a16="http://schemas.microsoft.com/office/drawing/2014/main" id="{00151459-B4DD-451D-9EBE-87DAF2111D61}"/>
              </a:ext>
            </a:extLst>
          </p:cNvPr>
          <p:cNvSpPr>
            <a:spLocks noGrp="1"/>
          </p:cNvSpPr>
          <p:nvPr>
            <p:ph type="sldNum" sz="quarter" idx="12"/>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fld id="{CA9B7ADB-C8E8-4117-9C8E-AE2A57D93169}" type="slidenum">
              <a:rPr lang="en-US" altLang="ko-KR" sz="1400">
                <a:latin typeface="Calibri" panose="020F0502020204030204" pitchFamily="34" charset="0"/>
              </a:rPr>
              <a:pPr eaLnBrk="1" hangingPunct="1"/>
              <a:t>52</a:t>
            </a:fld>
            <a:endParaRPr lang="en-US" altLang="ko-KR" sz="1400">
              <a:latin typeface="Calibri" panose="020F0502020204030204" pitchFamily="34" charset="0"/>
            </a:endParaRPr>
          </a:p>
        </p:txBody>
      </p:sp>
      <p:sp>
        <p:nvSpPr>
          <p:cNvPr id="47110" name="Rectangle 7">
            <a:extLst>
              <a:ext uri="{FF2B5EF4-FFF2-40B4-BE49-F238E27FC236}">
                <a16:creationId xmlns:a16="http://schemas.microsoft.com/office/drawing/2014/main" id="{EF4154F0-C0D5-43A3-8007-BF68AC9690EF}"/>
              </a:ext>
            </a:extLst>
          </p:cNvPr>
          <p:cNvSpPr>
            <a:spLocks noChangeArrowheads="1"/>
          </p:cNvSpPr>
          <p:nvPr/>
        </p:nvSpPr>
        <p:spPr bwMode="auto">
          <a:xfrm>
            <a:off x="3924300" y="4724400"/>
            <a:ext cx="1368425" cy="8318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fr-CA" altLang="en-US">
                <a:latin typeface="Calibri" panose="020F0502020204030204" pitchFamily="34" charset="0"/>
              </a:rPr>
              <a:t>    </a:t>
            </a:r>
          </a:p>
          <a:p>
            <a:pPr eaLnBrk="1" hangingPunct="1"/>
            <a:r>
              <a:rPr lang="fr-CA" altLang="en-US">
                <a:latin typeface="Calibri" panose="020F0502020204030204" pitchFamily="34" charset="0"/>
              </a:rPr>
              <a:t> </a:t>
            </a:r>
            <a:endParaRPr lang="fr-FR" altLang="en-US"/>
          </a:p>
        </p:txBody>
      </p:sp>
      <p:pic>
        <p:nvPicPr>
          <p:cNvPr id="47111" name="Image 8">
            <a:extLst>
              <a:ext uri="{FF2B5EF4-FFF2-40B4-BE49-F238E27FC236}">
                <a16:creationId xmlns:a16="http://schemas.microsoft.com/office/drawing/2014/main" id="{1AD88203-11E4-4D61-9C30-347C09AA06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79613" y="5516563"/>
            <a:ext cx="3810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2" name="Image 9">
            <a:extLst>
              <a:ext uri="{FF2B5EF4-FFF2-40B4-BE49-F238E27FC236}">
                <a16:creationId xmlns:a16="http://schemas.microsoft.com/office/drawing/2014/main" id="{9E6C5DCE-FFBA-4DB8-B079-AAD5FD7B070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5516563"/>
            <a:ext cx="4572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4" name="Image 11">
            <a:extLst>
              <a:ext uri="{FF2B5EF4-FFF2-40B4-BE49-F238E27FC236}">
                <a16:creationId xmlns:a16="http://schemas.microsoft.com/office/drawing/2014/main" id="{C2414547-821E-4476-8875-18EE54DB9A0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32588" y="5445125"/>
            <a:ext cx="3810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5" name="Image 12">
            <a:extLst>
              <a:ext uri="{FF2B5EF4-FFF2-40B4-BE49-F238E27FC236}">
                <a16:creationId xmlns:a16="http://schemas.microsoft.com/office/drawing/2014/main" id="{260B7A5E-C16B-44AB-94EF-0B9702ACD37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80288" y="5445125"/>
            <a:ext cx="4572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8" name="Tableau 17">
            <a:extLst>
              <a:ext uri="{FF2B5EF4-FFF2-40B4-BE49-F238E27FC236}">
                <a16:creationId xmlns:a16="http://schemas.microsoft.com/office/drawing/2014/main" id="{E9D57EBC-FAAC-46D4-B009-39F0B0762BE8}"/>
              </a:ext>
            </a:extLst>
          </p:cNvPr>
          <p:cNvGraphicFramePr>
            <a:graphicFrameLocks noGrp="1"/>
          </p:cNvGraphicFramePr>
          <p:nvPr/>
        </p:nvGraphicFramePr>
        <p:xfrm>
          <a:off x="443882" y="2765151"/>
          <a:ext cx="2975990" cy="2608065"/>
        </p:xfrm>
        <a:graphic>
          <a:graphicData uri="http://schemas.openxmlformats.org/drawingml/2006/table">
            <a:tbl>
              <a:tblPr>
                <a:effectLst>
                  <a:outerShdw blurRad="50800" dist="38100" dir="2700000" algn="tl" rotWithShape="0">
                    <a:srgbClr val="000000">
                      <a:alpha val="43000"/>
                    </a:srgbClr>
                  </a:outerShdw>
                </a:effectLst>
                <a:tableStyleId>{2A488322-F2BA-4B5B-9748-0D474271808F}</a:tableStyleId>
              </a:tblPr>
              <a:tblGrid>
                <a:gridCol w="595198">
                  <a:extLst>
                    <a:ext uri="{9D8B030D-6E8A-4147-A177-3AD203B41FA5}">
                      <a16:colId xmlns:a16="http://schemas.microsoft.com/office/drawing/2014/main" val="20000"/>
                    </a:ext>
                  </a:extLst>
                </a:gridCol>
                <a:gridCol w="595198">
                  <a:extLst>
                    <a:ext uri="{9D8B030D-6E8A-4147-A177-3AD203B41FA5}">
                      <a16:colId xmlns:a16="http://schemas.microsoft.com/office/drawing/2014/main" val="20001"/>
                    </a:ext>
                  </a:extLst>
                </a:gridCol>
                <a:gridCol w="595198">
                  <a:extLst>
                    <a:ext uri="{9D8B030D-6E8A-4147-A177-3AD203B41FA5}">
                      <a16:colId xmlns:a16="http://schemas.microsoft.com/office/drawing/2014/main" val="20002"/>
                    </a:ext>
                  </a:extLst>
                </a:gridCol>
                <a:gridCol w="595198">
                  <a:extLst>
                    <a:ext uri="{9D8B030D-6E8A-4147-A177-3AD203B41FA5}">
                      <a16:colId xmlns:a16="http://schemas.microsoft.com/office/drawing/2014/main" val="20003"/>
                    </a:ext>
                  </a:extLst>
                </a:gridCol>
                <a:gridCol w="595198">
                  <a:extLst>
                    <a:ext uri="{9D8B030D-6E8A-4147-A177-3AD203B41FA5}">
                      <a16:colId xmlns:a16="http://schemas.microsoft.com/office/drawing/2014/main" val="20004"/>
                    </a:ext>
                  </a:extLst>
                </a:gridCol>
              </a:tblGrid>
              <a:tr h="521613">
                <a:tc>
                  <a:txBody>
                    <a:bodyPr/>
                    <a:lstStyle/>
                    <a:p>
                      <a:pPr algn="ctr"/>
                      <a:r>
                        <a:rPr lang="fr-FR" sz="1600" dirty="0">
                          <a:solidFill>
                            <a:schemeClr val="bg1"/>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tx1"/>
                    </a:solidFill>
                  </a:tcPr>
                </a:tc>
                <a:tc>
                  <a:txBody>
                    <a:bodyPr/>
                    <a:lstStyle/>
                    <a:p>
                      <a:pPr algn="ctr"/>
                      <a:r>
                        <a:rPr lang="fr-FR" sz="1600" dirty="0">
                          <a:solidFill>
                            <a:schemeClr val="bg1"/>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tx1"/>
                    </a:solidFill>
                  </a:tcPr>
                </a:tc>
                <a:tc>
                  <a:txBody>
                    <a:bodyPr/>
                    <a:lstStyle/>
                    <a:p>
                      <a:pPr algn="ctr"/>
                      <a:r>
                        <a:rPr lang="fr-FR" sz="1600" dirty="0"/>
                        <a:t>255</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extLst>
                  <a:ext uri="{0D108BD9-81ED-4DB2-BD59-A6C34878D82A}">
                    <a16:rowId xmlns:a16="http://schemas.microsoft.com/office/drawing/2014/main" val="10000"/>
                  </a:ext>
                </a:extLst>
              </a:tr>
              <a:tr h="521613">
                <a:tc>
                  <a:txBody>
                    <a:bodyPr/>
                    <a:lstStyle/>
                    <a:p>
                      <a:pPr algn="ctr"/>
                      <a:r>
                        <a:rPr lang="fr-FR" sz="1600" dirty="0">
                          <a:solidFill>
                            <a:schemeClr val="bg1"/>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tx1"/>
                    </a:solidFill>
                  </a:tcPr>
                </a:tc>
                <a:tc>
                  <a:txBody>
                    <a:bodyPr/>
                    <a:lstStyle/>
                    <a:p>
                      <a:pPr algn="ctr"/>
                      <a:r>
                        <a:rPr lang="fr-FR" sz="1600" dirty="0">
                          <a:solidFill>
                            <a:schemeClr val="bg1"/>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tx1"/>
                    </a:solidFill>
                  </a:tcPr>
                </a:tc>
                <a:tc>
                  <a:txBody>
                    <a:bodyPr/>
                    <a:lstStyle/>
                    <a:p>
                      <a:pPr algn="ctr"/>
                      <a:r>
                        <a:rPr lang="fr-FR" sz="1600" dirty="0"/>
                        <a:t>255</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extLst>
                  <a:ext uri="{0D108BD9-81ED-4DB2-BD59-A6C34878D82A}">
                    <a16:rowId xmlns:a16="http://schemas.microsoft.com/office/drawing/2014/main" val="10001"/>
                  </a:ext>
                </a:extLst>
              </a:tr>
              <a:tr h="521613">
                <a:tc>
                  <a:txBody>
                    <a:bodyPr/>
                    <a:lstStyle/>
                    <a:p>
                      <a:pPr algn="ctr"/>
                      <a:r>
                        <a:rPr lang="fr-FR" sz="1600" dirty="0">
                          <a:solidFill>
                            <a:schemeClr val="bg1"/>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tx1"/>
                    </a:solidFill>
                  </a:tcPr>
                </a:tc>
                <a:tc>
                  <a:txBody>
                    <a:bodyPr/>
                    <a:lstStyle/>
                    <a:p>
                      <a:pPr algn="ctr"/>
                      <a:r>
                        <a:rPr lang="fr-FR" sz="1600" dirty="0">
                          <a:solidFill>
                            <a:schemeClr val="bg1"/>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tx1"/>
                    </a:solidFill>
                  </a:tcPr>
                </a:tc>
                <a:tc>
                  <a:txBody>
                    <a:bodyPr/>
                    <a:lstStyle/>
                    <a:p>
                      <a:pPr algn="ctr"/>
                      <a:r>
                        <a:rPr lang="fr-FR" sz="1600" dirty="0"/>
                        <a:t>255</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extLst>
                  <a:ext uri="{0D108BD9-81ED-4DB2-BD59-A6C34878D82A}">
                    <a16:rowId xmlns:a16="http://schemas.microsoft.com/office/drawing/2014/main" val="10002"/>
                  </a:ext>
                </a:extLst>
              </a:tr>
              <a:tr h="521613">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tc>
                  <a:txBody>
                    <a:bodyPr/>
                    <a:lstStyle/>
                    <a:p>
                      <a:pPr algn="ctr"/>
                      <a:r>
                        <a:rPr lang="fr-FR" sz="1600" dirty="0"/>
                        <a:t>255</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extLst>
                  <a:ext uri="{0D108BD9-81ED-4DB2-BD59-A6C34878D82A}">
                    <a16:rowId xmlns:a16="http://schemas.microsoft.com/office/drawing/2014/main" val="10003"/>
                  </a:ext>
                </a:extLst>
              </a:tr>
              <a:tr h="521613">
                <a:tc>
                  <a:txBody>
                    <a:bodyPr/>
                    <a:lstStyle/>
                    <a:p>
                      <a:pPr algn="ctr"/>
                      <a:r>
                        <a:rPr lang="fr-FR" sz="1600" dirty="0"/>
                        <a:t>255</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extLst>
                  <a:ext uri="{0D108BD9-81ED-4DB2-BD59-A6C34878D82A}">
                    <a16:rowId xmlns:a16="http://schemas.microsoft.com/office/drawing/2014/main" val="10004"/>
                  </a:ext>
                </a:extLst>
              </a:tr>
            </a:tbl>
          </a:graphicData>
        </a:graphic>
      </p:graphicFrame>
      <p:graphicFrame>
        <p:nvGraphicFramePr>
          <p:cNvPr id="20" name="Tableau 19">
            <a:extLst>
              <a:ext uri="{FF2B5EF4-FFF2-40B4-BE49-F238E27FC236}">
                <a16:creationId xmlns:a16="http://schemas.microsoft.com/office/drawing/2014/main" id="{91536390-D727-46D5-BC7E-B74C3584C662}"/>
              </a:ext>
            </a:extLst>
          </p:cNvPr>
          <p:cNvGraphicFramePr>
            <a:graphicFrameLocks noGrp="1"/>
          </p:cNvGraphicFramePr>
          <p:nvPr/>
        </p:nvGraphicFramePr>
        <p:xfrm>
          <a:off x="5868144" y="2998732"/>
          <a:ext cx="2973600" cy="2086452"/>
        </p:xfrm>
        <a:graphic>
          <a:graphicData uri="http://schemas.openxmlformats.org/drawingml/2006/table">
            <a:tbl>
              <a:tblPr>
                <a:effectLst>
                  <a:outerShdw blurRad="50800" dist="38100" dir="2700000" algn="tl" rotWithShape="0">
                    <a:srgbClr val="000000">
                      <a:alpha val="43000"/>
                    </a:srgbClr>
                  </a:outerShdw>
                </a:effectLst>
                <a:tableStyleId>{2A488322-F2BA-4B5B-9748-0D474271808F}</a:tableStyleId>
              </a:tblPr>
              <a:tblGrid>
                <a:gridCol w="594720">
                  <a:extLst>
                    <a:ext uri="{9D8B030D-6E8A-4147-A177-3AD203B41FA5}">
                      <a16:colId xmlns:a16="http://schemas.microsoft.com/office/drawing/2014/main" val="20000"/>
                    </a:ext>
                  </a:extLst>
                </a:gridCol>
                <a:gridCol w="594720">
                  <a:extLst>
                    <a:ext uri="{9D8B030D-6E8A-4147-A177-3AD203B41FA5}">
                      <a16:colId xmlns:a16="http://schemas.microsoft.com/office/drawing/2014/main" val="20001"/>
                    </a:ext>
                  </a:extLst>
                </a:gridCol>
                <a:gridCol w="594720">
                  <a:extLst>
                    <a:ext uri="{9D8B030D-6E8A-4147-A177-3AD203B41FA5}">
                      <a16:colId xmlns:a16="http://schemas.microsoft.com/office/drawing/2014/main" val="20002"/>
                    </a:ext>
                  </a:extLst>
                </a:gridCol>
                <a:gridCol w="594720">
                  <a:extLst>
                    <a:ext uri="{9D8B030D-6E8A-4147-A177-3AD203B41FA5}">
                      <a16:colId xmlns:a16="http://schemas.microsoft.com/office/drawing/2014/main" val="20003"/>
                    </a:ext>
                  </a:extLst>
                </a:gridCol>
                <a:gridCol w="594720">
                  <a:extLst>
                    <a:ext uri="{9D8B030D-6E8A-4147-A177-3AD203B41FA5}">
                      <a16:colId xmlns:a16="http://schemas.microsoft.com/office/drawing/2014/main" val="20004"/>
                    </a:ext>
                  </a:extLst>
                </a:gridCol>
              </a:tblGrid>
              <a:tr h="521613">
                <a:tc>
                  <a:txBody>
                    <a:bodyPr/>
                    <a:lstStyle/>
                    <a:p>
                      <a:pPr algn="ctr"/>
                      <a:r>
                        <a:rPr lang="fr-FR" sz="1600" dirty="0">
                          <a:solidFill>
                            <a:srgbClr val="000000"/>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7F7F7F"/>
                    </a:solidFill>
                  </a:tcPr>
                </a:tc>
                <a:tc>
                  <a:txBody>
                    <a:bodyPr/>
                    <a:lstStyle/>
                    <a:p>
                      <a:pPr algn="ctr"/>
                      <a:r>
                        <a:rPr lang="fr-FR" sz="1600" dirty="0">
                          <a:solidFill>
                            <a:schemeClr val="tx1"/>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bg1">
                        <a:lumMod val="50000"/>
                      </a:schemeClr>
                    </a:solidFill>
                  </a:tcPr>
                </a:tc>
                <a:tc>
                  <a:txBody>
                    <a:bodyPr/>
                    <a:lstStyle/>
                    <a:p>
                      <a:pPr algn="ctr"/>
                      <a:r>
                        <a:rPr lang="fr-FR" sz="1600" dirty="0">
                          <a:solidFill>
                            <a:srgbClr val="000000"/>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bg1">
                        <a:lumMod val="50000"/>
                      </a:schemeClr>
                    </a:solidFill>
                  </a:tcPr>
                </a:tc>
                <a:tc>
                  <a:txBody>
                    <a:bodyPr/>
                    <a:lstStyle/>
                    <a:p>
                      <a:pPr algn="ctr"/>
                      <a:r>
                        <a:rPr lang="fr-FR" sz="1600" dirty="0">
                          <a:solidFill>
                            <a:srgbClr val="000000"/>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7F7F7F"/>
                    </a:solidFill>
                  </a:tcPr>
                </a:tc>
                <a:tc>
                  <a:txBody>
                    <a:bodyPr/>
                    <a:lstStyle/>
                    <a:p>
                      <a:pPr algn="ctr"/>
                      <a:r>
                        <a:rPr lang="fr-FR" sz="1600" dirty="0">
                          <a:solidFill>
                            <a:srgbClr val="000000"/>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7F7F7F"/>
                    </a:solidFill>
                  </a:tcPr>
                </a:tc>
                <a:extLst>
                  <a:ext uri="{0D108BD9-81ED-4DB2-BD59-A6C34878D82A}">
                    <a16:rowId xmlns:a16="http://schemas.microsoft.com/office/drawing/2014/main" val="10000"/>
                  </a:ext>
                </a:extLst>
              </a:tr>
              <a:tr h="521613">
                <a:tc>
                  <a:txBody>
                    <a:bodyPr/>
                    <a:lstStyle/>
                    <a:p>
                      <a:pPr algn="ctr"/>
                      <a:r>
                        <a:rPr lang="fr-FR" sz="1600" dirty="0">
                          <a:solidFill>
                            <a:srgbClr val="000000"/>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7F7F7F"/>
                    </a:solidFill>
                  </a:tcPr>
                </a:tc>
                <a:tc>
                  <a:txBody>
                    <a:bodyPr/>
                    <a:lstStyle/>
                    <a:p>
                      <a:pPr algn="ctr"/>
                      <a:r>
                        <a:rPr lang="fr-FR" sz="1600" dirty="0">
                          <a:solidFill>
                            <a:schemeClr val="tx1"/>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bg1">
                        <a:lumMod val="50000"/>
                      </a:schemeClr>
                    </a:solidFill>
                  </a:tcPr>
                </a:tc>
                <a:tc>
                  <a:txBody>
                    <a:bodyPr/>
                    <a:lstStyle/>
                    <a:p>
                      <a:pPr algn="ctr"/>
                      <a:r>
                        <a:rPr lang="fr-FR" sz="1600" dirty="0">
                          <a:solidFill>
                            <a:srgbClr val="000000"/>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bg1">
                        <a:lumMod val="50000"/>
                      </a:schemeClr>
                    </a:solidFill>
                  </a:tcPr>
                </a:tc>
                <a:tc>
                  <a:txBody>
                    <a:bodyPr/>
                    <a:lstStyle/>
                    <a:p>
                      <a:pPr algn="ctr"/>
                      <a:r>
                        <a:rPr lang="fr-FR" sz="1600" dirty="0">
                          <a:solidFill>
                            <a:srgbClr val="000000"/>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7F7F7F"/>
                    </a:solidFill>
                  </a:tcPr>
                </a:tc>
                <a:tc>
                  <a:txBody>
                    <a:bodyPr/>
                    <a:lstStyle/>
                    <a:p>
                      <a:pPr algn="ctr"/>
                      <a:r>
                        <a:rPr lang="fr-FR" sz="1600" dirty="0">
                          <a:solidFill>
                            <a:srgbClr val="000000"/>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7F7F7F"/>
                    </a:solidFill>
                  </a:tcPr>
                </a:tc>
                <a:extLst>
                  <a:ext uri="{0D108BD9-81ED-4DB2-BD59-A6C34878D82A}">
                    <a16:rowId xmlns:a16="http://schemas.microsoft.com/office/drawing/2014/main" val="10001"/>
                  </a:ext>
                </a:extLst>
              </a:tr>
              <a:tr h="521613">
                <a:tc>
                  <a:txBody>
                    <a:bodyPr/>
                    <a:lstStyle/>
                    <a:p>
                      <a:pPr algn="ctr"/>
                      <a:r>
                        <a:rPr lang="fr-FR" sz="1600" dirty="0">
                          <a:solidFill>
                            <a:srgbClr val="000000"/>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7F7F7F"/>
                    </a:solidFill>
                  </a:tcPr>
                </a:tc>
                <a:tc>
                  <a:txBody>
                    <a:bodyPr/>
                    <a:lstStyle/>
                    <a:p>
                      <a:pPr algn="ctr"/>
                      <a:r>
                        <a:rPr lang="fr-FR" sz="1600" dirty="0">
                          <a:solidFill>
                            <a:srgbClr val="000000"/>
                          </a:solidFill>
                        </a:rPr>
                        <a:t>255</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bg1"/>
                    </a:solidFill>
                  </a:tcPr>
                </a:tc>
                <a:tc>
                  <a:txBody>
                    <a:bodyPr/>
                    <a:lstStyle/>
                    <a:p>
                      <a:pPr algn="ctr"/>
                      <a:r>
                        <a:rPr lang="fr-FR" sz="1600" dirty="0">
                          <a:solidFill>
                            <a:schemeClr val="bg1"/>
                          </a:solidFill>
                        </a:rPr>
                        <a:t>-255</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tx1"/>
                    </a:solidFill>
                  </a:tcPr>
                </a:tc>
                <a:tc>
                  <a:txBody>
                    <a:bodyPr/>
                    <a:lstStyle/>
                    <a:p>
                      <a:pPr algn="ctr"/>
                      <a:r>
                        <a:rPr lang="fr-FR" sz="1600" dirty="0">
                          <a:solidFill>
                            <a:srgbClr val="000000"/>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7F7F7F"/>
                    </a:solidFill>
                  </a:tcPr>
                </a:tc>
                <a:tc>
                  <a:txBody>
                    <a:bodyPr/>
                    <a:lstStyle/>
                    <a:p>
                      <a:pPr algn="ctr"/>
                      <a:r>
                        <a:rPr lang="fr-FR" sz="1600" dirty="0">
                          <a:solidFill>
                            <a:srgbClr val="000000"/>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7F7F7F"/>
                    </a:solidFill>
                  </a:tcPr>
                </a:tc>
                <a:extLst>
                  <a:ext uri="{0D108BD9-81ED-4DB2-BD59-A6C34878D82A}">
                    <a16:rowId xmlns:a16="http://schemas.microsoft.com/office/drawing/2014/main" val="10002"/>
                  </a:ext>
                </a:extLst>
              </a:tr>
              <a:tr h="521613">
                <a:tc>
                  <a:txBody>
                    <a:bodyPr/>
                    <a:lstStyle/>
                    <a:p>
                      <a:pPr algn="ctr"/>
                      <a:r>
                        <a:rPr lang="fr-FR" sz="1600" dirty="0">
                          <a:solidFill>
                            <a:srgbClr val="000000"/>
                          </a:solidFill>
                        </a:rPr>
                        <a:t>255</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FFFFFF"/>
                    </a:solidFill>
                  </a:tcPr>
                </a:tc>
                <a:tc>
                  <a:txBody>
                    <a:bodyPr/>
                    <a:lstStyle/>
                    <a:p>
                      <a:pPr algn="ctr"/>
                      <a:r>
                        <a:rPr lang="fr-FR" sz="1600" dirty="0">
                          <a:solidFill>
                            <a:srgbClr val="FFFFFF"/>
                          </a:solidFill>
                        </a:rPr>
                        <a:t>-255</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tx1"/>
                    </a:solidFill>
                  </a:tcPr>
                </a:tc>
                <a:tc>
                  <a:txBody>
                    <a:bodyPr/>
                    <a:lstStyle/>
                    <a:p>
                      <a:pPr algn="ctr"/>
                      <a:r>
                        <a:rPr lang="fr-FR" sz="1600" dirty="0">
                          <a:solidFill>
                            <a:srgbClr val="000000"/>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bg1">
                        <a:lumMod val="50000"/>
                      </a:schemeClr>
                    </a:solidFill>
                  </a:tcPr>
                </a:tc>
                <a:tc>
                  <a:txBody>
                    <a:bodyPr/>
                    <a:lstStyle/>
                    <a:p>
                      <a:pPr algn="ctr"/>
                      <a:r>
                        <a:rPr lang="fr-FR" sz="1600" dirty="0">
                          <a:solidFill>
                            <a:srgbClr val="000000"/>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bg1">
                        <a:lumMod val="50000"/>
                      </a:schemeClr>
                    </a:solidFill>
                  </a:tcPr>
                </a:tc>
                <a:tc>
                  <a:txBody>
                    <a:bodyPr/>
                    <a:lstStyle/>
                    <a:p>
                      <a:pPr algn="ctr"/>
                      <a:r>
                        <a:rPr lang="fr-FR" sz="1600" dirty="0">
                          <a:solidFill>
                            <a:srgbClr val="000000"/>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bg1">
                        <a:lumMod val="50000"/>
                      </a:schemeClr>
                    </a:solidFill>
                  </a:tcPr>
                </a:tc>
                <a:extLst>
                  <a:ext uri="{0D108BD9-81ED-4DB2-BD59-A6C34878D82A}">
                    <a16:rowId xmlns:a16="http://schemas.microsoft.com/office/drawing/2014/main" val="10003"/>
                  </a:ext>
                </a:extLst>
              </a:tr>
            </a:tbl>
          </a:graphicData>
        </a:graphic>
      </p:graphicFrame>
      <p:sp>
        <p:nvSpPr>
          <p:cNvPr id="47118" name="Rectangle 20">
            <a:extLst>
              <a:ext uri="{FF2B5EF4-FFF2-40B4-BE49-F238E27FC236}">
                <a16:creationId xmlns:a16="http://schemas.microsoft.com/office/drawing/2014/main" id="{13635EFC-72CD-4A88-886F-09FCA1543E9D}"/>
              </a:ext>
            </a:extLst>
          </p:cNvPr>
          <p:cNvSpPr>
            <a:spLocks noChangeArrowheads="1"/>
          </p:cNvSpPr>
          <p:nvPr/>
        </p:nvSpPr>
        <p:spPr bwMode="auto">
          <a:xfrm>
            <a:off x="5219700" y="3716338"/>
            <a:ext cx="4921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fr-CA" altLang="en-US" sz="4800">
                <a:latin typeface="Calibri" panose="020F0502020204030204" pitchFamily="34" charset="0"/>
              </a:rPr>
              <a:t>=</a:t>
            </a:r>
            <a:endParaRPr lang="fr-FR" altLang="en-US" sz="4800"/>
          </a:p>
        </p:txBody>
      </p:sp>
      <p:graphicFrame>
        <p:nvGraphicFramePr>
          <p:cNvPr id="25" name="Tableau 24">
            <a:extLst>
              <a:ext uri="{FF2B5EF4-FFF2-40B4-BE49-F238E27FC236}">
                <a16:creationId xmlns:a16="http://schemas.microsoft.com/office/drawing/2014/main" id="{2F66CCC7-F535-4921-A2BA-1CE0CE7F7E74}"/>
              </a:ext>
            </a:extLst>
          </p:cNvPr>
          <p:cNvGraphicFramePr>
            <a:graphicFrameLocks noGrp="1"/>
          </p:cNvGraphicFramePr>
          <p:nvPr/>
        </p:nvGraphicFramePr>
        <p:xfrm>
          <a:off x="4277738" y="3753926"/>
          <a:ext cx="595198" cy="1043226"/>
        </p:xfrm>
        <a:graphic>
          <a:graphicData uri="http://schemas.openxmlformats.org/drawingml/2006/table">
            <a:tbl>
              <a:tblPr>
                <a:effectLst>
                  <a:outerShdw blurRad="50800" dist="38100" dir="2700000" algn="tl" rotWithShape="0">
                    <a:srgbClr val="000000">
                      <a:alpha val="43000"/>
                    </a:srgbClr>
                  </a:outerShdw>
                </a:effectLst>
                <a:tableStyleId>{2A488322-F2BA-4B5B-9748-0D474271808F}</a:tableStyleId>
              </a:tblPr>
              <a:tblGrid>
                <a:gridCol w="595198">
                  <a:extLst>
                    <a:ext uri="{9D8B030D-6E8A-4147-A177-3AD203B41FA5}">
                      <a16:colId xmlns:a16="http://schemas.microsoft.com/office/drawing/2014/main" val="20000"/>
                    </a:ext>
                  </a:extLst>
                </a:gridCol>
              </a:tblGrid>
              <a:tr h="521613">
                <a:tc>
                  <a:txBody>
                    <a:bodyPr/>
                    <a:lstStyle/>
                    <a:p>
                      <a:pPr algn="ctr"/>
                      <a:r>
                        <a:rPr lang="fr-FR" sz="1600" dirty="0">
                          <a:solidFill>
                            <a:schemeClr val="bg1"/>
                          </a:solidFill>
                        </a:rPr>
                        <a:t>-1</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tx1"/>
                    </a:solidFill>
                  </a:tcPr>
                </a:tc>
                <a:extLst>
                  <a:ext uri="{0D108BD9-81ED-4DB2-BD59-A6C34878D82A}">
                    <a16:rowId xmlns:a16="http://schemas.microsoft.com/office/drawing/2014/main" val="10000"/>
                  </a:ext>
                </a:extLst>
              </a:tr>
              <a:tr h="521613">
                <a:tc>
                  <a:txBody>
                    <a:bodyPr/>
                    <a:lstStyle/>
                    <a:p>
                      <a:pPr algn="ctr"/>
                      <a:r>
                        <a:rPr lang="fr-FR" sz="1600" dirty="0"/>
                        <a:t>1</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19" name="Picture 18">
            <a:extLst>
              <a:ext uri="{FF2B5EF4-FFF2-40B4-BE49-F238E27FC236}">
                <a16:creationId xmlns:a16="http://schemas.microsoft.com/office/drawing/2014/main" id="{4BBAFA7B-235B-494E-B36F-381D609817FA}"/>
              </a:ext>
            </a:extLst>
          </p:cNvPr>
          <p:cNvPicPr>
            <a:picLocks noChangeAspect="1"/>
          </p:cNvPicPr>
          <p:nvPr/>
        </p:nvPicPr>
        <p:blipFill>
          <a:blip r:embed="rId4"/>
          <a:stretch>
            <a:fillRect/>
          </a:stretch>
        </p:blipFill>
        <p:spPr>
          <a:xfrm>
            <a:off x="3557777" y="3935669"/>
            <a:ext cx="508006" cy="521613"/>
          </a:xfrm>
          <a:prstGeom prst="rect">
            <a:avLst/>
          </a:prstGeom>
        </p:spPr>
      </p:pic>
      <p:pic>
        <p:nvPicPr>
          <p:cNvPr id="21" name="Picture 20">
            <a:extLst>
              <a:ext uri="{FF2B5EF4-FFF2-40B4-BE49-F238E27FC236}">
                <a16:creationId xmlns:a16="http://schemas.microsoft.com/office/drawing/2014/main" id="{928B774B-97CD-4992-9764-666080CBF320}"/>
              </a:ext>
            </a:extLst>
          </p:cNvPr>
          <p:cNvPicPr>
            <a:picLocks noChangeAspect="1"/>
          </p:cNvPicPr>
          <p:nvPr/>
        </p:nvPicPr>
        <p:blipFill>
          <a:blip r:embed="rId4"/>
          <a:stretch>
            <a:fillRect/>
          </a:stretch>
        </p:blipFill>
        <p:spPr>
          <a:xfrm>
            <a:off x="7073102" y="5430254"/>
            <a:ext cx="321586" cy="330200"/>
          </a:xfrm>
          <a:prstGeom prst="rect">
            <a:avLst/>
          </a:prstGeom>
        </p:spPr>
      </p:pic>
      <p:pic>
        <p:nvPicPr>
          <p:cNvPr id="22" name="Picture 21">
            <a:extLst>
              <a:ext uri="{FF2B5EF4-FFF2-40B4-BE49-F238E27FC236}">
                <a16:creationId xmlns:a16="http://schemas.microsoft.com/office/drawing/2014/main" id="{69F98401-FFC8-4565-AAAA-7D0F69D5D74B}"/>
              </a:ext>
            </a:extLst>
          </p:cNvPr>
          <p:cNvPicPr>
            <a:picLocks noChangeAspect="1"/>
          </p:cNvPicPr>
          <p:nvPr/>
        </p:nvPicPr>
        <p:blipFill>
          <a:blip r:embed="rId4"/>
          <a:stretch>
            <a:fillRect/>
          </a:stretch>
        </p:blipFill>
        <p:spPr>
          <a:xfrm>
            <a:off x="3598263" y="3945277"/>
            <a:ext cx="508006" cy="521613"/>
          </a:xfrm>
          <a:prstGeom prst="rect">
            <a:avLst/>
          </a:prstGeom>
        </p:spPr>
      </p:pic>
      <p:pic>
        <p:nvPicPr>
          <p:cNvPr id="23" name="Picture 22">
            <a:extLst>
              <a:ext uri="{FF2B5EF4-FFF2-40B4-BE49-F238E27FC236}">
                <a16:creationId xmlns:a16="http://schemas.microsoft.com/office/drawing/2014/main" id="{DEEAF24E-70CB-4DBF-B158-1284A37AD7A3}"/>
              </a:ext>
            </a:extLst>
          </p:cNvPr>
          <p:cNvPicPr>
            <a:picLocks noChangeAspect="1"/>
          </p:cNvPicPr>
          <p:nvPr/>
        </p:nvPicPr>
        <p:blipFill>
          <a:blip r:embed="rId4"/>
          <a:stretch>
            <a:fillRect/>
          </a:stretch>
        </p:blipFill>
        <p:spPr>
          <a:xfrm>
            <a:off x="7113588" y="5439862"/>
            <a:ext cx="321586" cy="330200"/>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re 1">
            <a:extLst>
              <a:ext uri="{FF2B5EF4-FFF2-40B4-BE49-F238E27FC236}">
                <a16:creationId xmlns:a16="http://schemas.microsoft.com/office/drawing/2014/main" id="{CE2F8C20-8468-493A-BEC9-4C483C4A9BCC}"/>
              </a:ext>
            </a:extLst>
          </p:cNvPr>
          <p:cNvSpPr>
            <a:spLocks noGrp="1"/>
          </p:cNvSpPr>
          <p:nvPr>
            <p:ph type="title"/>
          </p:nvPr>
        </p:nvSpPr>
        <p:spPr/>
        <p:txBody>
          <a:bodyPr/>
          <a:lstStyle/>
          <a:p>
            <a:r>
              <a:rPr lang="fr-CA" altLang="en-US" dirty="0">
                <a:latin typeface="Arial" panose="020B0604020202020204" pitchFamily="34" charset="0"/>
              </a:rPr>
              <a:t>Corrélation 2D</a:t>
            </a:r>
          </a:p>
        </p:txBody>
      </p:sp>
      <p:sp>
        <p:nvSpPr>
          <p:cNvPr id="48130" name="Espace réservé du contenu 2">
            <a:extLst>
              <a:ext uri="{FF2B5EF4-FFF2-40B4-BE49-F238E27FC236}">
                <a16:creationId xmlns:a16="http://schemas.microsoft.com/office/drawing/2014/main" id="{29F28866-9ED5-4F79-BA8E-DA2C89BE40E8}"/>
              </a:ext>
            </a:extLst>
          </p:cNvPr>
          <p:cNvSpPr>
            <a:spLocks noGrp="1"/>
          </p:cNvSpPr>
          <p:nvPr>
            <p:ph idx="1"/>
          </p:nvPr>
        </p:nvSpPr>
        <p:spPr>
          <a:xfrm>
            <a:off x="468313" y="1341438"/>
            <a:ext cx="8229600" cy="4525962"/>
          </a:xfrm>
        </p:spPr>
        <p:txBody>
          <a:bodyPr/>
          <a:lstStyle/>
          <a:p>
            <a:pPr marL="0" indent="0">
              <a:buNone/>
            </a:pPr>
            <a:r>
              <a:rPr lang="fr-CA" altLang="en-US" dirty="0"/>
              <a:t>Afin d</a:t>
            </a:r>
            <a:r>
              <a:rPr lang="fr-CA" altLang="fr-FR" dirty="0"/>
              <a:t>’</a:t>
            </a:r>
            <a:r>
              <a:rPr lang="fr-CA" altLang="en-US" dirty="0"/>
              <a:t>appliquer le filtre à toutes les positions dans l</a:t>
            </a:r>
            <a:r>
              <a:rPr lang="fr-CA" altLang="fr-FR" dirty="0"/>
              <a:t>’</a:t>
            </a:r>
            <a:r>
              <a:rPr lang="fr-CA" altLang="en-US" dirty="0"/>
              <a:t>image, on ajoute parfois les zéros nécessaires autour de l</a:t>
            </a:r>
            <a:r>
              <a:rPr lang="fr-CA" altLang="fr-FR" dirty="0"/>
              <a:t>’</a:t>
            </a:r>
            <a:r>
              <a:rPr lang="fr-CA" altLang="en-US" dirty="0"/>
              <a:t>image (</a:t>
            </a:r>
            <a:r>
              <a:rPr lang="fr-CA" altLang="en-US" i="1" dirty="0" err="1"/>
              <a:t>zero</a:t>
            </a:r>
            <a:r>
              <a:rPr lang="fr-CA" altLang="en-US" dirty="0"/>
              <a:t> </a:t>
            </a:r>
            <a:r>
              <a:rPr lang="fr-CA" altLang="en-US" i="1" dirty="0" err="1"/>
              <a:t>padding</a:t>
            </a:r>
            <a:r>
              <a:rPr lang="fr-CA" altLang="en-US" dirty="0"/>
              <a:t>)</a:t>
            </a:r>
            <a:endParaRPr lang="fr-CA" altLang="en-US" b="1" dirty="0"/>
          </a:p>
        </p:txBody>
      </p:sp>
      <p:sp>
        <p:nvSpPr>
          <p:cNvPr id="48131" name="Espace réservé de la date 3">
            <a:extLst>
              <a:ext uri="{FF2B5EF4-FFF2-40B4-BE49-F238E27FC236}">
                <a16:creationId xmlns:a16="http://schemas.microsoft.com/office/drawing/2014/main" id="{9A3AE9E7-2296-4D38-8972-72142F5A7EF7}"/>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fr-CA" altLang="en-US" sz="1400">
                <a:latin typeface="Calibri" panose="020F0502020204030204" pitchFamily="34" charset="0"/>
              </a:rPr>
              <a:t>IFT 615</a:t>
            </a:r>
            <a:endParaRPr lang="en-US" altLang="ko-KR" sz="1400">
              <a:latin typeface="Calibri" panose="020F0502020204030204" pitchFamily="34" charset="0"/>
            </a:endParaRPr>
          </a:p>
        </p:txBody>
      </p:sp>
      <p:sp>
        <p:nvSpPr>
          <p:cNvPr id="48132" name="Espace réservé du pied de page 4">
            <a:extLst>
              <a:ext uri="{FF2B5EF4-FFF2-40B4-BE49-F238E27FC236}">
                <a16:creationId xmlns:a16="http://schemas.microsoft.com/office/drawing/2014/main" id="{F6C2A2B6-1959-402E-A1FE-EFFB2C9EF47A}"/>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de-DE" altLang="ko-KR" sz="1400" dirty="0">
                <a:latin typeface="Calibri" panose="020F0502020204030204" pitchFamily="34" charset="0"/>
              </a:rPr>
              <a:t>Hugo Larochelle et Froduald Kabanza</a:t>
            </a:r>
            <a:endParaRPr lang="en-US" altLang="ko-KR" sz="1400" dirty="0">
              <a:latin typeface="Calibri" panose="020F0502020204030204" pitchFamily="34" charset="0"/>
            </a:endParaRPr>
          </a:p>
        </p:txBody>
      </p:sp>
      <p:sp>
        <p:nvSpPr>
          <p:cNvPr id="29701" name="Espace réservé du numéro de diapositive 5">
            <a:extLst>
              <a:ext uri="{FF2B5EF4-FFF2-40B4-BE49-F238E27FC236}">
                <a16:creationId xmlns:a16="http://schemas.microsoft.com/office/drawing/2014/main" id="{35FBA7AB-4C92-47FA-9BA4-42E579C4A132}"/>
              </a:ext>
            </a:extLst>
          </p:cNvPr>
          <p:cNvSpPr>
            <a:spLocks noGrp="1"/>
          </p:cNvSpPr>
          <p:nvPr>
            <p:ph type="sldNum" sz="quarter" idx="12"/>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fld id="{F5955861-AA96-444F-A62C-AC7A40948951}" type="slidenum">
              <a:rPr lang="en-US" altLang="ko-KR" sz="1400">
                <a:latin typeface="Calibri" panose="020F0502020204030204" pitchFamily="34" charset="0"/>
              </a:rPr>
              <a:pPr eaLnBrk="1" hangingPunct="1"/>
              <a:t>53</a:t>
            </a:fld>
            <a:endParaRPr lang="en-US" altLang="ko-KR" sz="1400">
              <a:latin typeface="Calibri" panose="020F0502020204030204" pitchFamily="34" charset="0"/>
            </a:endParaRPr>
          </a:p>
        </p:txBody>
      </p:sp>
      <p:sp>
        <p:nvSpPr>
          <p:cNvPr id="48134" name="Rectangle 7">
            <a:extLst>
              <a:ext uri="{FF2B5EF4-FFF2-40B4-BE49-F238E27FC236}">
                <a16:creationId xmlns:a16="http://schemas.microsoft.com/office/drawing/2014/main" id="{6618A5DF-0F32-4FB4-A1DD-AB0656342F89}"/>
              </a:ext>
            </a:extLst>
          </p:cNvPr>
          <p:cNvSpPr>
            <a:spLocks noChangeArrowheads="1"/>
          </p:cNvSpPr>
          <p:nvPr/>
        </p:nvSpPr>
        <p:spPr bwMode="auto">
          <a:xfrm>
            <a:off x="3924300" y="4724400"/>
            <a:ext cx="1368425" cy="8318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fr-CA" altLang="en-US">
                <a:latin typeface="Calibri" panose="020F0502020204030204" pitchFamily="34" charset="0"/>
              </a:rPr>
              <a:t>    </a:t>
            </a:r>
          </a:p>
          <a:p>
            <a:pPr eaLnBrk="1" hangingPunct="1"/>
            <a:r>
              <a:rPr lang="fr-CA" altLang="en-US">
                <a:latin typeface="Calibri" panose="020F0502020204030204" pitchFamily="34" charset="0"/>
              </a:rPr>
              <a:t> </a:t>
            </a:r>
            <a:endParaRPr lang="fr-FR" altLang="en-US"/>
          </a:p>
        </p:txBody>
      </p:sp>
      <p:pic>
        <p:nvPicPr>
          <p:cNvPr id="48135" name="Image 8">
            <a:extLst>
              <a:ext uri="{FF2B5EF4-FFF2-40B4-BE49-F238E27FC236}">
                <a16:creationId xmlns:a16="http://schemas.microsoft.com/office/drawing/2014/main" id="{3591D0D3-A308-4630-912C-4CDBC0B9E66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79613" y="6021388"/>
            <a:ext cx="3810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6" name="Image 9">
            <a:extLst>
              <a:ext uri="{FF2B5EF4-FFF2-40B4-BE49-F238E27FC236}">
                <a16:creationId xmlns:a16="http://schemas.microsoft.com/office/drawing/2014/main" id="{3F6876C1-1225-4F02-9C7E-54F4C9D3102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5965825"/>
            <a:ext cx="4572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8" name="Image 11">
            <a:extLst>
              <a:ext uri="{FF2B5EF4-FFF2-40B4-BE49-F238E27FC236}">
                <a16:creationId xmlns:a16="http://schemas.microsoft.com/office/drawing/2014/main" id="{45A9F377-3A7D-49B3-AD8C-EC7671B5DE2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32588" y="5949950"/>
            <a:ext cx="3810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9" name="Image 12">
            <a:extLst>
              <a:ext uri="{FF2B5EF4-FFF2-40B4-BE49-F238E27FC236}">
                <a16:creationId xmlns:a16="http://schemas.microsoft.com/office/drawing/2014/main" id="{A6F5AD0E-EC35-42D2-AE8B-5C75810967A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80288" y="5949950"/>
            <a:ext cx="4572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8" name="Tableau 17">
            <a:extLst>
              <a:ext uri="{FF2B5EF4-FFF2-40B4-BE49-F238E27FC236}">
                <a16:creationId xmlns:a16="http://schemas.microsoft.com/office/drawing/2014/main" id="{E00B5BF1-18AB-4D1C-91A8-F68D180AFA4A}"/>
              </a:ext>
            </a:extLst>
          </p:cNvPr>
          <p:cNvGraphicFramePr>
            <a:graphicFrameLocks noGrp="1"/>
          </p:cNvGraphicFramePr>
          <p:nvPr/>
        </p:nvGraphicFramePr>
        <p:xfrm>
          <a:off x="443882" y="2276872"/>
          <a:ext cx="2975990" cy="3651291"/>
        </p:xfrm>
        <a:graphic>
          <a:graphicData uri="http://schemas.openxmlformats.org/drawingml/2006/table">
            <a:tbl>
              <a:tblPr>
                <a:effectLst>
                  <a:outerShdw blurRad="50800" dist="38100" dir="2700000" algn="tl" rotWithShape="0">
                    <a:srgbClr val="000000">
                      <a:alpha val="43000"/>
                    </a:srgbClr>
                  </a:outerShdw>
                </a:effectLst>
                <a:tableStyleId>{2A488322-F2BA-4B5B-9748-0D474271808F}</a:tableStyleId>
              </a:tblPr>
              <a:tblGrid>
                <a:gridCol w="595198">
                  <a:extLst>
                    <a:ext uri="{9D8B030D-6E8A-4147-A177-3AD203B41FA5}">
                      <a16:colId xmlns:a16="http://schemas.microsoft.com/office/drawing/2014/main" val="20000"/>
                    </a:ext>
                  </a:extLst>
                </a:gridCol>
                <a:gridCol w="595198">
                  <a:extLst>
                    <a:ext uri="{9D8B030D-6E8A-4147-A177-3AD203B41FA5}">
                      <a16:colId xmlns:a16="http://schemas.microsoft.com/office/drawing/2014/main" val="20001"/>
                    </a:ext>
                  </a:extLst>
                </a:gridCol>
                <a:gridCol w="595198">
                  <a:extLst>
                    <a:ext uri="{9D8B030D-6E8A-4147-A177-3AD203B41FA5}">
                      <a16:colId xmlns:a16="http://schemas.microsoft.com/office/drawing/2014/main" val="20002"/>
                    </a:ext>
                  </a:extLst>
                </a:gridCol>
                <a:gridCol w="595198">
                  <a:extLst>
                    <a:ext uri="{9D8B030D-6E8A-4147-A177-3AD203B41FA5}">
                      <a16:colId xmlns:a16="http://schemas.microsoft.com/office/drawing/2014/main" val="20003"/>
                    </a:ext>
                  </a:extLst>
                </a:gridCol>
                <a:gridCol w="595198">
                  <a:extLst>
                    <a:ext uri="{9D8B030D-6E8A-4147-A177-3AD203B41FA5}">
                      <a16:colId xmlns:a16="http://schemas.microsoft.com/office/drawing/2014/main" val="20004"/>
                    </a:ext>
                  </a:extLst>
                </a:gridCol>
              </a:tblGrid>
              <a:tr h="521613">
                <a:tc>
                  <a:txBody>
                    <a:bodyPr/>
                    <a:lstStyle/>
                    <a:p>
                      <a:pPr algn="ctr"/>
                      <a:r>
                        <a:rPr lang="fr-FR" sz="1600" dirty="0">
                          <a:solidFill>
                            <a:schemeClr val="bg1"/>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38100" cap="flat" cmpd="sng" algn="ctr">
                      <a:solidFill>
                        <a:srgbClr val="FFFFFF"/>
                      </a:solidFill>
                      <a:prstDash val="sysDash"/>
                      <a:round/>
                      <a:headEnd type="none" w="med" len="med"/>
                      <a:tailEnd type="none" w="med" len="med"/>
                    </a:lnB>
                    <a:solidFill>
                      <a:schemeClr val="tx1"/>
                    </a:solidFill>
                  </a:tcPr>
                </a:tc>
                <a:tc>
                  <a:txBody>
                    <a:bodyPr/>
                    <a:lstStyle/>
                    <a:p>
                      <a:pPr algn="ctr"/>
                      <a:r>
                        <a:rPr lang="fr-FR" sz="1600" dirty="0">
                          <a:solidFill>
                            <a:schemeClr val="bg1"/>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38100" cap="flat" cmpd="sng" algn="ctr">
                      <a:solidFill>
                        <a:srgbClr val="FFFFFF"/>
                      </a:solidFill>
                      <a:prstDash val="sysDash"/>
                      <a:round/>
                      <a:headEnd type="none" w="med" len="med"/>
                      <a:tailEnd type="none" w="med" len="med"/>
                    </a:lnB>
                    <a:solidFill>
                      <a:schemeClr val="tx1"/>
                    </a:solidFill>
                  </a:tcPr>
                </a:tc>
                <a:tc>
                  <a:txBody>
                    <a:bodyPr/>
                    <a:lstStyle/>
                    <a:p>
                      <a:pPr algn="ctr"/>
                      <a:r>
                        <a:rPr lang="fr-FR" sz="1600" dirty="0">
                          <a:solidFill>
                            <a:schemeClr val="bg1"/>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38100" cap="flat" cmpd="sng" algn="ctr">
                      <a:solidFill>
                        <a:srgbClr val="FFFFFF"/>
                      </a:solidFill>
                      <a:prstDash val="sysDash"/>
                      <a:round/>
                      <a:headEnd type="none" w="med" len="med"/>
                      <a:tailEnd type="none" w="med" len="med"/>
                    </a:lnB>
                    <a:solidFill>
                      <a:schemeClr val="tx1"/>
                    </a:solidFill>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38100" cap="flat" cmpd="sng" algn="ctr">
                      <a:solidFill>
                        <a:srgbClr val="FFFFFF"/>
                      </a:solidFill>
                      <a:prstDash val="sysDash"/>
                      <a:round/>
                      <a:headEnd type="none" w="med" len="med"/>
                      <a:tailEnd type="none" w="med" len="med"/>
                    </a:lnB>
                    <a:solidFill>
                      <a:srgbClr val="000000"/>
                    </a:solidFill>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38100" cap="flat" cmpd="sng" algn="ctr">
                      <a:solidFill>
                        <a:srgbClr val="FFFFFF"/>
                      </a:solidFill>
                      <a:prstDash val="sysDash"/>
                      <a:round/>
                      <a:headEnd type="none" w="med" len="med"/>
                      <a:tailEnd type="none" w="med" len="med"/>
                    </a:lnB>
                    <a:solidFill>
                      <a:srgbClr val="000000"/>
                    </a:solidFill>
                  </a:tcPr>
                </a:tc>
                <a:extLst>
                  <a:ext uri="{0D108BD9-81ED-4DB2-BD59-A6C34878D82A}">
                    <a16:rowId xmlns:a16="http://schemas.microsoft.com/office/drawing/2014/main" val="10000"/>
                  </a:ext>
                </a:extLst>
              </a:tr>
              <a:tr h="521613">
                <a:tc>
                  <a:txBody>
                    <a:bodyPr/>
                    <a:lstStyle/>
                    <a:p>
                      <a:pPr algn="ctr"/>
                      <a:r>
                        <a:rPr lang="fr-FR" sz="1600" dirty="0">
                          <a:solidFill>
                            <a:schemeClr val="bg1"/>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38100" cap="flat" cmpd="sng" algn="ctr">
                      <a:solidFill>
                        <a:srgbClr val="FFFFFF"/>
                      </a:solidFill>
                      <a:prstDash val="sysDash"/>
                      <a:round/>
                      <a:headEnd type="none" w="med" len="med"/>
                      <a:tailEnd type="none" w="med" len="med"/>
                    </a:lnT>
                    <a:lnB w="12700" cap="flat" cmpd="sng" algn="ctr">
                      <a:noFill/>
                      <a:prstDash val="sysDash"/>
                      <a:round/>
                      <a:headEnd type="none" w="med" len="med"/>
                      <a:tailEnd type="none" w="med" len="med"/>
                    </a:lnB>
                    <a:solidFill>
                      <a:schemeClr val="tx1"/>
                    </a:solidFill>
                  </a:tcPr>
                </a:tc>
                <a:tc>
                  <a:txBody>
                    <a:bodyPr/>
                    <a:lstStyle/>
                    <a:p>
                      <a:pPr algn="ctr"/>
                      <a:r>
                        <a:rPr lang="fr-FR" sz="1600" dirty="0">
                          <a:solidFill>
                            <a:schemeClr val="bg1"/>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38100" cap="flat" cmpd="sng" algn="ctr">
                      <a:solidFill>
                        <a:srgbClr val="FFFFFF"/>
                      </a:solidFill>
                      <a:prstDash val="sysDash"/>
                      <a:round/>
                      <a:headEnd type="none" w="med" len="med"/>
                      <a:tailEnd type="none" w="med" len="med"/>
                    </a:lnT>
                    <a:lnB w="12700" cap="flat" cmpd="sng" algn="ctr">
                      <a:noFill/>
                      <a:prstDash val="sysDash"/>
                      <a:round/>
                      <a:headEnd type="none" w="med" len="med"/>
                      <a:tailEnd type="none" w="med" len="med"/>
                    </a:lnB>
                    <a:solidFill>
                      <a:schemeClr val="tx1"/>
                    </a:solidFill>
                  </a:tcPr>
                </a:tc>
                <a:tc>
                  <a:txBody>
                    <a:bodyPr/>
                    <a:lstStyle/>
                    <a:p>
                      <a:pPr algn="ctr"/>
                      <a:r>
                        <a:rPr lang="fr-FR" sz="1600" dirty="0"/>
                        <a:t>255</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38100" cap="flat" cmpd="sng" algn="ctr">
                      <a:solidFill>
                        <a:srgbClr val="FFFFFF"/>
                      </a:solidFill>
                      <a:prstDash val="sysDash"/>
                      <a:round/>
                      <a:headEnd type="none" w="med" len="med"/>
                      <a:tailEnd type="none" w="med" len="med"/>
                    </a:lnT>
                    <a:lnB w="12700" cap="flat" cmpd="sng" algn="ctr">
                      <a:noFill/>
                      <a:prstDash val="sysDash"/>
                      <a:round/>
                      <a:headEnd type="none" w="med" len="med"/>
                      <a:tailEnd type="none" w="med" len="med"/>
                    </a:lnB>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38100" cap="flat" cmpd="sng" algn="ctr">
                      <a:solidFill>
                        <a:srgbClr val="FFFFFF"/>
                      </a:solid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38100" cap="flat" cmpd="sng" algn="ctr">
                      <a:solidFill>
                        <a:srgbClr val="FFFFFF"/>
                      </a:solid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extLst>
                  <a:ext uri="{0D108BD9-81ED-4DB2-BD59-A6C34878D82A}">
                    <a16:rowId xmlns:a16="http://schemas.microsoft.com/office/drawing/2014/main" val="10001"/>
                  </a:ext>
                </a:extLst>
              </a:tr>
              <a:tr h="521613">
                <a:tc>
                  <a:txBody>
                    <a:bodyPr/>
                    <a:lstStyle/>
                    <a:p>
                      <a:pPr algn="ctr"/>
                      <a:r>
                        <a:rPr lang="fr-FR" sz="1600" dirty="0">
                          <a:solidFill>
                            <a:schemeClr val="bg1"/>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tx1"/>
                    </a:solidFill>
                  </a:tcPr>
                </a:tc>
                <a:tc>
                  <a:txBody>
                    <a:bodyPr/>
                    <a:lstStyle/>
                    <a:p>
                      <a:pPr algn="ctr"/>
                      <a:r>
                        <a:rPr lang="fr-FR" sz="1600" dirty="0">
                          <a:solidFill>
                            <a:schemeClr val="bg1"/>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tx1"/>
                    </a:solidFill>
                  </a:tcPr>
                </a:tc>
                <a:tc>
                  <a:txBody>
                    <a:bodyPr/>
                    <a:lstStyle/>
                    <a:p>
                      <a:pPr algn="ctr"/>
                      <a:r>
                        <a:rPr lang="fr-FR" sz="1600" dirty="0"/>
                        <a:t>255</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extLst>
                  <a:ext uri="{0D108BD9-81ED-4DB2-BD59-A6C34878D82A}">
                    <a16:rowId xmlns:a16="http://schemas.microsoft.com/office/drawing/2014/main" val="10002"/>
                  </a:ext>
                </a:extLst>
              </a:tr>
              <a:tr h="521613">
                <a:tc>
                  <a:txBody>
                    <a:bodyPr/>
                    <a:lstStyle/>
                    <a:p>
                      <a:pPr algn="ctr"/>
                      <a:r>
                        <a:rPr lang="fr-FR" sz="1600" dirty="0">
                          <a:solidFill>
                            <a:schemeClr val="bg1"/>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tx1"/>
                    </a:solidFill>
                  </a:tcPr>
                </a:tc>
                <a:tc>
                  <a:txBody>
                    <a:bodyPr/>
                    <a:lstStyle/>
                    <a:p>
                      <a:pPr algn="ctr"/>
                      <a:r>
                        <a:rPr lang="fr-FR" sz="1600" dirty="0">
                          <a:solidFill>
                            <a:schemeClr val="bg1"/>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tx1"/>
                    </a:solidFill>
                  </a:tcPr>
                </a:tc>
                <a:tc>
                  <a:txBody>
                    <a:bodyPr/>
                    <a:lstStyle/>
                    <a:p>
                      <a:pPr algn="ctr"/>
                      <a:r>
                        <a:rPr lang="fr-FR" sz="1600" dirty="0"/>
                        <a:t>255</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extLst>
                  <a:ext uri="{0D108BD9-81ED-4DB2-BD59-A6C34878D82A}">
                    <a16:rowId xmlns:a16="http://schemas.microsoft.com/office/drawing/2014/main" val="10003"/>
                  </a:ext>
                </a:extLst>
              </a:tr>
              <a:tr h="521613">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tc>
                  <a:txBody>
                    <a:bodyPr/>
                    <a:lstStyle/>
                    <a:p>
                      <a:pPr algn="ctr"/>
                      <a:r>
                        <a:rPr lang="fr-FR" sz="1600" dirty="0"/>
                        <a:t>255</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extLst>
                  <a:ext uri="{0D108BD9-81ED-4DB2-BD59-A6C34878D82A}">
                    <a16:rowId xmlns:a16="http://schemas.microsoft.com/office/drawing/2014/main" val="10004"/>
                  </a:ext>
                </a:extLst>
              </a:tr>
              <a:tr h="521613">
                <a:tc>
                  <a:txBody>
                    <a:bodyPr/>
                    <a:lstStyle/>
                    <a:p>
                      <a:pPr algn="ctr"/>
                      <a:r>
                        <a:rPr lang="fr-FR" sz="1600" dirty="0"/>
                        <a:t>255</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38100" cap="flat" cmpd="sng" algn="ctr">
                      <a:solidFill>
                        <a:srgbClr val="FFFFFF"/>
                      </a:solidFill>
                      <a:prstDash val="sysDash"/>
                      <a:round/>
                      <a:headEnd type="none" w="med" len="med"/>
                      <a:tailEnd type="none" w="med" len="med"/>
                    </a:lnB>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38100" cap="flat" cmpd="sng" algn="ctr">
                      <a:solidFill>
                        <a:srgbClr val="FFFFFF"/>
                      </a:solidFill>
                      <a:prstDash val="sysDash"/>
                      <a:round/>
                      <a:headEnd type="none" w="med" len="med"/>
                      <a:tailEnd type="none" w="med" len="med"/>
                    </a:lnB>
                    <a:solidFill>
                      <a:srgbClr val="000000"/>
                    </a:solidFill>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38100" cap="flat" cmpd="sng" algn="ctr">
                      <a:solidFill>
                        <a:srgbClr val="FFFFFF"/>
                      </a:solidFill>
                      <a:prstDash val="sysDash"/>
                      <a:round/>
                      <a:headEnd type="none" w="med" len="med"/>
                      <a:tailEnd type="none" w="med" len="med"/>
                    </a:lnB>
                    <a:solidFill>
                      <a:srgbClr val="000000"/>
                    </a:solidFill>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38100" cap="flat" cmpd="sng" algn="ctr">
                      <a:solidFill>
                        <a:srgbClr val="FFFFFF"/>
                      </a:solidFill>
                      <a:prstDash val="sysDash"/>
                      <a:round/>
                      <a:headEnd type="none" w="med" len="med"/>
                      <a:tailEnd type="none" w="med" len="med"/>
                    </a:lnB>
                    <a:solidFill>
                      <a:srgbClr val="000000"/>
                    </a:solidFill>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38100" cap="flat" cmpd="sng" algn="ctr">
                      <a:solidFill>
                        <a:srgbClr val="FFFFFF"/>
                      </a:solidFill>
                      <a:prstDash val="sysDash"/>
                      <a:round/>
                      <a:headEnd type="none" w="med" len="med"/>
                      <a:tailEnd type="none" w="med" len="med"/>
                    </a:lnB>
                    <a:solidFill>
                      <a:srgbClr val="000000"/>
                    </a:solidFill>
                  </a:tcPr>
                </a:tc>
                <a:extLst>
                  <a:ext uri="{0D108BD9-81ED-4DB2-BD59-A6C34878D82A}">
                    <a16:rowId xmlns:a16="http://schemas.microsoft.com/office/drawing/2014/main" val="10005"/>
                  </a:ext>
                </a:extLst>
              </a:tr>
              <a:tr h="521613">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38100" cap="flat" cmpd="sng" algn="ctr">
                      <a:solidFill>
                        <a:srgbClr val="FFFFFF"/>
                      </a:solid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38100" cap="flat" cmpd="sng" algn="ctr">
                      <a:solidFill>
                        <a:srgbClr val="FFFFFF"/>
                      </a:solid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38100" cap="flat" cmpd="sng" algn="ctr">
                      <a:solidFill>
                        <a:srgbClr val="FFFFFF"/>
                      </a:solid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38100" cap="flat" cmpd="sng" algn="ctr">
                      <a:solidFill>
                        <a:srgbClr val="FFFFFF"/>
                      </a:solid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38100" cap="flat" cmpd="sng" algn="ctr">
                      <a:solidFill>
                        <a:srgbClr val="FFFFFF"/>
                      </a:solid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extLst>
                  <a:ext uri="{0D108BD9-81ED-4DB2-BD59-A6C34878D82A}">
                    <a16:rowId xmlns:a16="http://schemas.microsoft.com/office/drawing/2014/main" val="10006"/>
                  </a:ext>
                </a:extLst>
              </a:tr>
            </a:tbl>
          </a:graphicData>
        </a:graphic>
      </p:graphicFrame>
      <p:graphicFrame>
        <p:nvGraphicFramePr>
          <p:cNvPr id="20" name="Tableau 19">
            <a:extLst>
              <a:ext uri="{FF2B5EF4-FFF2-40B4-BE49-F238E27FC236}">
                <a16:creationId xmlns:a16="http://schemas.microsoft.com/office/drawing/2014/main" id="{C918DB26-39A2-4A4A-A7E8-D3F2163D9492}"/>
              </a:ext>
            </a:extLst>
          </p:cNvPr>
          <p:cNvGraphicFramePr>
            <a:graphicFrameLocks noGrp="1"/>
          </p:cNvGraphicFramePr>
          <p:nvPr/>
        </p:nvGraphicFramePr>
        <p:xfrm>
          <a:off x="5868144" y="2492896"/>
          <a:ext cx="2973600" cy="3129678"/>
        </p:xfrm>
        <a:graphic>
          <a:graphicData uri="http://schemas.openxmlformats.org/drawingml/2006/table">
            <a:tbl>
              <a:tblPr>
                <a:effectLst>
                  <a:outerShdw blurRad="50800" dist="38100" dir="2700000" algn="tl" rotWithShape="0">
                    <a:srgbClr val="000000">
                      <a:alpha val="43000"/>
                    </a:srgbClr>
                  </a:outerShdw>
                </a:effectLst>
                <a:tableStyleId>{2A488322-F2BA-4B5B-9748-0D474271808F}</a:tableStyleId>
              </a:tblPr>
              <a:tblGrid>
                <a:gridCol w="594720">
                  <a:extLst>
                    <a:ext uri="{9D8B030D-6E8A-4147-A177-3AD203B41FA5}">
                      <a16:colId xmlns:a16="http://schemas.microsoft.com/office/drawing/2014/main" val="20000"/>
                    </a:ext>
                  </a:extLst>
                </a:gridCol>
                <a:gridCol w="594720">
                  <a:extLst>
                    <a:ext uri="{9D8B030D-6E8A-4147-A177-3AD203B41FA5}">
                      <a16:colId xmlns:a16="http://schemas.microsoft.com/office/drawing/2014/main" val="20001"/>
                    </a:ext>
                  </a:extLst>
                </a:gridCol>
                <a:gridCol w="594720">
                  <a:extLst>
                    <a:ext uri="{9D8B030D-6E8A-4147-A177-3AD203B41FA5}">
                      <a16:colId xmlns:a16="http://schemas.microsoft.com/office/drawing/2014/main" val="20002"/>
                    </a:ext>
                  </a:extLst>
                </a:gridCol>
                <a:gridCol w="594720">
                  <a:extLst>
                    <a:ext uri="{9D8B030D-6E8A-4147-A177-3AD203B41FA5}">
                      <a16:colId xmlns:a16="http://schemas.microsoft.com/office/drawing/2014/main" val="20003"/>
                    </a:ext>
                  </a:extLst>
                </a:gridCol>
                <a:gridCol w="594720">
                  <a:extLst>
                    <a:ext uri="{9D8B030D-6E8A-4147-A177-3AD203B41FA5}">
                      <a16:colId xmlns:a16="http://schemas.microsoft.com/office/drawing/2014/main" val="20004"/>
                    </a:ext>
                  </a:extLst>
                </a:gridCol>
              </a:tblGrid>
              <a:tr h="521613">
                <a:tc>
                  <a:txBody>
                    <a:bodyPr/>
                    <a:lstStyle/>
                    <a:p>
                      <a:pPr algn="ctr"/>
                      <a:r>
                        <a:rPr lang="fr-FR" sz="1600" dirty="0">
                          <a:solidFill>
                            <a:srgbClr val="000000"/>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7F7F7F"/>
                    </a:solidFill>
                  </a:tcPr>
                </a:tc>
                <a:tc>
                  <a:txBody>
                    <a:bodyPr/>
                    <a:lstStyle/>
                    <a:p>
                      <a:pPr algn="ctr"/>
                      <a:r>
                        <a:rPr lang="fr-FR" sz="1600" dirty="0">
                          <a:solidFill>
                            <a:schemeClr val="tx1"/>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bg1">
                        <a:lumMod val="50000"/>
                      </a:schemeClr>
                    </a:solidFill>
                  </a:tcPr>
                </a:tc>
                <a:tc>
                  <a:txBody>
                    <a:bodyPr/>
                    <a:lstStyle/>
                    <a:p>
                      <a:pPr algn="ctr"/>
                      <a:r>
                        <a:rPr lang="fr-FR" sz="1600" dirty="0">
                          <a:solidFill>
                            <a:srgbClr val="000000"/>
                          </a:solidFill>
                        </a:rPr>
                        <a:t>255</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bg1"/>
                    </a:solidFill>
                  </a:tcPr>
                </a:tc>
                <a:tc>
                  <a:txBody>
                    <a:bodyPr/>
                    <a:lstStyle/>
                    <a:p>
                      <a:pPr algn="ctr"/>
                      <a:r>
                        <a:rPr lang="fr-FR" sz="1600" dirty="0">
                          <a:solidFill>
                            <a:srgbClr val="000000"/>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7F7F7F"/>
                    </a:solidFill>
                  </a:tcPr>
                </a:tc>
                <a:tc>
                  <a:txBody>
                    <a:bodyPr/>
                    <a:lstStyle/>
                    <a:p>
                      <a:pPr algn="ctr"/>
                      <a:r>
                        <a:rPr lang="fr-FR" sz="1600" dirty="0">
                          <a:solidFill>
                            <a:srgbClr val="000000"/>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7F7F7F"/>
                    </a:solidFill>
                  </a:tcPr>
                </a:tc>
                <a:extLst>
                  <a:ext uri="{0D108BD9-81ED-4DB2-BD59-A6C34878D82A}">
                    <a16:rowId xmlns:a16="http://schemas.microsoft.com/office/drawing/2014/main" val="10000"/>
                  </a:ext>
                </a:extLst>
              </a:tr>
              <a:tr h="521613">
                <a:tc>
                  <a:txBody>
                    <a:bodyPr/>
                    <a:lstStyle/>
                    <a:p>
                      <a:pPr algn="ctr"/>
                      <a:r>
                        <a:rPr lang="fr-FR" sz="1600" dirty="0">
                          <a:solidFill>
                            <a:srgbClr val="000000"/>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7F7F7F"/>
                    </a:solidFill>
                  </a:tcPr>
                </a:tc>
                <a:tc>
                  <a:txBody>
                    <a:bodyPr/>
                    <a:lstStyle/>
                    <a:p>
                      <a:pPr algn="ctr"/>
                      <a:r>
                        <a:rPr lang="fr-FR" sz="1600" dirty="0">
                          <a:solidFill>
                            <a:schemeClr val="tx1"/>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bg1">
                        <a:lumMod val="50000"/>
                      </a:schemeClr>
                    </a:solidFill>
                  </a:tcPr>
                </a:tc>
                <a:tc>
                  <a:txBody>
                    <a:bodyPr/>
                    <a:lstStyle/>
                    <a:p>
                      <a:pPr algn="ctr"/>
                      <a:r>
                        <a:rPr lang="fr-FR" sz="1600" dirty="0">
                          <a:solidFill>
                            <a:srgbClr val="000000"/>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bg1">
                        <a:lumMod val="50000"/>
                      </a:schemeClr>
                    </a:solidFill>
                  </a:tcPr>
                </a:tc>
                <a:tc>
                  <a:txBody>
                    <a:bodyPr/>
                    <a:lstStyle/>
                    <a:p>
                      <a:pPr algn="ctr"/>
                      <a:r>
                        <a:rPr lang="fr-FR" sz="1600" dirty="0">
                          <a:solidFill>
                            <a:srgbClr val="000000"/>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7F7F7F"/>
                    </a:solidFill>
                  </a:tcPr>
                </a:tc>
                <a:tc>
                  <a:txBody>
                    <a:bodyPr/>
                    <a:lstStyle/>
                    <a:p>
                      <a:pPr algn="ctr"/>
                      <a:r>
                        <a:rPr lang="fr-FR" sz="1600" dirty="0">
                          <a:solidFill>
                            <a:srgbClr val="000000"/>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7F7F7F"/>
                    </a:solidFill>
                  </a:tcPr>
                </a:tc>
                <a:extLst>
                  <a:ext uri="{0D108BD9-81ED-4DB2-BD59-A6C34878D82A}">
                    <a16:rowId xmlns:a16="http://schemas.microsoft.com/office/drawing/2014/main" val="10001"/>
                  </a:ext>
                </a:extLst>
              </a:tr>
              <a:tr h="521613">
                <a:tc>
                  <a:txBody>
                    <a:bodyPr/>
                    <a:lstStyle/>
                    <a:p>
                      <a:pPr algn="ctr"/>
                      <a:r>
                        <a:rPr lang="fr-FR" sz="1600" dirty="0">
                          <a:solidFill>
                            <a:srgbClr val="000000"/>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7F7F7F"/>
                    </a:solidFill>
                  </a:tcPr>
                </a:tc>
                <a:tc>
                  <a:txBody>
                    <a:bodyPr/>
                    <a:lstStyle/>
                    <a:p>
                      <a:pPr algn="ctr"/>
                      <a:r>
                        <a:rPr lang="fr-FR" sz="1600" dirty="0">
                          <a:solidFill>
                            <a:schemeClr val="tx1"/>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bg1">
                        <a:lumMod val="50000"/>
                      </a:schemeClr>
                    </a:solidFill>
                  </a:tcPr>
                </a:tc>
                <a:tc>
                  <a:txBody>
                    <a:bodyPr/>
                    <a:lstStyle/>
                    <a:p>
                      <a:pPr algn="ctr"/>
                      <a:r>
                        <a:rPr lang="fr-FR" sz="1600" dirty="0">
                          <a:solidFill>
                            <a:srgbClr val="000000"/>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bg1">
                        <a:lumMod val="50000"/>
                      </a:schemeClr>
                    </a:solidFill>
                  </a:tcPr>
                </a:tc>
                <a:tc>
                  <a:txBody>
                    <a:bodyPr/>
                    <a:lstStyle/>
                    <a:p>
                      <a:pPr algn="ctr"/>
                      <a:r>
                        <a:rPr lang="fr-FR" sz="1600" dirty="0">
                          <a:solidFill>
                            <a:srgbClr val="000000"/>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7F7F7F"/>
                    </a:solidFill>
                  </a:tcPr>
                </a:tc>
                <a:tc>
                  <a:txBody>
                    <a:bodyPr/>
                    <a:lstStyle/>
                    <a:p>
                      <a:pPr algn="ctr"/>
                      <a:r>
                        <a:rPr lang="fr-FR" sz="1600" dirty="0">
                          <a:solidFill>
                            <a:srgbClr val="000000"/>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7F7F7F"/>
                    </a:solidFill>
                  </a:tcPr>
                </a:tc>
                <a:extLst>
                  <a:ext uri="{0D108BD9-81ED-4DB2-BD59-A6C34878D82A}">
                    <a16:rowId xmlns:a16="http://schemas.microsoft.com/office/drawing/2014/main" val="10002"/>
                  </a:ext>
                </a:extLst>
              </a:tr>
              <a:tr h="521613">
                <a:tc>
                  <a:txBody>
                    <a:bodyPr/>
                    <a:lstStyle/>
                    <a:p>
                      <a:pPr algn="ctr"/>
                      <a:r>
                        <a:rPr lang="fr-FR" sz="1600" dirty="0">
                          <a:solidFill>
                            <a:srgbClr val="000000"/>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7F7F7F"/>
                    </a:solidFill>
                  </a:tcPr>
                </a:tc>
                <a:tc>
                  <a:txBody>
                    <a:bodyPr/>
                    <a:lstStyle/>
                    <a:p>
                      <a:pPr algn="ctr"/>
                      <a:r>
                        <a:rPr lang="fr-FR" sz="1600" dirty="0">
                          <a:solidFill>
                            <a:srgbClr val="000000"/>
                          </a:solidFill>
                        </a:rPr>
                        <a:t>255</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bg1"/>
                    </a:solidFill>
                  </a:tcPr>
                </a:tc>
                <a:tc>
                  <a:txBody>
                    <a:bodyPr/>
                    <a:lstStyle/>
                    <a:p>
                      <a:pPr algn="ctr"/>
                      <a:r>
                        <a:rPr lang="fr-FR" sz="1600" dirty="0">
                          <a:solidFill>
                            <a:schemeClr val="bg1"/>
                          </a:solidFill>
                        </a:rPr>
                        <a:t>-255</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tx1"/>
                    </a:solidFill>
                  </a:tcPr>
                </a:tc>
                <a:tc>
                  <a:txBody>
                    <a:bodyPr/>
                    <a:lstStyle/>
                    <a:p>
                      <a:pPr algn="ctr"/>
                      <a:r>
                        <a:rPr lang="fr-FR" sz="1600" dirty="0">
                          <a:solidFill>
                            <a:srgbClr val="000000"/>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7F7F7F"/>
                    </a:solidFill>
                  </a:tcPr>
                </a:tc>
                <a:tc>
                  <a:txBody>
                    <a:bodyPr/>
                    <a:lstStyle/>
                    <a:p>
                      <a:pPr algn="ctr"/>
                      <a:r>
                        <a:rPr lang="fr-FR" sz="1600" dirty="0">
                          <a:solidFill>
                            <a:srgbClr val="000000"/>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7F7F7F"/>
                    </a:solidFill>
                  </a:tcPr>
                </a:tc>
                <a:extLst>
                  <a:ext uri="{0D108BD9-81ED-4DB2-BD59-A6C34878D82A}">
                    <a16:rowId xmlns:a16="http://schemas.microsoft.com/office/drawing/2014/main" val="10003"/>
                  </a:ext>
                </a:extLst>
              </a:tr>
              <a:tr h="521613">
                <a:tc>
                  <a:txBody>
                    <a:bodyPr/>
                    <a:lstStyle/>
                    <a:p>
                      <a:pPr algn="ctr"/>
                      <a:r>
                        <a:rPr lang="fr-FR" sz="1600" dirty="0">
                          <a:solidFill>
                            <a:srgbClr val="000000"/>
                          </a:solidFill>
                        </a:rPr>
                        <a:t>255</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FFFFFF"/>
                    </a:solidFill>
                  </a:tcPr>
                </a:tc>
                <a:tc>
                  <a:txBody>
                    <a:bodyPr/>
                    <a:lstStyle/>
                    <a:p>
                      <a:pPr algn="ctr"/>
                      <a:r>
                        <a:rPr lang="fr-FR" sz="1600" dirty="0">
                          <a:solidFill>
                            <a:srgbClr val="FFFFFF"/>
                          </a:solidFill>
                        </a:rPr>
                        <a:t>-255</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tx1"/>
                    </a:solidFill>
                  </a:tcPr>
                </a:tc>
                <a:tc>
                  <a:txBody>
                    <a:bodyPr/>
                    <a:lstStyle/>
                    <a:p>
                      <a:pPr algn="ctr"/>
                      <a:r>
                        <a:rPr lang="fr-FR" sz="1600" dirty="0">
                          <a:solidFill>
                            <a:srgbClr val="000000"/>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bg1">
                        <a:lumMod val="50000"/>
                      </a:schemeClr>
                    </a:solidFill>
                  </a:tcPr>
                </a:tc>
                <a:tc>
                  <a:txBody>
                    <a:bodyPr/>
                    <a:lstStyle/>
                    <a:p>
                      <a:pPr algn="ctr"/>
                      <a:r>
                        <a:rPr lang="fr-FR" sz="1600" dirty="0">
                          <a:solidFill>
                            <a:srgbClr val="000000"/>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bg1">
                        <a:lumMod val="50000"/>
                      </a:schemeClr>
                    </a:solidFill>
                  </a:tcPr>
                </a:tc>
                <a:tc>
                  <a:txBody>
                    <a:bodyPr/>
                    <a:lstStyle/>
                    <a:p>
                      <a:pPr algn="ctr"/>
                      <a:r>
                        <a:rPr lang="fr-FR" sz="1600" dirty="0">
                          <a:solidFill>
                            <a:srgbClr val="000000"/>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bg1">
                        <a:lumMod val="50000"/>
                      </a:schemeClr>
                    </a:solidFill>
                  </a:tcPr>
                </a:tc>
                <a:extLst>
                  <a:ext uri="{0D108BD9-81ED-4DB2-BD59-A6C34878D82A}">
                    <a16:rowId xmlns:a16="http://schemas.microsoft.com/office/drawing/2014/main" val="10004"/>
                  </a:ext>
                </a:extLst>
              </a:tr>
              <a:tr h="521613">
                <a:tc>
                  <a:txBody>
                    <a:bodyPr/>
                    <a:lstStyle/>
                    <a:p>
                      <a:pPr algn="ctr"/>
                      <a:r>
                        <a:rPr lang="fr-FR" sz="1600" dirty="0">
                          <a:solidFill>
                            <a:srgbClr val="FFFFFF"/>
                          </a:solidFill>
                        </a:rPr>
                        <a:t>-255</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tx1"/>
                    </a:solidFill>
                  </a:tcPr>
                </a:tc>
                <a:tc>
                  <a:txBody>
                    <a:bodyPr/>
                    <a:lstStyle/>
                    <a:p>
                      <a:pPr algn="ctr"/>
                      <a:endParaRPr lang="fr-FR" sz="1600" dirty="0">
                        <a:solidFill>
                          <a:srgbClr val="FFFFFF"/>
                        </a:solidFill>
                      </a:endParaRP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bg1">
                        <a:lumMod val="50000"/>
                      </a:schemeClr>
                    </a:solidFill>
                  </a:tcPr>
                </a:tc>
                <a:tc>
                  <a:txBody>
                    <a:bodyPr/>
                    <a:lstStyle/>
                    <a:p>
                      <a:pPr algn="ctr"/>
                      <a:endParaRPr lang="fr-FR" sz="1600" dirty="0">
                        <a:solidFill>
                          <a:srgbClr val="000000"/>
                        </a:solidFill>
                      </a:endParaRP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bg1">
                        <a:lumMod val="50000"/>
                      </a:schemeClr>
                    </a:solidFill>
                  </a:tcPr>
                </a:tc>
                <a:tc>
                  <a:txBody>
                    <a:bodyPr/>
                    <a:lstStyle/>
                    <a:p>
                      <a:pPr algn="ctr"/>
                      <a:endParaRPr lang="fr-FR" sz="1600" dirty="0">
                        <a:solidFill>
                          <a:srgbClr val="000000"/>
                        </a:solidFill>
                      </a:endParaRP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bg1">
                        <a:lumMod val="50000"/>
                      </a:schemeClr>
                    </a:solidFill>
                  </a:tcPr>
                </a:tc>
                <a:tc>
                  <a:txBody>
                    <a:bodyPr/>
                    <a:lstStyle/>
                    <a:p>
                      <a:pPr algn="ctr"/>
                      <a:endParaRPr lang="fr-FR" sz="1600" dirty="0">
                        <a:solidFill>
                          <a:srgbClr val="000000"/>
                        </a:solidFill>
                      </a:endParaRP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bg1">
                        <a:lumMod val="50000"/>
                      </a:schemeClr>
                    </a:solidFill>
                  </a:tcPr>
                </a:tc>
                <a:extLst>
                  <a:ext uri="{0D108BD9-81ED-4DB2-BD59-A6C34878D82A}">
                    <a16:rowId xmlns:a16="http://schemas.microsoft.com/office/drawing/2014/main" val="10005"/>
                  </a:ext>
                </a:extLst>
              </a:tr>
            </a:tbl>
          </a:graphicData>
        </a:graphic>
      </p:graphicFrame>
      <p:sp>
        <p:nvSpPr>
          <p:cNvPr id="48142" name="Rectangle 20">
            <a:extLst>
              <a:ext uri="{FF2B5EF4-FFF2-40B4-BE49-F238E27FC236}">
                <a16:creationId xmlns:a16="http://schemas.microsoft.com/office/drawing/2014/main" id="{FA26DA9F-A02C-43AE-AB3B-16B013477FF7}"/>
              </a:ext>
            </a:extLst>
          </p:cNvPr>
          <p:cNvSpPr>
            <a:spLocks noChangeArrowheads="1"/>
          </p:cNvSpPr>
          <p:nvPr/>
        </p:nvSpPr>
        <p:spPr bwMode="auto">
          <a:xfrm>
            <a:off x="5219700" y="3716338"/>
            <a:ext cx="4921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fr-CA" altLang="en-US" sz="4800">
                <a:latin typeface="Calibri" panose="020F0502020204030204" pitchFamily="34" charset="0"/>
              </a:rPr>
              <a:t>=</a:t>
            </a:r>
            <a:endParaRPr lang="fr-FR" altLang="en-US" sz="4800"/>
          </a:p>
        </p:txBody>
      </p:sp>
      <p:graphicFrame>
        <p:nvGraphicFramePr>
          <p:cNvPr id="25" name="Tableau 24">
            <a:extLst>
              <a:ext uri="{FF2B5EF4-FFF2-40B4-BE49-F238E27FC236}">
                <a16:creationId xmlns:a16="http://schemas.microsoft.com/office/drawing/2014/main" id="{972D1BDA-7162-46E4-874B-5F475464C088}"/>
              </a:ext>
            </a:extLst>
          </p:cNvPr>
          <p:cNvGraphicFramePr>
            <a:graphicFrameLocks noGrp="1"/>
          </p:cNvGraphicFramePr>
          <p:nvPr/>
        </p:nvGraphicFramePr>
        <p:xfrm>
          <a:off x="4277738" y="3753926"/>
          <a:ext cx="595198" cy="1043226"/>
        </p:xfrm>
        <a:graphic>
          <a:graphicData uri="http://schemas.openxmlformats.org/drawingml/2006/table">
            <a:tbl>
              <a:tblPr>
                <a:effectLst>
                  <a:outerShdw blurRad="50800" dist="38100" dir="2700000" algn="tl" rotWithShape="0">
                    <a:srgbClr val="000000">
                      <a:alpha val="43000"/>
                    </a:srgbClr>
                  </a:outerShdw>
                </a:effectLst>
                <a:tableStyleId>{2A488322-F2BA-4B5B-9748-0D474271808F}</a:tableStyleId>
              </a:tblPr>
              <a:tblGrid>
                <a:gridCol w="595198">
                  <a:extLst>
                    <a:ext uri="{9D8B030D-6E8A-4147-A177-3AD203B41FA5}">
                      <a16:colId xmlns:a16="http://schemas.microsoft.com/office/drawing/2014/main" val="20000"/>
                    </a:ext>
                  </a:extLst>
                </a:gridCol>
              </a:tblGrid>
              <a:tr h="521613">
                <a:tc>
                  <a:txBody>
                    <a:bodyPr/>
                    <a:lstStyle/>
                    <a:p>
                      <a:pPr algn="ctr"/>
                      <a:r>
                        <a:rPr lang="fr-FR" sz="1600" dirty="0">
                          <a:solidFill>
                            <a:schemeClr val="bg1"/>
                          </a:solidFill>
                        </a:rPr>
                        <a:t>-1</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tx1"/>
                    </a:solidFill>
                  </a:tcPr>
                </a:tc>
                <a:extLst>
                  <a:ext uri="{0D108BD9-81ED-4DB2-BD59-A6C34878D82A}">
                    <a16:rowId xmlns:a16="http://schemas.microsoft.com/office/drawing/2014/main" val="10000"/>
                  </a:ext>
                </a:extLst>
              </a:tr>
              <a:tr h="521613">
                <a:tc>
                  <a:txBody>
                    <a:bodyPr/>
                    <a:lstStyle/>
                    <a:p>
                      <a:pPr algn="ctr"/>
                      <a:r>
                        <a:rPr lang="fr-FR" sz="1600" dirty="0"/>
                        <a:t>1</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19" name="Picture 18">
            <a:extLst>
              <a:ext uri="{FF2B5EF4-FFF2-40B4-BE49-F238E27FC236}">
                <a16:creationId xmlns:a16="http://schemas.microsoft.com/office/drawing/2014/main" id="{82B72C29-28AF-4297-9CC9-147E12256138}"/>
              </a:ext>
            </a:extLst>
          </p:cNvPr>
          <p:cNvPicPr>
            <a:picLocks noChangeAspect="1"/>
          </p:cNvPicPr>
          <p:nvPr/>
        </p:nvPicPr>
        <p:blipFill>
          <a:blip r:embed="rId4"/>
          <a:stretch>
            <a:fillRect/>
          </a:stretch>
        </p:blipFill>
        <p:spPr>
          <a:xfrm>
            <a:off x="3598263" y="3945277"/>
            <a:ext cx="508006" cy="521613"/>
          </a:xfrm>
          <a:prstGeom prst="rect">
            <a:avLst/>
          </a:prstGeom>
        </p:spPr>
      </p:pic>
      <p:pic>
        <p:nvPicPr>
          <p:cNvPr id="21" name="Picture 20">
            <a:extLst>
              <a:ext uri="{FF2B5EF4-FFF2-40B4-BE49-F238E27FC236}">
                <a16:creationId xmlns:a16="http://schemas.microsoft.com/office/drawing/2014/main" id="{145F0E48-D200-4430-9C1C-E3E0B41C4139}"/>
              </a:ext>
            </a:extLst>
          </p:cNvPr>
          <p:cNvPicPr>
            <a:picLocks noChangeAspect="1"/>
          </p:cNvPicPr>
          <p:nvPr/>
        </p:nvPicPr>
        <p:blipFill>
          <a:blip r:embed="rId4"/>
          <a:stretch>
            <a:fillRect/>
          </a:stretch>
        </p:blipFill>
        <p:spPr>
          <a:xfrm>
            <a:off x="7113588" y="5956300"/>
            <a:ext cx="321586" cy="330200"/>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re 1">
            <a:extLst>
              <a:ext uri="{FF2B5EF4-FFF2-40B4-BE49-F238E27FC236}">
                <a16:creationId xmlns:a16="http://schemas.microsoft.com/office/drawing/2014/main" id="{CE2F8C20-8468-493A-BEC9-4C483C4A9BCC}"/>
              </a:ext>
            </a:extLst>
          </p:cNvPr>
          <p:cNvSpPr>
            <a:spLocks noGrp="1"/>
          </p:cNvSpPr>
          <p:nvPr>
            <p:ph type="title"/>
          </p:nvPr>
        </p:nvSpPr>
        <p:spPr/>
        <p:txBody>
          <a:bodyPr/>
          <a:lstStyle/>
          <a:p>
            <a:r>
              <a:rPr lang="fr-CA" altLang="en-US" dirty="0">
                <a:latin typeface="Arial" panose="020B0604020202020204" pitchFamily="34" charset="0"/>
              </a:rPr>
              <a:t>Corrélation 2D sur un signal unitaire </a:t>
            </a:r>
          </a:p>
        </p:txBody>
      </p:sp>
      <p:sp>
        <p:nvSpPr>
          <p:cNvPr id="48131" name="Espace réservé de la date 3">
            <a:extLst>
              <a:ext uri="{FF2B5EF4-FFF2-40B4-BE49-F238E27FC236}">
                <a16:creationId xmlns:a16="http://schemas.microsoft.com/office/drawing/2014/main" id="{9A3AE9E7-2296-4D38-8972-72142F5A7EF7}"/>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fr-CA" altLang="en-US" sz="1400">
                <a:latin typeface="Calibri" panose="020F0502020204030204" pitchFamily="34" charset="0"/>
              </a:rPr>
              <a:t>IFT 615</a:t>
            </a:r>
            <a:endParaRPr lang="en-US" altLang="ko-KR" sz="1400">
              <a:latin typeface="Calibri" panose="020F0502020204030204" pitchFamily="34" charset="0"/>
            </a:endParaRPr>
          </a:p>
        </p:txBody>
      </p:sp>
      <p:sp>
        <p:nvSpPr>
          <p:cNvPr id="48132" name="Espace réservé du pied de page 4">
            <a:extLst>
              <a:ext uri="{FF2B5EF4-FFF2-40B4-BE49-F238E27FC236}">
                <a16:creationId xmlns:a16="http://schemas.microsoft.com/office/drawing/2014/main" id="{F6C2A2B6-1959-402E-A1FE-EFFB2C9EF47A}"/>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de-DE" altLang="ko-KR" sz="1400" dirty="0">
                <a:latin typeface="Calibri" panose="020F0502020204030204" pitchFamily="34" charset="0"/>
              </a:rPr>
              <a:t>Hugo Larochelle et Froduald Kabanza</a:t>
            </a:r>
            <a:endParaRPr lang="en-US" altLang="ko-KR" sz="1400" dirty="0">
              <a:latin typeface="Calibri" panose="020F0502020204030204" pitchFamily="34" charset="0"/>
            </a:endParaRPr>
          </a:p>
        </p:txBody>
      </p:sp>
      <p:sp>
        <p:nvSpPr>
          <p:cNvPr id="29701" name="Espace réservé du numéro de diapositive 5">
            <a:extLst>
              <a:ext uri="{FF2B5EF4-FFF2-40B4-BE49-F238E27FC236}">
                <a16:creationId xmlns:a16="http://schemas.microsoft.com/office/drawing/2014/main" id="{35FBA7AB-4C92-47FA-9BA4-42E579C4A132}"/>
              </a:ext>
            </a:extLst>
          </p:cNvPr>
          <p:cNvSpPr>
            <a:spLocks noGrp="1"/>
          </p:cNvSpPr>
          <p:nvPr>
            <p:ph type="sldNum" sz="quarter" idx="12"/>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fld id="{F5955861-AA96-444F-A62C-AC7A40948951}" type="slidenum">
              <a:rPr lang="en-US" altLang="ko-KR" sz="1400">
                <a:latin typeface="Calibri" panose="020F0502020204030204" pitchFamily="34" charset="0"/>
              </a:rPr>
              <a:pPr eaLnBrk="1" hangingPunct="1"/>
              <a:t>54</a:t>
            </a:fld>
            <a:endParaRPr lang="en-US" altLang="ko-KR" sz="1400">
              <a:latin typeface="Calibri" panose="020F0502020204030204" pitchFamily="34" charset="0"/>
            </a:endParaRPr>
          </a:p>
        </p:txBody>
      </p:sp>
      <p:pic>
        <p:nvPicPr>
          <p:cNvPr id="4" name="Picture 3" descr="Calendar&#10;&#10;Description automatically generated">
            <a:extLst>
              <a:ext uri="{FF2B5EF4-FFF2-40B4-BE49-F238E27FC236}">
                <a16:creationId xmlns:a16="http://schemas.microsoft.com/office/drawing/2014/main" id="{79631368-296E-4472-AD25-B56B5D2FD111}"/>
              </a:ext>
            </a:extLst>
          </p:cNvPr>
          <p:cNvPicPr>
            <a:picLocks noChangeAspect="1"/>
          </p:cNvPicPr>
          <p:nvPr/>
        </p:nvPicPr>
        <p:blipFill>
          <a:blip r:embed="rId3"/>
          <a:stretch>
            <a:fillRect/>
          </a:stretch>
        </p:blipFill>
        <p:spPr>
          <a:xfrm>
            <a:off x="1600200" y="1218361"/>
            <a:ext cx="6457356" cy="4670052"/>
          </a:xfrm>
          <a:prstGeom prst="rect">
            <a:avLst/>
          </a:prstGeom>
        </p:spPr>
      </p:pic>
      <p:sp>
        <p:nvSpPr>
          <p:cNvPr id="22" name="TextBox 21">
            <a:extLst>
              <a:ext uri="{FF2B5EF4-FFF2-40B4-BE49-F238E27FC236}">
                <a16:creationId xmlns:a16="http://schemas.microsoft.com/office/drawing/2014/main" id="{3CCBA713-134E-4630-98FB-770158B4B774}"/>
              </a:ext>
            </a:extLst>
          </p:cNvPr>
          <p:cNvSpPr txBox="1"/>
          <p:nvPr/>
        </p:nvSpPr>
        <p:spPr>
          <a:xfrm>
            <a:off x="1600200" y="6025157"/>
            <a:ext cx="6292516" cy="261610"/>
          </a:xfrm>
          <a:prstGeom prst="rect">
            <a:avLst/>
          </a:prstGeom>
          <a:noFill/>
        </p:spPr>
        <p:txBody>
          <a:bodyPr wrap="square">
            <a:spAutoFit/>
          </a:bodyPr>
          <a:lstStyle/>
          <a:p>
            <a:r>
              <a:rPr lang="en-US" sz="1100" dirty="0"/>
              <a:t>https://towardsdatascience.com/convolution-vs-correlation-af868b6b4fb5</a:t>
            </a:r>
          </a:p>
        </p:txBody>
      </p:sp>
    </p:spTree>
    <p:extLst>
      <p:ext uri="{BB962C8B-B14F-4D97-AF65-F5344CB8AC3E}">
        <p14:creationId xmlns:p14="http://schemas.microsoft.com/office/powerpoint/2010/main" val="31905517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re 1">
            <a:extLst>
              <a:ext uri="{FF2B5EF4-FFF2-40B4-BE49-F238E27FC236}">
                <a16:creationId xmlns:a16="http://schemas.microsoft.com/office/drawing/2014/main" id="{48727697-AE43-4E4B-B530-A1BE0EE9FA95}"/>
              </a:ext>
            </a:extLst>
          </p:cNvPr>
          <p:cNvSpPr>
            <a:spLocks noGrp="1"/>
          </p:cNvSpPr>
          <p:nvPr>
            <p:ph type="title"/>
          </p:nvPr>
        </p:nvSpPr>
        <p:spPr>
          <a:xfrm>
            <a:off x="420688" y="128031"/>
            <a:ext cx="8229600" cy="865527"/>
          </a:xfrm>
        </p:spPr>
        <p:txBody>
          <a:bodyPr/>
          <a:lstStyle/>
          <a:p>
            <a:r>
              <a:rPr lang="fr-CA" altLang="en-US" dirty="0">
                <a:latin typeface="Arial" panose="020B0604020202020204" pitchFamily="34" charset="0"/>
              </a:rPr>
              <a:t>Convolution 2D</a:t>
            </a:r>
          </a:p>
        </p:txBody>
      </p:sp>
      <p:sp>
        <p:nvSpPr>
          <p:cNvPr id="40962" name="Espace réservé du contenu 2">
            <a:extLst>
              <a:ext uri="{FF2B5EF4-FFF2-40B4-BE49-F238E27FC236}">
                <a16:creationId xmlns:a16="http://schemas.microsoft.com/office/drawing/2014/main" id="{08DAD3BA-7389-48C3-A565-0CC8ACC1502D}"/>
              </a:ext>
            </a:extLst>
          </p:cNvPr>
          <p:cNvSpPr>
            <a:spLocks noGrp="1"/>
          </p:cNvSpPr>
          <p:nvPr>
            <p:ph idx="1"/>
          </p:nvPr>
        </p:nvSpPr>
        <p:spPr>
          <a:xfrm>
            <a:off x="403225" y="878555"/>
            <a:ext cx="8515692" cy="865527"/>
          </a:xfrm>
        </p:spPr>
        <p:txBody>
          <a:bodyPr/>
          <a:lstStyle/>
          <a:p>
            <a:r>
              <a:rPr lang="en-CA" altLang="en-US" dirty="0"/>
              <a:t>La </a:t>
            </a:r>
            <a:r>
              <a:rPr lang="fr-CA" altLang="en-US" b="1" dirty="0"/>
              <a:t>convolution 2D </a:t>
            </a:r>
            <a:r>
              <a:rPr lang="fr-CA" altLang="en-US" dirty="0"/>
              <a:t>revient à une corrélation qu’on appliquerait en prenant comme point de référence des indexes du filtre la dernière rangée et la dernière colonne</a:t>
            </a:r>
          </a:p>
          <a:p>
            <a:pPr>
              <a:buFont typeface="Lucida Grande" pitchFamily="-84" charset="0"/>
              <a:buNone/>
            </a:pPr>
            <a:endParaRPr lang="fr-CA" altLang="en-US" dirty="0"/>
          </a:p>
        </p:txBody>
      </p:sp>
      <p:sp>
        <p:nvSpPr>
          <p:cNvPr id="44035" name="Espace réservé de la date 3">
            <a:extLst>
              <a:ext uri="{FF2B5EF4-FFF2-40B4-BE49-F238E27FC236}">
                <a16:creationId xmlns:a16="http://schemas.microsoft.com/office/drawing/2014/main" id="{4B684EC5-4A60-4872-8B49-25779CD531C0}"/>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fr-CA" altLang="en-US" sz="1400">
                <a:latin typeface="Calibri" panose="020F0502020204030204" pitchFamily="34" charset="0"/>
              </a:rPr>
              <a:t>IFT 615</a:t>
            </a:r>
            <a:endParaRPr lang="en-US" altLang="ko-KR" sz="1400">
              <a:latin typeface="Calibri" panose="020F0502020204030204" pitchFamily="34" charset="0"/>
            </a:endParaRPr>
          </a:p>
        </p:txBody>
      </p:sp>
      <p:sp>
        <p:nvSpPr>
          <p:cNvPr id="44036" name="Espace réservé du pied de page 4">
            <a:extLst>
              <a:ext uri="{FF2B5EF4-FFF2-40B4-BE49-F238E27FC236}">
                <a16:creationId xmlns:a16="http://schemas.microsoft.com/office/drawing/2014/main" id="{ABE6ED16-C2B1-480D-9A30-747CDB7DEC75}"/>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de-DE" altLang="ko-KR" sz="1400" dirty="0">
                <a:latin typeface="Calibri" panose="020F0502020204030204" pitchFamily="34" charset="0"/>
              </a:rPr>
              <a:t>Hugo Larochelle et Froduald Kabanza</a:t>
            </a:r>
            <a:endParaRPr lang="en-US" altLang="ko-KR" sz="1400" dirty="0">
              <a:latin typeface="Calibri" panose="020F0502020204030204" pitchFamily="34" charset="0"/>
            </a:endParaRPr>
          </a:p>
        </p:txBody>
      </p:sp>
      <p:sp>
        <p:nvSpPr>
          <p:cNvPr id="29701" name="Espace réservé du numéro de diapositive 5">
            <a:extLst>
              <a:ext uri="{FF2B5EF4-FFF2-40B4-BE49-F238E27FC236}">
                <a16:creationId xmlns:a16="http://schemas.microsoft.com/office/drawing/2014/main" id="{42B6A5F5-063B-46C5-B61F-C2305754ECAC}"/>
              </a:ext>
            </a:extLst>
          </p:cNvPr>
          <p:cNvSpPr>
            <a:spLocks noGrp="1"/>
          </p:cNvSpPr>
          <p:nvPr>
            <p:ph type="sldNum" sz="quarter" idx="12"/>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fld id="{D411F62A-E8B6-411B-AF89-336EB3A65371}" type="slidenum">
              <a:rPr lang="en-US" altLang="ko-KR" sz="1400">
                <a:latin typeface="Calibri" panose="020F0502020204030204" pitchFamily="34" charset="0"/>
              </a:rPr>
              <a:pPr eaLnBrk="1" hangingPunct="1"/>
              <a:t>55</a:t>
            </a:fld>
            <a:endParaRPr lang="en-US" altLang="ko-KR" sz="1400">
              <a:latin typeface="Calibri" panose="020F0502020204030204" pitchFamily="34" charset="0"/>
            </a:endParaRPr>
          </a:p>
        </p:txBody>
      </p:sp>
      <p:sp>
        <p:nvSpPr>
          <p:cNvPr id="44038" name="Rectangle 3">
            <a:extLst>
              <a:ext uri="{FF2B5EF4-FFF2-40B4-BE49-F238E27FC236}">
                <a16:creationId xmlns:a16="http://schemas.microsoft.com/office/drawing/2014/main" id="{150059CE-407E-4FEB-B322-3BAD04A3589D}"/>
              </a:ext>
            </a:extLst>
          </p:cNvPr>
          <p:cNvSpPr>
            <a:spLocks noChangeArrowheads="1"/>
          </p:cNvSpPr>
          <p:nvPr/>
        </p:nvSpPr>
        <p:spPr bwMode="auto">
          <a:xfrm>
            <a:off x="1476375" y="5407025"/>
            <a:ext cx="1366838" cy="830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fr-CA" altLang="en-US">
                <a:latin typeface="Calibri" panose="020F0502020204030204" pitchFamily="34" charset="0"/>
              </a:rPr>
              <a:t>    </a:t>
            </a:r>
          </a:p>
          <a:p>
            <a:pPr eaLnBrk="1" hangingPunct="1"/>
            <a:r>
              <a:rPr lang="fr-CA" altLang="en-US">
                <a:latin typeface="Calibri" panose="020F0502020204030204" pitchFamily="34" charset="0"/>
              </a:rPr>
              <a:t> </a:t>
            </a:r>
            <a:endParaRPr lang="fr-FR" altLang="en-US"/>
          </a:p>
        </p:txBody>
      </p:sp>
      <p:sp>
        <p:nvSpPr>
          <p:cNvPr id="44039" name="Rectangle 9">
            <a:extLst>
              <a:ext uri="{FF2B5EF4-FFF2-40B4-BE49-F238E27FC236}">
                <a16:creationId xmlns:a16="http://schemas.microsoft.com/office/drawing/2014/main" id="{0AFD423C-2E67-4584-AECB-10499B5DA190}"/>
              </a:ext>
            </a:extLst>
          </p:cNvPr>
          <p:cNvSpPr>
            <a:spLocks noChangeArrowheads="1"/>
          </p:cNvSpPr>
          <p:nvPr/>
        </p:nvSpPr>
        <p:spPr bwMode="auto">
          <a:xfrm>
            <a:off x="3924300" y="4724400"/>
            <a:ext cx="1368425" cy="8318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fr-CA" altLang="en-US">
                <a:latin typeface="Calibri" panose="020F0502020204030204" pitchFamily="34" charset="0"/>
              </a:rPr>
              <a:t>    </a:t>
            </a:r>
          </a:p>
          <a:p>
            <a:pPr eaLnBrk="1" hangingPunct="1"/>
            <a:r>
              <a:rPr lang="fr-CA" altLang="en-US">
                <a:latin typeface="Calibri" panose="020F0502020204030204" pitchFamily="34" charset="0"/>
              </a:rPr>
              <a:t> </a:t>
            </a:r>
            <a:endParaRPr lang="fr-FR" altLang="en-US"/>
          </a:p>
        </p:txBody>
      </p:sp>
      <p:sp>
        <p:nvSpPr>
          <p:cNvPr id="44040" name="Rectangle 10">
            <a:extLst>
              <a:ext uri="{FF2B5EF4-FFF2-40B4-BE49-F238E27FC236}">
                <a16:creationId xmlns:a16="http://schemas.microsoft.com/office/drawing/2014/main" id="{AD082F12-CCC9-43CC-9BE4-057DEF38AE32}"/>
              </a:ext>
            </a:extLst>
          </p:cNvPr>
          <p:cNvSpPr>
            <a:spLocks noChangeArrowheads="1"/>
          </p:cNvSpPr>
          <p:nvPr/>
        </p:nvSpPr>
        <p:spPr bwMode="auto">
          <a:xfrm>
            <a:off x="6588125" y="5445125"/>
            <a:ext cx="1368425" cy="8318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fr-CA" altLang="en-US">
                <a:latin typeface="Calibri" panose="020F0502020204030204" pitchFamily="34" charset="0"/>
              </a:rPr>
              <a:t>    </a:t>
            </a:r>
          </a:p>
          <a:p>
            <a:pPr eaLnBrk="1" hangingPunct="1"/>
            <a:r>
              <a:rPr lang="fr-CA" altLang="en-US">
                <a:latin typeface="Calibri" panose="020F0502020204030204" pitchFamily="34" charset="0"/>
              </a:rPr>
              <a:t> </a:t>
            </a:r>
            <a:endParaRPr lang="fr-FR" altLang="en-US"/>
          </a:p>
        </p:txBody>
      </p:sp>
      <p:pic>
        <p:nvPicPr>
          <p:cNvPr id="44041" name="Image 5">
            <a:extLst>
              <a:ext uri="{FF2B5EF4-FFF2-40B4-BE49-F238E27FC236}">
                <a16:creationId xmlns:a16="http://schemas.microsoft.com/office/drawing/2014/main" id="{B2CF5ACD-8706-44E3-8460-462296B11BB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5516563"/>
            <a:ext cx="3810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2" name="Image 6">
            <a:extLst>
              <a:ext uri="{FF2B5EF4-FFF2-40B4-BE49-F238E27FC236}">
                <a16:creationId xmlns:a16="http://schemas.microsoft.com/office/drawing/2014/main" id="{27AE4603-2D1B-40E0-8E04-96BE394474E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5516563"/>
            <a:ext cx="4572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3" name="Image 7">
            <a:extLst>
              <a:ext uri="{FF2B5EF4-FFF2-40B4-BE49-F238E27FC236}">
                <a16:creationId xmlns:a16="http://schemas.microsoft.com/office/drawing/2014/main" id="{771C8CDD-F9F6-4158-BB12-04E8C551B9B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164388" y="5516563"/>
            <a:ext cx="1778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4" name="Image 15">
            <a:extLst>
              <a:ext uri="{FF2B5EF4-FFF2-40B4-BE49-F238E27FC236}">
                <a16:creationId xmlns:a16="http://schemas.microsoft.com/office/drawing/2014/main" id="{4D6502AC-E8E3-455B-95AD-37DAB539E45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32588" y="5445125"/>
            <a:ext cx="3810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5" name="Image 16">
            <a:extLst>
              <a:ext uri="{FF2B5EF4-FFF2-40B4-BE49-F238E27FC236}">
                <a16:creationId xmlns:a16="http://schemas.microsoft.com/office/drawing/2014/main" id="{49D67DA6-A58E-47B0-9B80-3B05890D8DA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80288" y="5445125"/>
            <a:ext cx="4572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Grouper 18">
            <a:extLst>
              <a:ext uri="{FF2B5EF4-FFF2-40B4-BE49-F238E27FC236}">
                <a16:creationId xmlns:a16="http://schemas.microsoft.com/office/drawing/2014/main" id="{6144D960-6B4D-45AE-972D-A984DA4512EC}"/>
              </a:ext>
            </a:extLst>
          </p:cNvPr>
          <p:cNvGrpSpPr>
            <a:grpSpLocks/>
          </p:cNvGrpSpPr>
          <p:nvPr/>
        </p:nvGrpSpPr>
        <p:grpSpPr bwMode="auto">
          <a:xfrm>
            <a:off x="3563938" y="2457712"/>
            <a:ext cx="4044951" cy="1998400"/>
            <a:chOff x="3275856" y="2457527"/>
            <a:chExt cx="4045325" cy="1998308"/>
          </a:xfrm>
        </p:grpSpPr>
        <p:sp>
          <p:nvSpPr>
            <p:cNvPr id="9" name="Forme libre 8">
              <a:extLst>
                <a:ext uri="{FF2B5EF4-FFF2-40B4-BE49-F238E27FC236}">
                  <a16:creationId xmlns:a16="http://schemas.microsoft.com/office/drawing/2014/main" id="{4729A116-3E47-45DE-BA87-55A1E7EA22F6}"/>
                </a:ext>
              </a:extLst>
            </p:cNvPr>
            <p:cNvSpPr>
              <a:spLocks/>
            </p:cNvSpPr>
            <p:nvPr/>
          </p:nvSpPr>
          <p:spPr bwMode="auto">
            <a:xfrm>
              <a:off x="3531466" y="2728714"/>
              <a:ext cx="1368552" cy="1168348"/>
            </a:xfrm>
            <a:custGeom>
              <a:avLst/>
              <a:gdLst>
                <a:gd name="T0" fmla="*/ 0 w 1185333"/>
                <a:gd name="T1" fmla="*/ 1404873 h 1044222"/>
                <a:gd name="T2" fmla="*/ 225597 w 1185333"/>
                <a:gd name="T3" fmla="*/ 531574 h 1044222"/>
                <a:gd name="T4" fmla="*/ 1184385 w 1185333"/>
                <a:gd name="T5" fmla="*/ 0 h 1044222"/>
                <a:gd name="T6" fmla="*/ 0 60000 65536"/>
                <a:gd name="T7" fmla="*/ 0 60000 65536"/>
                <a:gd name="T8" fmla="*/ 0 60000 65536"/>
              </a:gdLst>
              <a:ahLst/>
              <a:cxnLst>
                <a:cxn ang="T6">
                  <a:pos x="T0" y="T1"/>
                </a:cxn>
                <a:cxn ang="T7">
                  <a:pos x="T2" y="T3"/>
                </a:cxn>
                <a:cxn ang="T8">
                  <a:pos x="T4" y="T5"/>
                </a:cxn>
              </a:cxnLst>
              <a:rect l="0" t="0" r="r" b="b"/>
              <a:pathLst>
                <a:path w="1185333" h="1044222">
                  <a:moveTo>
                    <a:pt x="0" y="1044222"/>
                  </a:moveTo>
                  <a:cubicBezTo>
                    <a:pt x="14111" y="806685"/>
                    <a:pt x="28223" y="569148"/>
                    <a:pt x="225778" y="395111"/>
                  </a:cubicBezTo>
                  <a:cubicBezTo>
                    <a:pt x="423333" y="221074"/>
                    <a:pt x="1185333" y="0"/>
                    <a:pt x="1185333" y="0"/>
                  </a:cubicBezTo>
                </a:path>
              </a:pathLst>
            </a:custGeom>
            <a:noFill/>
            <a:ln w="38100" cap="flat" cmpd="sng">
              <a:solidFill>
                <a:schemeClr val="accent1"/>
              </a:solidFill>
              <a:prstDash val="solid"/>
              <a:round/>
              <a:headEnd type="triangle" w="med" len="med"/>
              <a:tailEnd type="none" w="med" len="me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12" name="Ellipse 11">
              <a:extLst>
                <a:ext uri="{FF2B5EF4-FFF2-40B4-BE49-F238E27FC236}">
                  <a16:creationId xmlns:a16="http://schemas.microsoft.com/office/drawing/2014/main" id="{5EBD9A04-01C7-4563-A22A-E3B81B148839}"/>
                </a:ext>
              </a:extLst>
            </p:cNvPr>
            <p:cNvSpPr>
              <a:spLocks noChangeArrowheads="1"/>
            </p:cNvSpPr>
            <p:nvPr/>
          </p:nvSpPr>
          <p:spPr bwMode="auto">
            <a:xfrm>
              <a:off x="3275856" y="3933571"/>
              <a:ext cx="522335" cy="522264"/>
            </a:xfrm>
            <a:prstGeom prst="ellipse">
              <a:avLst/>
            </a:prstGeom>
            <a:noFill/>
            <a:ln w="38100">
              <a:solidFill>
                <a:srgbClr val="4A7EBB"/>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fr-FR">
                <a:solidFill>
                  <a:schemeClr val="lt1"/>
                </a:solidFill>
                <a:latin typeface="+mn-lt"/>
                <a:ea typeface="+mn-ea"/>
              </a:endParaRPr>
            </a:p>
          </p:txBody>
        </p:sp>
        <p:sp>
          <p:nvSpPr>
            <p:cNvPr id="44058" name="Rectangle 12">
              <a:extLst>
                <a:ext uri="{FF2B5EF4-FFF2-40B4-BE49-F238E27FC236}">
                  <a16:creationId xmlns:a16="http://schemas.microsoft.com/office/drawing/2014/main" id="{9AE8B0DE-1700-47E7-AC21-85123C05299B}"/>
                </a:ext>
              </a:extLst>
            </p:cNvPr>
            <p:cNvSpPr>
              <a:spLocks noChangeArrowheads="1"/>
            </p:cNvSpPr>
            <p:nvPr/>
          </p:nvSpPr>
          <p:spPr bwMode="auto">
            <a:xfrm>
              <a:off x="4904947" y="2457527"/>
              <a:ext cx="241623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fr-CA" altLang="en-US" sz="1800" dirty="0">
                  <a:latin typeface="Calibri" panose="020F0502020204030204" pitchFamily="34" charset="0"/>
                </a:rPr>
                <a:t>symbole mathématique</a:t>
              </a:r>
            </a:p>
            <a:p>
              <a:pPr eaLnBrk="1" hangingPunct="1"/>
              <a:r>
                <a:rPr lang="fr-CA" altLang="en-US" sz="1800" dirty="0">
                  <a:latin typeface="Calibri" panose="020F0502020204030204" pitchFamily="34" charset="0"/>
                </a:rPr>
                <a:t>de la convolution</a:t>
              </a:r>
              <a:endParaRPr lang="fr-FR" altLang="en-US" sz="1800" dirty="0"/>
            </a:p>
          </p:txBody>
        </p:sp>
      </p:grpSp>
      <p:grpSp>
        <p:nvGrpSpPr>
          <p:cNvPr id="18" name="Grouper 17">
            <a:extLst>
              <a:ext uri="{FF2B5EF4-FFF2-40B4-BE49-F238E27FC236}">
                <a16:creationId xmlns:a16="http://schemas.microsoft.com/office/drawing/2014/main" id="{DBD8ADEE-1FF9-4E95-9558-9A5F93391CDF}"/>
              </a:ext>
            </a:extLst>
          </p:cNvPr>
          <p:cNvGrpSpPr>
            <a:grpSpLocks/>
          </p:cNvGrpSpPr>
          <p:nvPr/>
        </p:nvGrpSpPr>
        <p:grpSpPr bwMode="auto">
          <a:xfrm>
            <a:off x="2916238" y="5373688"/>
            <a:ext cx="2160587" cy="1077912"/>
            <a:chOff x="2555776" y="5373216"/>
            <a:chExt cx="2160240" cy="1078379"/>
          </a:xfrm>
        </p:grpSpPr>
        <p:sp>
          <p:nvSpPr>
            <p:cNvPr id="22" name="Ellipse 21">
              <a:extLst>
                <a:ext uri="{FF2B5EF4-FFF2-40B4-BE49-F238E27FC236}">
                  <a16:creationId xmlns:a16="http://schemas.microsoft.com/office/drawing/2014/main" id="{D32B712E-D055-47D1-BF51-486AE71EA16C}"/>
                </a:ext>
              </a:extLst>
            </p:cNvPr>
            <p:cNvSpPr>
              <a:spLocks noChangeArrowheads="1"/>
            </p:cNvSpPr>
            <p:nvPr/>
          </p:nvSpPr>
          <p:spPr bwMode="auto">
            <a:xfrm>
              <a:off x="4141433" y="5373216"/>
              <a:ext cx="574583" cy="574924"/>
            </a:xfrm>
            <a:prstGeom prst="ellipse">
              <a:avLst/>
            </a:prstGeom>
            <a:noFill/>
            <a:ln w="38100">
              <a:solidFill>
                <a:srgbClr val="4A7EBB"/>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fr-FR">
                <a:solidFill>
                  <a:schemeClr val="lt1"/>
                </a:solidFill>
                <a:latin typeface="+mn-lt"/>
                <a:ea typeface="+mn-ea"/>
              </a:endParaRPr>
            </a:p>
          </p:txBody>
        </p:sp>
        <p:sp>
          <p:nvSpPr>
            <p:cNvPr id="44054" name="Rectangle 22">
              <a:extLst>
                <a:ext uri="{FF2B5EF4-FFF2-40B4-BE49-F238E27FC236}">
                  <a16:creationId xmlns:a16="http://schemas.microsoft.com/office/drawing/2014/main" id="{0AEF77B4-E14B-4774-90D0-15667F5EABE5}"/>
                </a:ext>
              </a:extLst>
            </p:cNvPr>
            <p:cNvSpPr>
              <a:spLocks noChangeArrowheads="1"/>
            </p:cNvSpPr>
            <p:nvPr/>
          </p:nvSpPr>
          <p:spPr bwMode="auto">
            <a:xfrm>
              <a:off x="2555776" y="5805264"/>
              <a:ext cx="94276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fr-CA" altLang="en-US" sz="1800" b="1">
                  <a:latin typeface="Calibri" panose="020F0502020204030204" pitchFamily="34" charset="0"/>
                </a:rPr>
                <a:t>filtre</a:t>
              </a:r>
              <a:r>
                <a:rPr lang="fr-CA" altLang="en-US" sz="1800">
                  <a:latin typeface="Calibri" panose="020F0502020204030204" pitchFamily="34" charset="0"/>
                </a:rPr>
                <a:t> ou</a:t>
              </a:r>
            </a:p>
            <a:p>
              <a:pPr eaLnBrk="1" hangingPunct="1"/>
              <a:r>
                <a:rPr lang="fr-CA" altLang="en-US" sz="1800" b="1">
                  <a:latin typeface="Calibri" panose="020F0502020204030204" pitchFamily="34" charset="0"/>
                </a:rPr>
                <a:t>noyau</a:t>
              </a:r>
              <a:endParaRPr lang="fr-FR" altLang="en-US" sz="1800" b="1"/>
            </a:p>
          </p:txBody>
        </p:sp>
        <p:cxnSp>
          <p:nvCxnSpPr>
            <p:cNvPr id="15" name="Connecteur droit avec flèche 14">
              <a:extLst>
                <a:ext uri="{FF2B5EF4-FFF2-40B4-BE49-F238E27FC236}">
                  <a16:creationId xmlns:a16="http://schemas.microsoft.com/office/drawing/2014/main" id="{ADEB38ED-F13E-42FC-806E-3F76AFF8F812}"/>
                </a:ext>
              </a:extLst>
            </p:cNvPr>
            <p:cNvCxnSpPr>
              <a:cxnSpLocks noChangeShapeType="1"/>
              <a:endCxn id="22" idx="2"/>
            </p:cNvCxnSpPr>
            <p:nvPr/>
          </p:nvCxnSpPr>
          <p:spPr bwMode="auto">
            <a:xfrm flipV="1">
              <a:off x="3492251" y="5660677"/>
              <a:ext cx="649183" cy="431987"/>
            </a:xfrm>
            <a:prstGeom prst="straightConnector1">
              <a:avLst/>
            </a:prstGeom>
            <a:noFill/>
            <a:ln w="38100">
              <a:solidFill>
                <a:schemeClr val="accent1"/>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graphicFrame>
        <p:nvGraphicFramePr>
          <p:cNvPr id="27" name="Tableau 26">
            <a:extLst>
              <a:ext uri="{FF2B5EF4-FFF2-40B4-BE49-F238E27FC236}">
                <a16:creationId xmlns:a16="http://schemas.microsoft.com/office/drawing/2014/main" id="{9B63A878-6193-4C01-BD3C-42A48CC8B2A1}"/>
              </a:ext>
            </a:extLst>
          </p:cNvPr>
          <p:cNvGraphicFramePr>
            <a:graphicFrameLocks noGrp="1"/>
          </p:cNvGraphicFramePr>
          <p:nvPr/>
        </p:nvGraphicFramePr>
        <p:xfrm>
          <a:off x="4277738" y="3753926"/>
          <a:ext cx="1190396" cy="1043226"/>
        </p:xfrm>
        <a:graphic>
          <a:graphicData uri="http://schemas.openxmlformats.org/drawingml/2006/table">
            <a:tbl>
              <a:tblPr>
                <a:effectLst>
                  <a:outerShdw blurRad="50800" dist="38100" dir="2700000" algn="tl" rotWithShape="0">
                    <a:srgbClr val="000000">
                      <a:alpha val="43000"/>
                    </a:srgbClr>
                  </a:outerShdw>
                </a:effectLst>
                <a:tableStyleId>{2A488322-F2BA-4B5B-9748-0D474271808F}</a:tableStyleId>
              </a:tblPr>
              <a:tblGrid>
                <a:gridCol w="595198">
                  <a:extLst>
                    <a:ext uri="{9D8B030D-6E8A-4147-A177-3AD203B41FA5}">
                      <a16:colId xmlns:a16="http://schemas.microsoft.com/office/drawing/2014/main" val="20000"/>
                    </a:ext>
                  </a:extLst>
                </a:gridCol>
                <a:gridCol w="595198">
                  <a:extLst>
                    <a:ext uri="{9D8B030D-6E8A-4147-A177-3AD203B41FA5}">
                      <a16:colId xmlns:a16="http://schemas.microsoft.com/office/drawing/2014/main" val="20001"/>
                    </a:ext>
                  </a:extLst>
                </a:gridCol>
              </a:tblGrid>
              <a:tr h="521613">
                <a:tc>
                  <a:txBody>
                    <a:bodyPr/>
                    <a:lstStyle/>
                    <a:p>
                      <a:pPr algn="ctr"/>
                      <a:r>
                        <a:rPr lang="fr-FR" sz="1600" dirty="0">
                          <a:solidFill>
                            <a:schemeClr val="bg1"/>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tx1"/>
                    </a:solidFill>
                  </a:tcPr>
                </a:tc>
                <a:tc>
                  <a:txBody>
                    <a:bodyPr/>
                    <a:lstStyle/>
                    <a:p>
                      <a:pPr algn="ctr"/>
                      <a:r>
                        <a:rPr lang="fr-FR" sz="1600" dirty="0"/>
                        <a:t>0.5</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tcPr>
                </a:tc>
                <a:extLst>
                  <a:ext uri="{0D108BD9-81ED-4DB2-BD59-A6C34878D82A}">
                    <a16:rowId xmlns:a16="http://schemas.microsoft.com/office/drawing/2014/main" val="10000"/>
                  </a:ext>
                </a:extLst>
              </a:tr>
              <a:tr h="521613">
                <a:tc>
                  <a:txBody>
                    <a:bodyPr/>
                    <a:lstStyle/>
                    <a:p>
                      <a:pPr algn="ctr"/>
                      <a:r>
                        <a:rPr lang="fr-FR" sz="1600" dirty="0"/>
                        <a:t>0.5</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extLst>
                  <a:ext uri="{0D108BD9-81ED-4DB2-BD59-A6C34878D82A}">
                    <a16:rowId xmlns:a16="http://schemas.microsoft.com/office/drawing/2014/main" val="10001"/>
                  </a:ext>
                </a:extLst>
              </a:tr>
            </a:tbl>
          </a:graphicData>
        </a:graphic>
      </p:graphicFrame>
      <p:graphicFrame>
        <p:nvGraphicFramePr>
          <p:cNvPr id="28" name="Tableau 27">
            <a:extLst>
              <a:ext uri="{FF2B5EF4-FFF2-40B4-BE49-F238E27FC236}">
                <a16:creationId xmlns:a16="http://schemas.microsoft.com/office/drawing/2014/main" id="{FF961855-AAB5-48B6-8C24-8DDF10F452D1}"/>
              </a:ext>
            </a:extLst>
          </p:cNvPr>
          <p:cNvGraphicFramePr>
            <a:graphicFrameLocks noGrp="1"/>
          </p:cNvGraphicFramePr>
          <p:nvPr/>
        </p:nvGraphicFramePr>
        <p:xfrm>
          <a:off x="6079640" y="3140968"/>
          <a:ext cx="2380792" cy="2086452"/>
        </p:xfrm>
        <a:graphic>
          <a:graphicData uri="http://schemas.openxmlformats.org/drawingml/2006/table">
            <a:tbl>
              <a:tblPr>
                <a:effectLst>
                  <a:outerShdw blurRad="50800" dist="38100" dir="2700000" algn="tl" rotWithShape="0">
                    <a:srgbClr val="000000">
                      <a:alpha val="43000"/>
                    </a:srgbClr>
                  </a:outerShdw>
                </a:effectLst>
                <a:tableStyleId>{2A488322-F2BA-4B5B-9748-0D474271808F}</a:tableStyleId>
              </a:tblPr>
              <a:tblGrid>
                <a:gridCol w="595198">
                  <a:extLst>
                    <a:ext uri="{9D8B030D-6E8A-4147-A177-3AD203B41FA5}">
                      <a16:colId xmlns:a16="http://schemas.microsoft.com/office/drawing/2014/main" val="20000"/>
                    </a:ext>
                  </a:extLst>
                </a:gridCol>
                <a:gridCol w="595198">
                  <a:extLst>
                    <a:ext uri="{9D8B030D-6E8A-4147-A177-3AD203B41FA5}">
                      <a16:colId xmlns:a16="http://schemas.microsoft.com/office/drawing/2014/main" val="20001"/>
                    </a:ext>
                  </a:extLst>
                </a:gridCol>
                <a:gridCol w="595198">
                  <a:extLst>
                    <a:ext uri="{9D8B030D-6E8A-4147-A177-3AD203B41FA5}">
                      <a16:colId xmlns:a16="http://schemas.microsoft.com/office/drawing/2014/main" val="20002"/>
                    </a:ext>
                  </a:extLst>
                </a:gridCol>
                <a:gridCol w="595198">
                  <a:extLst>
                    <a:ext uri="{9D8B030D-6E8A-4147-A177-3AD203B41FA5}">
                      <a16:colId xmlns:a16="http://schemas.microsoft.com/office/drawing/2014/main" val="20003"/>
                    </a:ext>
                  </a:extLst>
                </a:gridCol>
              </a:tblGrid>
              <a:tr h="521613">
                <a:tc>
                  <a:txBody>
                    <a:bodyPr/>
                    <a:lstStyle/>
                    <a:p>
                      <a:pPr algn="ctr"/>
                      <a:r>
                        <a:rPr lang="fr-FR" sz="1600" dirty="0">
                          <a:solidFill>
                            <a:schemeClr val="bg1"/>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tx1"/>
                    </a:solidFill>
                  </a:tcPr>
                </a:tc>
                <a:tc>
                  <a:txBody>
                    <a:bodyPr/>
                    <a:lstStyle/>
                    <a:p>
                      <a:pPr algn="ctr"/>
                      <a:r>
                        <a:rPr lang="fr-FR" sz="1600" dirty="0">
                          <a:solidFill>
                            <a:schemeClr val="tx1"/>
                          </a:solidFill>
                        </a:rPr>
                        <a:t>128</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bg1">
                        <a:lumMod val="50000"/>
                      </a:schemeClr>
                    </a:solidFill>
                  </a:tcPr>
                </a:tc>
                <a:tc>
                  <a:txBody>
                    <a:bodyPr/>
                    <a:lstStyle/>
                    <a:p>
                      <a:pPr algn="ctr"/>
                      <a:r>
                        <a:rPr lang="fr-FR" sz="1600" dirty="0">
                          <a:solidFill>
                            <a:schemeClr val="tx1"/>
                          </a:solidFill>
                        </a:rPr>
                        <a:t>128</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bg1">
                        <a:lumMod val="50000"/>
                      </a:schemeClr>
                    </a:solidFill>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extLst>
                  <a:ext uri="{0D108BD9-81ED-4DB2-BD59-A6C34878D82A}">
                    <a16:rowId xmlns:a16="http://schemas.microsoft.com/office/drawing/2014/main" val="10000"/>
                  </a:ext>
                </a:extLst>
              </a:tr>
              <a:tr h="521613">
                <a:tc>
                  <a:txBody>
                    <a:bodyPr/>
                    <a:lstStyle/>
                    <a:p>
                      <a:pPr algn="ctr"/>
                      <a:r>
                        <a:rPr lang="fr-FR" sz="1600" dirty="0">
                          <a:solidFill>
                            <a:schemeClr val="bg1"/>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tx1"/>
                    </a:solidFill>
                  </a:tcPr>
                </a:tc>
                <a:tc>
                  <a:txBody>
                    <a:bodyPr/>
                    <a:lstStyle/>
                    <a:p>
                      <a:pPr algn="ctr"/>
                      <a:r>
                        <a:rPr lang="fr-FR" sz="1600" dirty="0">
                          <a:solidFill>
                            <a:schemeClr val="tx1"/>
                          </a:solidFill>
                        </a:rPr>
                        <a:t>128</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bg1">
                        <a:lumMod val="50000"/>
                      </a:schemeClr>
                    </a:solidFill>
                  </a:tcPr>
                </a:tc>
                <a:tc>
                  <a:txBody>
                    <a:bodyPr/>
                    <a:lstStyle/>
                    <a:p>
                      <a:pPr algn="ctr"/>
                      <a:r>
                        <a:rPr lang="fr-FR" sz="1600">
                          <a:solidFill>
                            <a:schemeClr val="tx1"/>
                          </a:solidFill>
                        </a:rPr>
                        <a:t>128</a:t>
                      </a:r>
                      <a:endParaRPr lang="fr-FR" sz="1600" dirty="0">
                        <a:solidFill>
                          <a:schemeClr val="tx1"/>
                        </a:solidFill>
                      </a:endParaRP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bg1">
                        <a:lumMod val="50000"/>
                      </a:schemeClr>
                    </a:solidFill>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extLst>
                  <a:ext uri="{0D108BD9-81ED-4DB2-BD59-A6C34878D82A}">
                    <a16:rowId xmlns:a16="http://schemas.microsoft.com/office/drawing/2014/main" val="10001"/>
                  </a:ext>
                </a:extLst>
              </a:tr>
              <a:tr h="521613">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tc>
                  <a:txBody>
                    <a:bodyPr/>
                    <a:lstStyle/>
                    <a:p>
                      <a:pPr algn="ctr"/>
                      <a:r>
                        <a:rPr lang="fr-FR" sz="1600" dirty="0"/>
                        <a:t>255</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extLst>
                  <a:ext uri="{0D108BD9-81ED-4DB2-BD59-A6C34878D82A}">
                    <a16:rowId xmlns:a16="http://schemas.microsoft.com/office/drawing/2014/main" val="10002"/>
                  </a:ext>
                </a:extLst>
              </a:tr>
              <a:tr h="521613">
                <a:tc>
                  <a:txBody>
                    <a:bodyPr/>
                    <a:lstStyle/>
                    <a:p>
                      <a:pPr algn="ctr"/>
                      <a:r>
                        <a:rPr lang="fr-FR" sz="1600" dirty="0"/>
                        <a:t>255</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extLst>
                  <a:ext uri="{0D108BD9-81ED-4DB2-BD59-A6C34878D82A}">
                    <a16:rowId xmlns:a16="http://schemas.microsoft.com/office/drawing/2014/main" val="10003"/>
                  </a:ext>
                </a:extLst>
              </a:tr>
            </a:tbl>
          </a:graphicData>
        </a:graphic>
      </p:graphicFrame>
      <p:sp>
        <p:nvSpPr>
          <p:cNvPr id="44050" name="Rectangle 4">
            <a:extLst>
              <a:ext uri="{FF2B5EF4-FFF2-40B4-BE49-F238E27FC236}">
                <a16:creationId xmlns:a16="http://schemas.microsoft.com/office/drawing/2014/main" id="{260DFF21-06B7-43FA-8B53-F7790547C527}"/>
              </a:ext>
            </a:extLst>
          </p:cNvPr>
          <p:cNvSpPr>
            <a:spLocks noChangeArrowheads="1"/>
          </p:cNvSpPr>
          <p:nvPr/>
        </p:nvSpPr>
        <p:spPr bwMode="auto">
          <a:xfrm>
            <a:off x="5592763" y="3716338"/>
            <a:ext cx="4921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fr-CA" altLang="en-US" sz="4800">
                <a:latin typeface="Calibri" panose="020F0502020204030204" pitchFamily="34" charset="0"/>
              </a:rPr>
              <a:t>=</a:t>
            </a:r>
            <a:endParaRPr lang="fr-FR" altLang="en-US" sz="4800"/>
          </a:p>
        </p:txBody>
      </p:sp>
      <p:pic>
        <p:nvPicPr>
          <p:cNvPr id="44051" name="Image 13">
            <a:extLst>
              <a:ext uri="{FF2B5EF4-FFF2-40B4-BE49-F238E27FC236}">
                <a16:creationId xmlns:a16="http://schemas.microsoft.com/office/drawing/2014/main" id="{41039233-7AB1-4C3C-BD29-B85335A0324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35375" y="4005263"/>
            <a:ext cx="3556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2" name="Tableau 31">
            <a:extLst>
              <a:ext uri="{FF2B5EF4-FFF2-40B4-BE49-F238E27FC236}">
                <a16:creationId xmlns:a16="http://schemas.microsoft.com/office/drawing/2014/main" id="{43597553-AFD2-4BD1-B96C-8371E1550FB2}"/>
              </a:ext>
            </a:extLst>
          </p:cNvPr>
          <p:cNvGraphicFramePr>
            <a:graphicFrameLocks noGrp="1"/>
          </p:cNvGraphicFramePr>
          <p:nvPr/>
        </p:nvGraphicFramePr>
        <p:xfrm>
          <a:off x="443882" y="2765151"/>
          <a:ext cx="2975990" cy="2608065"/>
        </p:xfrm>
        <a:graphic>
          <a:graphicData uri="http://schemas.openxmlformats.org/drawingml/2006/table">
            <a:tbl>
              <a:tblPr>
                <a:effectLst>
                  <a:outerShdw blurRad="50800" dist="38100" dir="2700000" algn="tl" rotWithShape="0">
                    <a:srgbClr val="000000">
                      <a:alpha val="43000"/>
                    </a:srgbClr>
                  </a:outerShdw>
                </a:effectLst>
                <a:tableStyleId>{2A488322-F2BA-4B5B-9748-0D474271808F}</a:tableStyleId>
              </a:tblPr>
              <a:tblGrid>
                <a:gridCol w="595198">
                  <a:extLst>
                    <a:ext uri="{9D8B030D-6E8A-4147-A177-3AD203B41FA5}">
                      <a16:colId xmlns:a16="http://schemas.microsoft.com/office/drawing/2014/main" val="20000"/>
                    </a:ext>
                  </a:extLst>
                </a:gridCol>
                <a:gridCol w="595198">
                  <a:extLst>
                    <a:ext uri="{9D8B030D-6E8A-4147-A177-3AD203B41FA5}">
                      <a16:colId xmlns:a16="http://schemas.microsoft.com/office/drawing/2014/main" val="20001"/>
                    </a:ext>
                  </a:extLst>
                </a:gridCol>
                <a:gridCol w="595198">
                  <a:extLst>
                    <a:ext uri="{9D8B030D-6E8A-4147-A177-3AD203B41FA5}">
                      <a16:colId xmlns:a16="http://schemas.microsoft.com/office/drawing/2014/main" val="20002"/>
                    </a:ext>
                  </a:extLst>
                </a:gridCol>
                <a:gridCol w="595198">
                  <a:extLst>
                    <a:ext uri="{9D8B030D-6E8A-4147-A177-3AD203B41FA5}">
                      <a16:colId xmlns:a16="http://schemas.microsoft.com/office/drawing/2014/main" val="20003"/>
                    </a:ext>
                  </a:extLst>
                </a:gridCol>
                <a:gridCol w="595198">
                  <a:extLst>
                    <a:ext uri="{9D8B030D-6E8A-4147-A177-3AD203B41FA5}">
                      <a16:colId xmlns:a16="http://schemas.microsoft.com/office/drawing/2014/main" val="20004"/>
                    </a:ext>
                  </a:extLst>
                </a:gridCol>
              </a:tblGrid>
              <a:tr h="521613">
                <a:tc>
                  <a:txBody>
                    <a:bodyPr/>
                    <a:lstStyle/>
                    <a:p>
                      <a:pPr algn="ctr"/>
                      <a:r>
                        <a:rPr lang="fr-FR" sz="1600" dirty="0">
                          <a:solidFill>
                            <a:schemeClr val="bg1"/>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tx1"/>
                    </a:solidFill>
                  </a:tcPr>
                </a:tc>
                <a:tc>
                  <a:txBody>
                    <a:bodyPr/>
                    <a:lstStyle/>
                    <a:p>
                      <a:pPr algn="ctr"/>
                      <a:r>
                        <a:rPr lang="fr-FR" sz="1600" dirty="0">
                          <a:solidFill>
                            <a:schemeClr val="bg1"/>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tx1"/>
                    </a:solidFill>
                  </a:tcPr>
                </a:tc>
                <a:tc>
                  <a:txBody>
                    <a:bodyPr/>
                    <a:lstStyle/>
                    <a:p>
                      <a:pPr algn="ctr"/>
                      <a:r>
                        <a:rPr lang="fr-FR" sz="1600" dirty="0"/>
                        <a:t>255</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extLst>
                  <a:ext uri="{0D108BD9-81ED-4DB2-BD59-A6C34878D82A}">
                    <a16:rowId xmlns:a16="http://schemas.microsoft.com/office/drawing/2014/main" val="10000"/>
                  </a:ext>
                </a:extLst>
              </a:tr>
              <a:tr h="521613">
                <a:tc>
                  <a:txBody>
                    <a:bodyPr/>
                    <a:lstStyle/>
                    <a:p>
                      <a:pPr algn="ctr"/>
                      <a:r>
                        <a:rPr lang="fr-FR" sz="1600" dirty="0">
                          <a:solidFill>
                            <a:schemeClr val="bg1"/>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tx1"/>
                    </a:solidFill>
                  </a:tcPr>
                </a:tc>
                <a:tc>
                  <a:txBody>
                    <a:bodyPr/>
                    <a:lstStyle/>
                    <a:p>
                      <a:pPr algn="ctr"/>
                      <a:r>
                        <a:rPr lang="fr-FR" sz="1600" dirty="0">
                          <a:solidFill>
                            <a:schemeClr val="bg1"/>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tx1"/>
                    </a:solidFill>
                  </a:tcPr>
                </a:tc>
                <a:tc>
                  <a:txBody>
                    <a:bodyPr/>
                    <a:lstStyle/>
                    <a:p>
                      <a:pPr algn="ctr"/>
                      <a:r>
                        <a:rPr lang="fr-FR" sz="1600" dirty="0"/>
                        <a:t>255</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extLst>
                  <a:ext uri="{0D108BD9-81ED-4DB2-BD59-A6C34878D82A}">
                    <a16:rowId xmlns:a16="http://schemas.microsoft.com/office/drawing/2014/main" val="10001"/>
                  </a:ext>
                </a:extLst>
              </a:tr>
              <a:tr h="521613">
                <a:tc>
                  <a:txBody>
                    <a:bodyPr/>
                    <a:lstStyle/>
                    <a:p>
                      <a:pPr algn="ctr"/>
                      <a:r>
                        <a:rPr lang="fr-FR" sz="1600" dirty="0">
                          <a:solidFill>
                            <a:schemeClr val="bg1"/>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tx1"/>
                    </a:solidFill>
                  </a:tcPr>
                </a:tc>
                <a:tc>
                  <a:txBody>
                    <a:bodyPr/>
                    <a:lstStyle/>
                    <a:p>
                      <a:pPr algn="ctr"/>
                      <a:r>
                        <a:rPr lang="fr-FR" sz="1600" dirty="0">
                          <a:solidFill>
                            <a:schemeClr val="bg1"/>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tx1"/>
                    </a:solidFill>
                  </a:tcPr>
                </a:tc>
                <a:tc>
                  <a:txBody>
                    <a:bodyPr/>
                    <a:lstStyle/>
                    <a:p>
                      <a:pPr algn="ctr"/>
                      <a:r>
                        <a:rPr lang="fr-FR" sz="1600" dirty="0"/>
                        <a:t>255</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extLst>
                  <a:ext uri="{0D108BD9-81ED-4DB2-BD59-A6C34878D82A}">
                    <a16:rowId xmlns:a16="http://schemas.microsoft.com/office/drawing/2014/main" val="10002"/>
                  </a:ext>
                </a:extLst>
              </a:tr>
              <a:tr h="521613">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tc>
                  <a:txBody>
                    <a:bodyPr/>
                    <a:lstStyle/>
                    <a:p>
                      <a:pPr algn="ctr"/>
                      <a:r>
                        <a:rPr lang="fr-FR" sz="1600" dirty="0"/>
                        <a:t>255</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extLst>
                  <a:ext uri="{0D108BD9-81ED-4DB2-BD59-A6C34878D82A}">
                    <a16:rowId xmlns:a16="http://schemas.microsoft.com/office/drawing/2014/main" val="10003"/>
                  </a:ext>
                </a:extLst>
              </a:tr>
              <a:tr h="521613">
                <a:tc>
                  <a:txBody>
                    <a:bodyPr/>
                    <a:lstStyle/>
                    <a:p>
                      <a:pPr algn="ctr"/>
                      <a:r>
                        <a:rPr lang="fr-FR" sz="1600" dirty="0"/>
                        <a:t>255</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tc>
                  <a:txBody>
                    <a:bodyPr/>
                    <a:lstStyle/>
                    <a:p>
                      <a:pPr algn="ctr"/>
                      <a:r>
                        <a:rPr lang="fr-FR" sz="1600" dirty="0">
                          <a:solidFill>
                            <a:srgbClr val="FFFFFF"/>
                          </a:solidFill>
                        </a:rPr>
                        <a:t>0</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rgbClr val="000000"/>
                    </a:solidFill>
                  </a:tcPr>
                </a:tc>
                <a:extLst>
                  <a:ext uri="{0D108BD9-81ED-4DB2-BD59-A6C34878D82A}">
                    <a16:rowId xmlns:a16="http://schemas.microsoft.com/office/drawing/2014/main" val="10004"/>
                  </a:ext>
                </a:extLst>
              </a:tr>
            </a:tbl>
          </a:graphicData>
        </a:graphic>
      </p:graphicFrame>
      <mc:AlternateContent xmlns:mc="http://schemas.openxmlformats.org/markup-compatibility/2006" xmlns:pslz="http://schemas.microsoft.com/office/powerpoint/2016/slidezoom">
        <mc:Choice Requires="pslz">
          <p:graphicFrame>
            <p:nvGraphicFramePr>
              <p:cNvPr id="7" name="Slide Zoom 6">
                <a:extLst>
                  <a:ext uri="{FF2B5EF4-FFF2-40B4-BE49-F238E27FC236}">
                    <a16:creationId xmlns:a16="http://schemas.microsoft.com/office/drawing/2014/main" id="{CC119E09-72A1-4D0E-9344-B3E5E0E39AE3}"/>
                  </a:ext>
                </a:extLst>
              </p:cNvPr>
              <p:cNvGraphicFramePr>
                <a:graphicFrameLocks noChangeAspect="1"/>
              </p:cNvGraphicFramePr>
              <p:nvPr/>
            </p:nvGraphicFramePr>
            <p:xfrm>
              <a:off x="8050686" y="5773739"/>
              <a:ext cx="636114" cy="477086"/>
            </p:xfrm>
            <a:graphic>
              <a:graphicData uri="http://schemas.microsoft.com/office/powerpoint/2016/slidezoom">
                <pslz:sldZm>
                  <pslz:sldZmObj sldId="700" cId="2097260269">
                    <pslz:zmPr id="{50E64DA7-A9DF-4914-9C3F-C7D0C1533B22}" returnToParent="0" transitionDur="1000">
                      <p166:blipFill xmlns:p166="http://schemas.microsoft.com/office/powerpoint/2016/6/main">
                        <a:blip r:embed="rId6"/>
                        <a:stretch>
                          <a:fillRect/>
                        </a:stretch>
                      </p166:blipFill>
                      <p166:spPr xmlns:p166="http://schemas.microsoft.com/office/powerpoint/2016/6/main">
                        <a:xfrm>
                          <a:off x="0" y="0"/>
                          <a:ext cx="636114" cy="477086"/>
                        </a:xfrm>
                        <a:prstGeom prst="rect">
                          <a:avLst/>
                        </a:prstGeom>
                        <a:ln w="3175">
                          <a:solidFill>
                            <a:prstClr val="ltGray"/>
                          </a:solidFill>
                        </a:ln>
                      </p166:spPr>
                    </pslz:zmPr>
                  </pslz:sldZmObj>
                </pslz:sldZm>
              </a:graphicData>
            </a:graphic>
          </p:graphicFrame>
        </mc:Choice>
        <mc:Fallback xmlns="">
          <p:pic>
            <p:nvPicPr>
              <p:cNvPr id="7" name="Slide Zoom 6">
                <a:extLst>
                  <a:ext uri="{FF2B5EF4-FFF2-40B4-BE49-F238E27FC236}">
                    <a16:creationId xmlns:a16="http://schemas.microsoft.com/office/drawing/2014/main" id="{CC119E09-72A1-4D0E-9344-B3E5E0E39AE3}"/>
                  </a:ext>
                </a:extLst>
              </p:cNvPr>
              <p:cNvPicPr>
                <a:picLocks noGrp="1" noRot="1" noChangeAspect="1" noMove="1" noResize="1" noEditPoints="1" noAdjustHandles="1" noChangeArrowheads="1" noChangeShapeType="1"/>
              </p:cNvPicPr>
              <p:nvPr/>
            </p:nvPicPr>
            <p:blipFill>
              <a:blip r:embed="rId7"/>
              <a:stretch>
                <a:fillRect/>
              </a:stretch>
            </p:blipFill>
            <p:spPr>
              <a:xfrm>
                <a:off x="8050686" y="5773739"/>
                <a:ext cx="636114" cy="477086"/>
              </a:xfrm>
              <a:prstGeom prst="rect">
                <a:avLst/>
              </a:prstGeom>
              <a:ln w="3175">
                <a:solidFill>
                  <a:prstClr val="ltGray"/>
                </a:solidFill>
              </a:ln>
            </p:spPr>
          </p:pic>
        </mc:Fallback>
      </mc:AlternateContent>
    </p:spTree>
    <p:extLst>
      <p:ext uri="{BB962C8B-B14F-4D97-AF65-F5344CB8AC3E}">
        <p14:creationId xmlns:p14="http://schemas.microsoft.com/office/powerpoint/2010/main" val="26580758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re 1">
            <a:extLst>
              <a:ext uri="{FF2B5EF4-FFF2-40B4-BE49-F238E27FC236}">
                <a16:creationId xmlns:a16="http://schemas.microsoft.com/office/drawing/2014/main" id="{48727697-AE43-4E4B-B530-A1BE0EE9FA95}"/>
              </a:ext>
            </a:extLst>
          </p:cNvPr>
          <p:cNvSpPr>
            <a:spLocks noGrp="1"/>
          </p:cNvSpPr>
          <p:nvPr>
            <p:ph type="title"/>
          </p:nvPr>
        </p:nvSpPr>
        <p:spPr>
          <a:xfrm>
            <a:off x="420688" y="128031"/>
            <a:ext cx="8229600" cy="865527"/>
          </a:xfrm>
        </p:spPr>
        <p:txBody>
          <a:bodyPr/>
          <a:lstStyle/>
          <a:p>
            <a:r>
              <a:rPr lang="fr-CA" altLang="en-US" dirty="0">
                <a:latin typeface="Arial" panose="020B0604020202020204" pitchFamily="34" charset="0"/>
              </a:rPr>
              <a:t>Convolution 2D</a:t>
            </a:r>
          </a:p>
        </p:txBody>
      </p:sp>
      <p:sp>
        <p:nvSpPr>
          <p:cNvPr id="40962" name="Espace réservé du contenu 2">
            <a:extLst>
              <a:ext uri="{FF2B5EF4-FFF2-40B4-BE49-F238E27FC236}">
                <a16:creationId xmlns:a16="http://schemas.microsoft.com/office/drawing/2014/main" id="{08DAD3BA-7389-48C3-A565-0CC8ACC1502D}"/>
              </a:ext>
            </a:extLst>
          </p:cNvPr>
          <p:cNvSpPr>
            <a:spLocks noGrp="1"/>
          </p:cNvSpPr>
          <p:nvPr>
            <p:ph idx="1"/>
          </p:nvPr>
        </p:nvSpPr>
        <p:spPr>
          <a:xfrm>
            <a:off x="403224" y="878555"/>
            <a:ext cx="8229599" cy="1287129"/>
          </a:xfrm>
        </p:spPr>
        <p:txBody>
          <a:bodyPr/>
          <a:lstStyle/>
          <a:p>
            <a:r>
              <a:rPr lang="en-CA" altLang="en-US" dirty="0"/>
              <a:t>La </a:t>
            </a:r>
            <a:r>
              <a:rPr lang="fr-CA" altLang="en-US" b="1" dirty="0"/>
              <a:t>convolution 2D </a:t>
            </a:r>
            <a:r>
              <a:rPr lang="fr-CA" altLang="en-US" dirty="0"/>
              <a:t>est une opération liée à la corrélation 2D, au cœur des architectures de réseaux de neurones pour la vision entre autres.</a:t>
            </a:r>
          </a:p>
          <a:p>
            <a:r>
              <a:rPr lang="fr-CA" altLang="en-US" dirty="0"/>
              <a:t>Équivalent à faire une corrélation après avoir inversé l’ordre des rangées et des colonnes.</a:t>
            </a:r>
          </a:p>
          <a:p>
            <a:pPr>
              <a:buFont typeface="Lucida Grande" pitchFamily="-84" charset="0"/>
              <a:buNone/>
            </a:pPr>
            <a:endParaRPr lang="fr-CA" altLang="en-US" dirty="0"/>
          </a:p>
        </p:txBody>
      </p:sp>
      <p:sp>
        <p:nvSpPr>
          <p:cNvPr id="44035" name="Espace réservé de la date 3">
            <a:extLst>
              <a:ext uri="{FF2B5EF4-FFF2-40B4-BE49-F238E27FC236}">
                <a16:creationId xmlns:a16="http://schemas.microsoft.com/office/drawing/2014/main" id="{4B684EC5-4A60-4872-8B49-25779CD531C0}"/>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fr-CA" altLang="en-US" sz="1400">
                <a:latin typeface="Calibri" panose="020F0502020204030204" pitchFamily="34" charset="0"/>
              </a:rPr>
              <a:t>IFT 615</a:t>
            </a:r>
            <a:endParaRPr lang="en-US" altLang="ko-KR" sz="1400">
              <a:latin typeface="Calibri" panose="020F0502020204030204" pitchFamily="34" charset="0"/>
            </a:endParaRPr>
          </a:p>
        </p:txBody>
      </p:sp>
      <p:sp>
        <p:nvSpPr>
          <p:cNvPr id="44036" name="Espace réservé du pied de page 4">
            <a:extLst>
              <a:ext uri="{FF2B5EF4-FFF2-40B4-BE49-F238E27FC236}">
                <a16:creationId xmlns:a16="http://schemas.microsoft.com/office/drawing/2014/main" id="{ABE6ED16-C2B1-480D-9A30-747CDB7DEC75}"/>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de-DE" altLang="ko-KR" sz="1400" dirty="0">
                <a:latin typeface="Calibri" panose="020F0502020204030204" pitchFamily="34" charset="0"/>
              </a:rPr>
              <a:t>Hugo Larochelle et Froduald Kabanza</a:t>
            </a:r>
            <a:endParaRPr lang="en-US" altLang="ko-KR" sz="1400" dirty="0">
              <a:latin typeface="Calibri" panose="020F0502020204030204" pitchFamily="34" charset="0"/>
            </a:endParaRPr>
          </a:p>
        </p:txBody>
      </p:sp>
      <p:sp>
        <p:nvSpPr>
          <p:cNvPr id="29701" name="Espace réservé du numéro de diapositive 5">
            <a:extLst>
              <a:ext uri="{FF2B5EF4-FFF2-40B4-BE49-F238E27FC236}">
                <a16:creationId xmlns:a16="http://schemas.microsoft.com/office/drawing/2014/main" id="{42B6A5F5-063B-46C5-B61F-C2305754ECAC}"/>
              </a:ext>
            </a:extLst>
          </p:cNvPr>
          <p:cNvSpPr>
            <a:spLocks noGrp="1"/>
          </p:cNvSpPr>
          <p:nvPr>
            <p:ph type="sldNum" sz="quarter" idx="12"/>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fld id="{D411F62A-E8B6-411B-AF89-336EB3A65371}" type="slidenum">
              <a:rPr lang="en-US" altLang="ko-KR" sz="1400">
                <a:latin typeface="Calibri" panose="020F0502020204030204" pitchFamily="34" charset="0"/>
              </a:rPr>
              <a:pPr eaLnBrk="1" hangingPunct="1"/>
              <a:t>56</a:t>
            </a:fld>
            <a:endParaRPr lang="en-US" altLang="ko-KR" sz="1400">
              <a:latin typeface="Calibri" panose="020F0502020204030204" pitchFamily="34" charset="0"/>
            </a:endParaRPr>
          </a:p>
        </p:txBody>
      </p:sp>
      <p:sp>
        <p:nvSpPr>
          <p:cNvPr id="29" name="Rectangle 1">
            <a:extLst>
              <a:ext uri="{FF2B5EF4-FFF2-40B4-BE49-F238E27FC236}">
                <a16:creationId xmlns:a16="http://schemas.microsoft.com/office/drawing/2014/main" id="{F4F7549C-8A62-4BD4-9BB9-708FE51ABD74}"/>
              </a:ext>
            </a:extLst>
          </p:cNvPr>
          <p:cNvSpPr>
            <a:spLocks noChangeArrowheads="1"/>
          </p:cNvSpPr>
          <p:nvPr/>
        </p:nvSpPr>
        <p:spPr bwMode="auto">
          <a:xfrm>
            <a:off x="745470" y="2538748"/>
            <a:ext cx="3203762" cy="735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lnSpc>
                <a:spcPts val="2563"/>
              </a:lnSpc>
            </a:pPr>
            <a:r>
              <a:rPr lang="tr-TR" altLang="en-US" sz="1800" dirty="0">
                <a:latin typeface="Monaco" pitchFamily="-84" charset="0"/>
              </a:rPr>
              <a:t>def </a:t>
            </a:r>
            <a:r>
              <a:rPr lang="en-CA" altLang="en-US" sz="1800" dirty="0">
                <a:latin typeface="Monaco" pitchFamily="-84" charset="0"/>
              </a:rPr>
              <a:t>convolution </a:t>
            </a:r>
            <a:r>
              <a:rPr lang="tr-TR" altLang="en-US" sz="1800" dirty="0">
                <a:latin typeface="Monaco" pitchFamily="-84" charset="0"/>
              </a:rPr>
              <a:t>(X,W):</a:t>
            </a:r>
          </a:p>
          <a:p>
            <a:pPr eaLnBrk="1" hangingPunct="1">
              <a:lnSpc>
                <a:spcPts val="2563"/>
              </a:lnSpc>
            </a:pPr>
            <a:r>
              <a:rPr lang="en-CA" altLang="en-US" sz="1800" dirty="0">
                <a:latin typeface="Monaco" pitchFamily="-84" charset="0"/>
              </a:rPr>
              <a:t>  </a:t>
            </a:r>
            <a:r>
              <a:rPr lang="tr-TR" altLang="en-US" sz="1800" dirty="0">
                <a:latin typeface="Monaco" pitchFamily="-84" charset="0"/>
              </a:rPr>
              <a:t>return </a:t>
            </a:r>
            <a:r>
              <a:rPr lang="en-CA" altLang="en-US" sz="1800" dirty="0">
                <a:latin typeface="Monaco" pitchFamily="-84" charset="0"/>
              </a:rPr>
              <a:t>correlation(X,W::-1, ::-1)</a:t>
            </a:r>
            <a:endParaRPr lang="fr-FR" altLang="en-US" sz="1800" dirty="0"/>
          </a:p>
        </p:txBody>
      </p:sp>
      <p:pic>
        <p:nvPicPr>
          <p:cNvPr id="30" name="Picture 29" descr="A picture containing shape&#10;&#10;Description automatically generated">
            <a:extLst>
              <a:ext uri="{FF2B5EF4-FFF2-40B4-BE49-F238E27FC236}">
                <a16:creationId xmlns:a16="http://schemas.microsoft.com/office/drawing/2014/main" id="{C272F26C-FC98-4E29-9626-A8532F56E185}"/>
              </a:ext>
            </a:extLst>
          </p:cNvPr>
          <p:cNvPicPr>
            <a:picLocks noChangeAspect="1"/>
          </p:cNvPicPr>
          <p:nvPr/>
        </p:nvPicPr>
        <p:blipFill>
          <a:blip r:embed="rId3"/>
          <a:stretch>
            <a:fillRect/>
          </a:stretch>
        </p:blipFill>
        <p:spPr>
          <a:xfrm>
            <a:off x="5030119" y="1873800"/>
            <a:ext cx="3109662" cy="3618515"/>
          </a:xfrm>
          <a:prstGeom prst="rect">
            <a:avLst/>
          </a:prstGeom>
        </p:spPr>
      </p:pic>
      <p:sp>
        <p:nvSpPr>
          <p:cNvPr id="31" name="TextBox 30">
            <a:extLst>
              <a:ext uri="{FF2B5EF4-FFF2-40B4-BE49-F238E27FC236}">
                <a16:creationId xmlns:a16="http://schemas.microsoft.com/office/drawing/2014/main" id="{D3267764-1C98-4BD3-8525-6FCB24FE9E53}"/>
              </a:ext>
            </a:extLst>
          </p:cNvPr>
          <p:cNvSpPr txBox="1"/>
          <p:nvPr/>
        </p:nvSpPr>
        <p:spPr>
          <a:xfrm>
            <a:off x="4920916" y="5358022"/>
            <a:ext cx="3797634" cy="230832"/>
          </a:xfrm>
          <a:prstGeom prst="rect">
            <a:avLst/>
          </a:prstGeom>
          <a:noFill/>
        </p:spPr>
        <p:txBody>
          <a:bodyPr wrap="square" rtlCol="0">
            <a:spAutoFit/>
          </a:bodyPr>
          <a:lstStyle/>
          <a:p>
            <a:r>
              <a:rPr lang="en-US" sz="900" dirty="0"/>
              <a:t>https://towardsdatascience.com/convolution-vs-correlation-af868b6b4fb5</a:t>
            </a:r>
          </a:p>
        </p:txBody>
      </p:sp>
      <p:sp>
        <p:nvSpPr>
          <p:cNvPr id="33" name="Espace réservé du contenu 2">
            <a:extLst>
              <a:ext uri="{FF2B5EF4-FFF2-40B4-BE49-F238E27FC236}">
                <a16:creationId xmlns:a16="http://schemas.microsoft.com/office/drawing/2014/main" id="{2572F157-E273-48F1-9BEA-65AC15D13BFF}"/>
              </a:ext>
            </a:extLst>
          </p:cNvPr>
          <p:cNvSpPr txBox="1">
            <a:spLocks/>
          </p:cNvSpPr>
          <p:nvPr/>
        </p:nvSpPr>
        <p:spPr bwMode="auto">
          <a:xfrm>
            <a:off x="603956" y="5492315"/>
            <a:ext cx="8229599" cy="737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Clr>
                <a:srgbClr val="0000FF"/>
              </a:buClr>
              <a:buSzPct val="125000"/>
              <a:buFont typeface="Lucida Grande" charset="0"/>
              <a:buChar char="●"/>
              <a:defRPr sz="20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Clr>
                <a:srgbClr val="0000FF"/>
              </a:buClr>
              <a:buSzPct val="85000"/>
              <a:buFont typeface="Wingdings" charset="0"/>
              <a:buChar char="u"/>
              <a:defRPr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Clr>
                <a:srgbClr val="0000FF"/>
              </a:buClr>
              <a:buFont typeface="Lucida Grande" charset="0"/>
              <a:buChar char="»"/>
              <a:defRPr sz="16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Clr>
                <a:srgbClr val="0000FF"/>
              </a:buClr>
              <a:buFont typeface="Arial" charset="0"/>
              <a:buChar char="–"/>
              <a:defRPr sz="16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Clr>
                <a:srgbClr val="0000FF"/>
              </a:buClr>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CA" altLang="en-US" dirty="0"/>
              <a:t>Le résultat est parfois le même</a:t>
            </a:r>
          </a:p>
          <a:p>
            <a:pPr lvl="1"/>
            <a:r>
              <a:rPr lang="fr-CA" altLang="en-US" dirty="0"/>
              <a:t>Par exemple si le filtre est symétrique horizontalement et verticalement</a:t>
            </a:r>
          </a:p>
          <a:p>
            <a:pPr>
              <a:buFont typeface="Lucida Grande" pitchFamily="-84" charset="0"/>
              <a:buNone/>
            </a:pPr>
            <a:endParaRPr lang="fr-CA" altLang="en-US" dirty="0"/>
          </a:p>
        </p:txBody>
      </p:sp>
    </p:spTree>
    <p:extLst>
      <p:ext uri="{BB962C8B-B14F-4D97-AF65-F5344CB8AC3E}">
        <p14:creationId xmlns:p14="http://schemas.microsoft.com/office/powerpoint/2010/main" val="23359126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re 1">
            <a:extLst>
              <a:ext uri="{FF2B5EF4-FFF2-40B4-BE49-F238E27FC236}">
                <a16:creationId xmlns:a16="http://schemas.microsoft.com/office/drawing/2014/main" id="{012AD462-9106-4E41-AA28-762189D503E1}"/>
              </a:ext>
            </a:extLst>
          </p:cNvPr>
          <p:cNvSpPr>
            <a:spLocks noGrp="1"/>
          </p:cNvSpPr>
          <p:nvPr>
            <p:ph type="title"/>
          </p:nvPr>
        </p:nvSpPr>
        <p:spPr/>
        <p:txBody>
          <a:bodyPr/>
          <a:lstStyle/>
          <a:p>
            <a:r>
              <a:rPr lang="fr-CA" altLang="en-US">
                <a:latin typeface="Arial" panose="020B0604020202020204" pitchFamily="34" charset="0"/>
              </a:rPr>
              <a:t>Si on va plus loin...</a:t>
            </a:r>
          </a:p>
        </p:txBody>
      </p:sp>
      <p:sp>
        <p:nvSpPr>
          <p:cNvPr id="55298" name="Espace réservé du contenu 2">
            <a:extLst>
              <a:ext uri="{FF2B5EF4-FFF2-40B4-BE49-F238E27FC236}">
                <a16:creationId xmlns:a16="http://schemas.microsoft.com/office/drawing/2014/main" id="{5B8AA64F-78A9-4643-9E77-23BC798E1FE0}"/>
              </a:ext>
            </a:extLst>
          </p:cNvPr>
          <p:cNvSpPr>
            <a:spLocks noGrp="1"/>
          </p:cNvSpPr>
          <p:nvPr>
            <p:ph idx="1"/>
          </p:nvPr>
        </p:nvSpPr>
        <p:spPr/>
        <p:txBody>
          <a:bodyPr/>
          <a:lstStyle/>
          <a:p>
            <a:r>
              <a:rPr lang="fr-CA" altLang="en-US"/>
              <a:t>L</a:t>
            </a:r>
            <a:r>
              <a:rPr lang="fr-CA" altLang="fr-FR"/>
              <a:t>’</a:t>
            </a:r>
            <a:r>
              <a:rPr lang="fr-CA" altLang="en-US"/>
              <a:t>estimation des gradients tel que présentée (</a:t>
            </a:r>
            <a:r>
              <a:rPr lang="tr-TR" altLang="en-US" sz="1600">
                <a:latin typeface="Monaco" pitchFamily="-84" charset="0"/>
              </a:rPr>
              <a:t>X[i,j+1] </a:t>
            </a:r>
            <a:r>
              <a:rPr lang="fr-FR" altLang="en-US" sz="1600">
                <a:latin typeface="Monaco" pitchFamily="-84" charset="0"/>
              </a:rPr>
              <a:t>–</a:t>
            </a:r>
            <a:r>
              <a:rPr lang="tr-TR" altLang="en-US" sz="1600">
                <a:latin typeface="Monaco" pitchFamily="-84" charset="0"/>
              </a:rPr>
              <a:t> X[i,j]</a:t>
            </a:r>
            <a:r>
              <a:rPr lang="fr-CA" altLang="en-US"/>
              <a:t>) peut être améliorée</a:t>
            </a:r>
          </a:p>
          <a:p>
            <a:pPr lvl="1"/>
            <a:r>
              <a:rPr lang="fr-CA" altLang="en-US"/>
              <a:t>voir les filtres de Sobel (</a:t>
            </a:r>
            <a:r>
              <a:rPr lang="fr-CA" altLang="en-US" i="1"/>
              <a:t>Sobel</a:t>
            </a:r>
            <a:r>
              <a:rPr lang="fr-CA" altLang="en-US"/>
              <a:t> </a:t>
            </a:r>
            <a:r>
              <a:rPr lang="fr-CA" altLang="en-US" i="1"/>
              <a:t>operator</a:t>
            </a:r>
            <a:r>
              <a:rPr lang="fr-CA" altLang="en-US"/>
              <a:t>)</a:t>
            </a:r>
            <a:br>
              <a:rPr lang="fr-CA" altLang="en-US"/>
            </a:br>
            <a:r>
              <a:rPr lang="pl-PL" altLang="en-US">
                <a:hlinkClick r:id="rId2"/>
              </a:rPr>
              <a:t>http://en.wikipedia.org/wiki/Sobel_operator</a:t>
            </a:r>
            <a:endParaRPr lang="fr-CA" altLang="en-US"/>
          </a:p>
          <a:p>
            <a:pPr lvl="1"/>
            <a:endParaRPr lang="fr-CA" altLang="en-US"/>
          </a:p>
          <a:p>
            <a:r>
              <a:rPr lang="fr-CA" altLang="en-US"/>
              <a:t>La détection des contours à l</a:t>
            </a:r>
            <a:r>
              <a:rPr lang="fr-CA" altLang="fr-FR"/>
              <a:t>’</a:t>
            </a:r>
            <a:r>
              <a:rPr lang="fr-CA" altLang="en-US"/>
              <a:t>aide d</a:t>
            </a:r>
            <a:r>
              <a:rPr lang="fr-CA" altLang="fr-FR"/>
              <a:t>’</a:t>
            </a:r>
            <a:r>
              <a:rPr lang="fr-CA" altLang="en-US"/>
              <a:t>un simple seuil peut être améliorée</a:t>
            </a:r>
          </a:p>
          <a:p>
            <a:pPr lvl="1"/>
            <a:r>
              <a:rPr lang="fr-CA" altLang="en-US"/>
              <a:t>voir le filtre de Canny (</a:t>
            </a:r>
            <a:r>
              <a:rPr lang="fr-CA" altLang="en-US" i="1"/>
              <a:t>Canny edge detector</a:t>
            </a:r>
            <a:r>
              <a:rPr lang="fr-CA" altLang="en-US"/>
              <a:t>) </a:t>
            </a:r>
            <a:br>
              <a:rPr lang="fr-CA" altLang="en-US"/>
            </a:br>
            <a:r>
              <a:rPr lang="pl-PL" altLang="en-US">
                <a:hlinkClick r:id="rId3"/>
              </a:rPr>
              <a:t>http://en.wikipedia.org/wiki/Canny_edge_detector</a:t>
            </a:r>
            <a:endParaRPr lang="pl-PL" altLang="en-US"/>
          </a:p>
          <a:p>
            <a:pPr lvl="1"/>
            <a:endParaRPr lang="pl-PL" altLang="en-US"/>
          </a:p>
          <a:p>
            <a:r>
              <a:rPr lang="pl-PL" altLang="en-US"/>
              <a:t>On peut extraire à partir des contours l</a:t>
            </a:r>
            <a:r>
              <a:rPr lang="pl-PL" altLang="fr-FR"/>
              <a:t>’</a:t>
            </a:r>
            <a:r>
              <a:rPr lang="pl-PL" altLang="en-US"/>
              <a:t>information sur la présence de lignes droites ou de cercles </a:t>
            </a:r>
            <a:r>
              <a:rPr lang="pl-PL" altLang="en-US" sz="1800"/>
              <a:t>(ex.: un robot qui veut détecter les limites d</a:t>
            </a:r>
            <a:r>
              <a:rPr lang="pl-PL" altLang="fr-FR" sz="1800"/>
              <a:t>’</a:t>
            </a:r>
            <a:r>
              <a:rPr lang="pl-PL" altLang="en-US" sz="1800"/>
              <a:t>une pièce)</a:t>
            </a:r>
          </a:p>
          <a:p>
            <a:pPr lvl="1"/>
            <a:r>
              <a:rPr lang="en-US" altLang="en-US">
                <a:hlinkClick r:id="rId4"/>
              </a:rPr>
              <a:t>http://en.wikipedia.org/wiki/Hough_transform</a:t>
            </a:r>
            <a:endParaRPr lang="en-US" altLang="en-US"/>
          </a:p>
          <a:p>
            <a:pPr lvl="1"/>
            <a:endParaRPr lang="pl-PL" altLang="en-US"/>
          </a:p>
          <a:p>
            <a:pPr lvl="1"/>
            <a:endParaRPr lang="fr-CA" altLang="en-US"/>
          </a:p>
        </p:txBody>
      </p:sp>
      <p:sp>
        <p:nvSpPr>
          <p:cNvPr id="55299" name="Espace réservé de la date 3">
            <a:extLst>
              <a:ext uri="{FF2B5EF4-FFF2-40B4-BE49-F238E27FC236}">
                <a16:creationId xmlns:a16="http://schemas.microsoft.com/office/drawing/2014/main" id="{F20E9FC8-7A79-4C19-9357-D8CA3CF87CC6}"/>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fr-CA" altLang="en-US" sz="1400">
                <a:latin typeface="Calibri" panose="020F0502020204030204" pitchFamily="34" charset="0"/>
              </a:rPr>
              <a:t>IFT 615</a:t>
            </a:r>
            <a:endParaRPr lang="en-US" altLang="ko-KR" sz="1400">
              <a:latin typeface="Calibri" panose="020F0502020204030204" pitchFamily="34" charset="0"/>
            </a:endParaRPr>
          </a:p>
        </p:txBody>
      </p:sp>
      <p:sp>
        <p:nvSpPr>
          <p:cNvPr id="55300" name="Espace réservé du pied de page 4">
            <a:extLst>
              <a:ext uri="{FF2B5EF4-FFF2-40B4-BE49-F238E27FC236}">
                <a16:creationId xmlns:a16="http://schemas.microsoft.com/office/drawing/2014/main" id="{633C3DB3-7F69-4420-8D69-A5B2E6F79073}"/>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de-DE" altLang="ko-KR" sz="1400" dirty="0">
                <a:latin typeface="Calibri" panose="020F0502020204030204" pitchFamily="34" charset="0"/>
              </a:rPr>
              <a:t>Hugo Larochelle et Froduald Kabanza</a:t>
            </a:r>
            <a:endParaRPr lang="en-US" altLang="ko-KR" sz="1400" dirty="0">
              <a:latin typeface="Calibri" panose="020F0502020204030204" pitchFamily="34" charset="0"/>
            </a:endParaRPr>
          </a:p>
        </p:txBody>
      </p:sp>
      <p:sp>
        <p:nvSpPr>
          <p:cNvPr id="29701" name="Espace réservé du numéro de diapositive 5">
            <a:extLst>
              <a:ext uri="{FF2B5EF4-FFF2-40B4-BE49-F238E27FC236}">
                <a16:creationId xmlns:a16="http://schemas.microsoft.com/office/drawing/2014/main" id="{D3500618-D8B5-4C78-A818-7A4852180055}"/>
              </a:ext>
            </a:extLst>
          </p:cNvPr>
          <p:cNvSpPr>
            <a:spLocks noGrp="1"/>
          </p:cNvSpPr>
          <p:nvPr>
            <p:ph type="sldNum" sz="quarter" idx="12"/>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fld id="{4B1B92A0-85C8-4F9B-8D29-BBF21A61A9DB}" type="slidenum">
              <a:rPr lang="en-US" altLang="ko-KR" sz="1400">
                <a:latin typeface="Calibri" panose="020F0502020204030204" pitchFamily="34" charset="0"/>
              </a:rPr>
              <a:pPr eaLnBrk="1" hangingPunct="1"/>
              <a:t>57</a:t>
            </a:fld>
            <a:endParaRPr lang="en-US" altLang="ko-KR" sz="1400">
              <a:latin typeface="Calibri" panose="020F0502020204030204" pitchFamily="34"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re 1">
            <a:extLst>
              <a:ext uri="{FF2B5EF4-FFF2-40B4-BE49-F238E27FC236}">
                <a16:creationId xmlns:a16="http://schemas.microsoft.com/office/drawing/2014/main" id="{74D7D8B2-3807-4C41-9B9F-C516EB726A42}"/>
              </a:ext>
            </a:extLst>
          </p:cNvPr>
          <p:cNvSpPr>
            <a:spLocks noGrp="1"/>
          </p:cNvSpPr>
          <p:nvPr>
            <p:ph type="title"/>
          </p:nvPr>
        </p:nvSpPr>
        <p:spPr/>
        <p:txBody>
          <a:bodyPr/>
          <a:lstStyle/>
          <a:p>
            <a:r>
              <a:rPr lang="fr-CA" altLang="en-US">
                <a:latin typeface="Arial" panose="020B0604020202020204" pitchFamily="34" charset="0"/>
              </a:rPr>
              <a:t>Réseau de neurones à convolution</a:t>
            </a:r>
          </a:p>
        </p:txBody>
      </p:sp>
      <p:sp>
        <p:nvSpPr>
          <p:cNvPr id="66562" name="Espace réservé du contenu 2">
            <a:extLst>
              <a:ext uri="{FF2B5EF4-FFF2-40B4-BE49-F238E27FC236}">
                <a16:creationId xmlns:a16="http://schemas.microsoft.com/office/drawing/2014/main" id="{8929E6BD-1790-4C48-B2E2-1547BEA51AE7}"/>
              </a:ext>
            </a:extLst>
          </p:cNvPr>
          <p:cNvSpPr>
            <a:spLocks noGrp="1"/>
          </p:cNvSpPr>
          <p:nvPr>
            <p:ph idx="1"/>
          </p:nvPr>
        </p:nvSpPr>
        <p:spPr/>
        <p:txBody>
          <a:bodyPr/>
          <a:lstStyle/>
          <a:p>
            <a:r>
              <a:rPr lang="fr-FR" altLang="en-US"/>
              <a:t>Un </a:t>
            </a:r>
            <a:r>
              <a:rPr lang="fr-FR" altLang="en-US" b="1"/>
              <a:t>réseau de neurones à convolution </a:t>
            </a:r>
            <a:r>
              <a:rPr lang="fr-FR" altLang="en-US"/>
              <a:t>est un cas spécial de réseau de neurones</a:t>
            </a:r>
          </a:p>
          <a:p>
            <a:pPr lvl="1"/>
            <a:r>
              <a:rPr lang="fr-FR" altLang="en-US"/>
              <a:t>Neocognition (Fukushima, 1980)</a:t>
            </a:r>
          </a:p>
          <a:p>
            <a:pPr lvl="1"/>
            <a:r>
              <a:rPr lang="fr-FR" altLang="en-US"/>
              <a:t>LeNet (LeCun, 1989)</a:t>
            </a:r>
          </a:p>
          <a:p>
            <a:endParaRPr lang="fr-FR" altLang="en-US"/>
          </a:p>
          <a:p>
            <a:r>
              <a:rPr lang="fr-FR" altLang="en-US"/>
              <a:t>Comme un réseau de neurones standard, on l</a:t>
            </a:r>
            <a:r>
              <a:rPr lang="fr-FR" altLang="fr-FR"/>
              <a:t>’</a:t>
            </a:r>
            <a:r>
              <a:rPr lang="fr-FR" altLang="en-US"/>
              <a:t>entraîne par descente de gradient stochastique à l</a:t>
            </a:r>
            <a:r>
              <a:rPr lang="fr-FR" altLang="fr-FR"/>
              <a:t>’</a:t>
            </a:r>
            <a:r>
              <a:rPr lang="fr-FR" altLang="en-US"/>
              <a:t>aide de la rétropropagation des gradients</a:t>
            </a:r>
          </a:p>
          <a:p>
            <a:endParaRPr lang="fr-FR" altLang="en-US"/>
          </a:p>
          <a:p>
            <a:r>
              <a:rPr lang="fr-FR" altLang="en-US"/>
              <a:t>Spécificité: ils implémentent </a:t>
            </a:r>
            <a:r>
              <a:rPr lang="fr-FR" altLang="en-US" b="1"/>
              <a:t>3 idées</a:t>
            </a:r>
            <a:r>
              <a:rPr lang="fr-FR" altLang="en-US"/>
              <a:t>:</a:t>
            </a:r>
          </a:p>
          <a:p>
            <a:pPr lvl="1"/>
            <a:r>
              <a:rPr lang="fr-FR" altLang="en-US"/>
              <a:t>connectivité parcimonieuse («sparse»)</a:t>
            </a:r>
          </a:p>
          <a:p>
            <a:pPr lvl="1"/>
            <a:r>
              <a:rPr lang="fr-FR" altLang="en-US"/>
              <a:t>connectivité locale</a:t>
            </a:r>
          </a:p>
          <a:p>
            <a:pPr lvl="1"/>
            <a:r>
              <a:rPr lang="fr-FR" altLang="en-US"/>
              <a:t>partage de paramètres</a:t>
            </a:r>
            <a:endParaRPr lang="fr-CA" altLang="en-US"/>
          </a:p>
        </p:txBody>
      </p:sp>
      <p:sp>
        <p:nvSpPr>
          <p:cNvPr id="66563" name="Espace réservé de la date 3">
            <a:extLst>
              <a:ext uri="{FF2B5EF4-FFF2-40B4-BE49-F238E27FC236}">
                <a16:creationId xmlns:a16="http://schemas.microsoft.com/office/drawing/2014/main" id="{0D229924-54BF-4034-8ACC-84F9C1F29182}"/>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fr-CA" altLang="en-US" sz="1400">
                <a:latin typeface="Calibri" panose="020F0502020204030204" pitchFamily="34" charset="0"/>
              </a:rPr>
              <a:t>IFT 615</a:t>
            </a:r>
            <a:endParaRPr lang="en-US" altLang="ko-KR" sz="1400">
              <a:latin typeface="Calibri" panose="020F0502020204030204" pitchFamily="34" charset="0"/>
            </a:endParaRPr>
          </a:p>
        </p:txBody>
      </p:sp>
      <p:sp>
        <p:nvSpPr>
          <p:cNvPr id="66564" name="Espace réservé du pied de page 4">
            <a:extLst>
              <a:ext uri="{FF2B5EF4-FFF2-40B4-BE49-F238E27FC236}">
                <a16:creationId xmlns:a16="http://schemas.microsoft.com/office/drawing/2014/main" id="{C0C95F30-13F4-40B8-9046-41D25A1D22E1}"/>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de-DE" altLang="ko-KR" sz="1400" dirty="0">
                <a:latin typeface="Calibri" panose="020F0502020204030204" pitchFamily="34" charset="0"/>
              </a:rPr>
              <a:t>Hugo Larochelle et Froduald Kabanza</a:t>
            </a:r>
            <a:endParaRPr lang="en-US" altLang="ko-KR" sz="1400" dirty="0">
              <a:latin typeface="Calibri" panose="020F0502020204030204" pitchFamily="34" charset="0"/>
            </a:endParaRPr>
          </a:p>
        </p:txBody>
      </p:sp>
      <p:sp>
        <p:nvSpPr>
          <p:cNvPr id="29701" name="Espace réservé du numéro de diapositive 5">
            <a:extLst>
              <a:ext uri="{FF2B5EF4-FFF2-40B4-BE49-F238E27FC236}">
                <a16:creationId xmlns:a16="http://schemas.microsoft.com/office/drawing/2014/main" id="{C223055A-CB7C-4EEA-A088-CDEA927F5A2A}"/>
              </a:ext>
            </a:extLst>
          </p:cNvPr>
          <p:cNvSpPr>
            <a:spLocks noGrp="1"/>
          </p:cNvSpPr>
          <p:nvPr>
            <p:ph type="sldNum" sz="quarter" idx="12"/>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fld id="{CDDD97D1-3AE4-459B-9AB1-DBA2FF671143}" type="slidenum">
              <a:rPr lang="en-US" altLang="ko-KR" sz="1400">
                <a:latin typeface="Calibri" panose="020F0502020204030204" pitchFamily="34" charset="0"/>
              </a:rPr>
              <a:pPr eaLnBrk="1" hangingPunct="1"/>
              <a:t>58</a:t>
            </a:fld>
            <a:endParaRPr lang="en-US" altLang="ko-KR" sz="1400">
              <a:latin typeface="Calibri" panose="020F0502020204030204" pitchFamily="34"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re 1">
            <a:extLst>
              <a:ext uri="{FF2B5EF4-FFF2-40B4-BE49-F238E27FC236}">
                <a16:creationId xmlns:a16="http://schemas.microsoft.com/office/drawing/2014/main" id="{DB41ABBF-02CA-4BCF-877F-B64F1335971B}"/>
              </a:ext>
            </a:extLst>
          </p:cNvPr>
          <p:cNvSpPr>
            <a:spLocks noGrp="1"/>
          </p:cNvSpPr>
          <p:nvPr>
            <p:ph type="title"/>
          </p:nvPr>
        </p:nvSpPr>
        <p:spPr/>
        <p:txBody>
          <a:bodyPr/>
          <a:lstStyle/>
          <a:p>
            <a:r>
              <a:rPr lang="fr-CA" altLang="en-US">
                <a:latin typeface="Arial" panose="020B0604020202020204" pitchFamily="34" charset="0"/>
              </a:rPr>
              <a:t>Réseau de neurones à convolution:</a:t>
            </a:r>
            <a:br>
              <a:rPr lang="fr-CA" altLang="en-US">
                <a:latin typeface="Arial" panose="020B0604020202020204" pitchFamily="34" charset="0"/>
              </a:rPr>
            </a:br>
            <a:r>
              <a:rPr lang="fr-CA" altLang="en-US">
                <a:latin typeface="Arial" panose="020B0604020202020204" pitchFamily="34" charset="0"/>
              </a:rPr>
              <a:t>structure des couches cachées</a:t>
            </a:r>
          </a:p>
        </p:txBody>
      </p:sp>
      <p:sp>
        <p:nvSpPr>
          <p:cNvPr id="67586" name="Espace réservé de la date 3">
            <a:extLst>
              <a:ext uri="{FF2B5EF4-FFF2-40B4-BE49-F238E27FC236}">
                <a16:creationId xmlns:a16="http://schemas.microsoft.com/office/drawing/2014/main" id="{9395DBDE-08F3-4453-A4E5-BDB05E8C07AC}"/>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fr-CA" altLang="en-US" sz="1400">
                <a:latin typeface="Calibri" panose="020F0502020204030204" pitchFamily="34" charset="0"/>
              </a:rPr>
              <a:t>IFT 615</a:t>
            </a:r>
            <a:endParaRPr lang="en-US" altLang="ko-KR" sz="1400">
              <a:latin typeface="Calibri" panose="020F0502020204030204" pitchFamily="34" charset="0"/>
            </a:endParaRPr>
          </a:p>
        </p:txBody>
      </p:sp>
      <p:sp>
        <p:nvSpPr>
          <p:cNvPr id="67587" name="Espace réservé du pied de page 4">
            <a:extLst>
              <a:ext uri="{FF2B5EF4-FFF2-40B4-BE49-F238E27FC236}">
                <a16:creationId xmlns:a16="http://schemas.microsoft.com/office/drawing/2014/main" id="{7C090B69-284E-4BEC-801B-7014BD2BF632}"/>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de-DE" altLang="ko-KR" sz="1400" dirty="0">
                <a:latin typeface="Calibri" panose="020F0502020204030204" pitchFamily="34" charset="0"/>
              </a:rPr>
              <a:t>Hugo Larochelle et Froduald Kabanza</a:t>
            </a:r>
            <a:endParaRPr lang="en-US" altLang="ko-KR" sz="1400" dirty="0">
              <a:latin typeface="Calibri" panose="020F0502020204030204" pitchFamily="34" charset="0"/>
            </a:endParaRPr>
          </a:p>
        </p:txBody>
      </p:sp>
      <p:sp>
        <p:nvSpPr>
          <p:cNvPr id="29701" name="Espace réservé du numéro de diapositive 5">
            <a:extLst>
              <a:ext uri="{FF2B5EF4-FFF2-40B4-BE49-F238E27FC236}">
                <a16:creationId xmlns:a16="http://schemas.microsoft.com/office/drawing/2014/main" id="{190DF1CA-58BB-4B19-9A26-4E6E640815F7}"/>
              </a:ext>
            </a:extLst>
          </p:cNvPr>
          <p:cNvSpPr>
            <a:spLocks noGrp="1"/>
          </p:cNvSpPr>
          <p:nvPr>
            <p:ph type="sldNum" sz="quarter" idx="12"/>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fld id="{3B6CAC46-0797-4D4D-8CDB-D22F2B07270F}" type="slidenum">
              <a:rPr lang="en-US" altLang="ko-KR" sz="1400">
                <a:latin typeface="Calibri" panose="020F0502020204030204" pitchFamily="34" charset="0"/>
              </a:rPr>
              <a:pPr eaLnBrk="1" hangingPunct="1"/>
              <a:t>59</a:t>
            </a:fld>
            <a:endParaRPr lang="en-US" altLang="ko-KR" sz="1400">
              <a:latin typeface="Calibri" panose="020F0502020204030204" pitchFamily="34" charset="0"/>
            </a:endParaRPr>
          </a:p>
        </p:txBody>
      </p:sp>
      <p:pic>
        <p:nvPicPr>
          <p:cNvPr id="67589" name="Image 1" descr="Capture d’écran 2012-04-05 à 14.50.52.png">
            <a:extLst>
              <a:ext uri="{FF2B5EF4-FFF2-40B4-BE49-F238E27FC236}">
                <a16:creationId xmlns:a16="http://schemas.microsoft.com/office/drawing/2014/main" id="{52D7F572-EDBA-4EBB-B409-AD6C57072DC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708150"/>
            <a:ext cx="8331200" cy="467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9CD0A-41E3-F493-792B-64CB3FFC532A}"/>
              </a:ext>
            </a:extLst>
          </p:cNvPr>
          <p:cNvSpPr>
            <a:spLocks noGrp="1"/>
          </p:cNvSpPr>
          <p:nvPr>
            <p:ph type="title"/>
          </p:nvPr>
        </p:nvSpPr>
        <p:spPr/>
        <p:txBody>
          <a:bodyPr/>
          <a:lstStyle/>
          <a:p>
            <a:r>
              <a:rPr lang="fr-CA" dirty="0"/>
              <a:t>Réseau de neurones à convolution</a:t>
            </a:r>
          </a:p>
        </p:txBody>
      </p:sp>
      <p:sp>
        <p:nvSpPr>
          <p:cNvPr id="3" name="Text Placeholder 2">
            <a:extLst>
              <a:ext uri="{FF2B5EF4-FFF2-40B4-BE49-F238E27FC236}">
                <a16:creationId xmlns:a16="http://schemas.microsoft.com/office/drawing/2014/main" id="{48FC906B-6C8F-FE48-9CAD-31A694313776}"/>
              </a:ext>
            </a:extLst>
          </p:cNvPr>
          <p:cNvSpPr>
            <a:spLocks noGrp="1"/>
          </p:cNvSpPr>
          <p:nvPr>
            <p:ph type="body" idx="1"/>
          </p:nvPr>
        </p:nvSpPr>
        <p:spPr/>
        <p:txBody>
          <a:bodyPr/>
          <a:lstStyle/>
          <a:p>
            <a:endParaRPr lang="en-CA"/>
          </a:p>
        </p:txBody>
      </p:sp>
      <p:sp>
        <p:nvSpPr>
          <p:cNvPr id="4" name="Date Placeholder 3">
            <a:extLst>
              <a:ext uri="{FF2B5EF4-FFF2-40B4-BE49-F238E27FC236}">
                <a16:creationId xmlns:a16="http://schemas.microsoft.com/office/drawing/2014/main" id="{FD72D1EE-A376-D603-9854-B2283DDA2F61}"/>
              </a:ext>
            </a:extLst>
          </p:cNvPr>
          <p:cNvSpPr>
            <a:spLocks noGrp="1"/>
          </p:cNvSpPr>
          <p:nvPr>
            <p:ph type="dt" sz="half" idx="10"/>
          </p:nvPr>
        </p:nvSpPr>
        <p:spPr/>
        <p:txBody>
          <a:bodyPr/>
          <a:lstStyle/>
          <a:p>
            <a:pPr>
              <a:defRPr/>
            </a:pPr>
            <a:r>
              <a:rPr lang="fr-FR"/>
              <a:t>IFT615</a:t>
            </a:r>
            <a:endParaRPr lang="fr-CA"/>
          </a:p>
        </p:txBody>
      </p:sp>
      <p:sp>
        <p:nvSpPr>
          <p:cNvPr id="5" name="Footer Placeholder 4">
            <a:extLst>
              <a:ext uri="{FF2B5EF4-FFF2-40B4-BE49-F238E27FC236}">
                <a16:creationId xmlns:a16="http://schemas.microsoft.com/office/drawing/2014/main" id="{9A5B9255-76C2-D1FE-D270-027724E326F1}"/>
              </a:ext>
            </a:extLst>
          </p:cNvPr>
          <p:cNvSpPr>
            <a:spLocks noGrp="1"/>
          </p:cNvSpPr>
          <p:nvPr>
            <p:ph type="ftr" sz="quarter" idx="11"/>
          </p:nvPr>
        </p:nvSpPr>
        <p:spPr/>
        <p:txBody>
          <a:bodyPr/>
          <a:lstStyle/>
          <a:p>
            <a:pPr>
              <a:defRPr/>
            </a:pPr>
            <a:r>
              <a:rPr lang="de-DE" dirty="0"/>
              <a:t>Hugo Larochelle et Froduald Kabanza</a:t>
            </a:r>
            <a:endParaRPr lang="fr-CA" dirty="0"/>
          </a:p>
        </p:txBody>
      </p:sp>
      <p:sp>
        <p:nvSpPr>
          <p:cNvPr id="6" name="Slide Number Placeholder 5">
            <a:extLst>
              <a:ext uri="{FF2B5EF4-FFF2-40B4-BE49-F238E27FC236}">
                <a16:creationId xmlns:a16="http://schemas.microsoft.com/office/drawing/2014/main" id="{D4AC9385-139A-CD06-E0F2-202B7364A353}"/>
              </a:ext>
            </a:extLst>
          </p:cNvPr>
          <p:cNvSpPr>
            <a:spLocks noGrp="1"/>
          </p:cNvSpPr>
          <p:nvPr>
            <p:ph type="sldNum" sz="quarter" idx="12"/>
          </p:nvPr>
        </p:nvSpPr>
        <p:spPr/>
        <p:txBody>
          <a:bodyPr/>
          <a:lstStyle/>
          <a:p>
            <a:pPr>
              <a:defRPr/>
            </a:pPr>
            <a:fld id="{7050D879-BF2F-3642-AEB1-951FD9604AAF}" type="slidenum">
              <a:rPr lang="fr-CA" smtClean="0"/>
              <a:pPr>
                <a:defRPr/>
              </a:pPr>
              <a:t>6</a:t>
            </a:fld>
            <a:endParaRPr lang="fr-CA"/>
          </a:p>
        </p:txBody>
      </p:sp>
    </p:spTree>
    <p:extLst>
      <p:ext uri="{BB962C8B-B14F-4D97-AF65-F5344CB8AC3E}">
        <p14:creationId xmlns:p14="http://schemas.microsoft.com/office/powerpoint/2010/main" val="22581839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re 1">
            <a:extLst>
              <a:ext uri="{FF2B5EF4-FFF2-40B4-BE49-F238E27FC236}">
                <a16:creationId xmlns:a16="http://schemas.microsoft.com/office/drawing/2014/main" id="{39C37DB8-5865-4410-A46C-EC7447DB3391}"/>
              </a:ext>
            </a:extLst>
          </p:cNvPr>
          <p:cNvSpPr>
            <a:spLocks noGrp="1"/>
          </p:cNvSpPr>
          <p:nvPr>
            <p:ph type="title"/>
          </p:nvPr>
        </p:nvSpPr>
        <p:spPr/>
        <p:txBody>
          <a:bodyPr/>
          <a:lstStyle/>
          <a:p>
            <a:r>
              <a:rPr lang="fr-CA" altLang="en-US">
                <a:latin typeface="Arial" panose="020B0604020202020204" pitchFamily="34" charset="0"/>
              </a:rPr>
              <a:t>Réseau de neurones à convolution:</a:t>
            </a:r>
            <a:br>
              <a:rPr lang="fr-CA" altLang="en-US">
                <a:latin typeface="Arial" panose="020B0604020202020204" pitchFamily="34" charset="0"/>
              </a:rPr>
            </a:br>
            <a:r>
              <a:rPr lang="fr-CA" altLang="en-US">
                <a:latin typeface="Arial" panose="020B0604020202020204" pitchFamily="34" charset="0"/>
              </a:rPr>
              <a:t>réseau complet</a:t>
            </a:r>
          </a:p>
        </p:txBody>
      </p:sp>
      <p:sp>
        <p:nvSpPr>
          <p:cNvPr id="76802" name="Espace réservé de la date 3">
            <a:extLst>
              <a:ext uri="{FF2B5EF4-FFF2-40B4-BE49-F238E27FC236}">
                <a16:creationId xmlns:a16="http://schemas.microsoft.com/office/drawing/2014/main" id="{EC45062E-E9C1-4CBD-ACB5-764CCB9C4F0B}"/>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fr-CA" altLang="en-US" sz="1400">
                <a:latin typeface="Calibri" panose="020F0502020204030204" pitchFamily="34" charset="0"/>
              </a:rPr>
              <a:t>IFT 615</a:t>
            </a:r>
            <a:endParaRPr lang="en-US" altLang="ko-KR" sz="1400">
              <a:latin typeface="Calibri" panose="020F0502020204030204" pitchFamily="34" charset="0"/>
            </a:endParaRPr>
          </a:p>
        </p:txBody>
      </p:sp>
      <p:sp>
        <p:nvSpPr>
          <p:cNvPr id="76803" name="Espace réservé du pied de page 4">
            <a:extLst>
              <a:ext uri="{FF2B5EF4-FFF2-40B4-BE49-F238E27FC236}">
                <a16:creationId xmlns:a16="http://schemas.microsoft.com/office/drawing/2014/main" id="{90888FDA-8FF6-4A0B-B79D-A1A7355281CD}"/>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de-DE" altLang="ko-KR" sz="1400" dirty="0">
                <a:latin typeface="Calibri" panose="020F0502020204030204" pitchFamily="34" charset="0"/>
              </a:rPr>
              <a:t>Hugo Larochelle et Froduald Kabanza</a:t>
            </a:r>
            <a:endParaRPr lang="en-US" altLang="ko-KR" sz="1400" dirty="0">
              <a:latin typeface="Calibri" panose="020F0502020204030204" pitchFamily="34" charset="0"/>
            </a:endParaRPr>
          </a:p>
        </p:txBody>
      </p:sp>
      <p:sp>
        <p:nvSpPr>
          <p:cNvPr id="29701" name="Espace réservé du numéro de diapositive 5">
            <a:extLst>
              <a:ext uri="{FF2B5EF4-FFF2-40B4-BE49-F238E27FC236}">
                <a16:creationId xmlns:a16="http://schemas.microsoft.com/office/drawing/2014/main" id="{3B129B1D-1D71-4FBB-8D56-49430DB40586}"/>
              </a:ext>
            </a:extLst>
          </p:cNvPr>
          <p:cNvSpPr>
            <a:spLocks noGrp="1"/>
          </p:cNvSpPr>
          <p:nvPr>
            <p:ph type="sldNum" sz="quarter" idx="12"/>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fld id="{88FA58E6-F392-46D2-B013-5BD8ECAC613A}" type="slidenum">
              <a:rPr lang="en-US" altLang="ko-KR" sz="1400">
                <a:latin typeface="Calibri" panose="020F0502020204030204" pitchFamily="34" charset="0"/>
              </a:rPr>
              <a:pPr eaLnBrk="1" hangingPunct="1"/>
              <a:t>60</a:t>
            </a:fld>
            <a:endParaRPr lang="en-US" altLang="ko-KR" sz="1400">
              <a:latin typeface="Calibri" panose="020F0502020204030204" pitchFamily="34" charset="0"/>
            </a:endParaRPr>
          </a:p>
        </p:txBody>
      </p:sp>
      <p:pic>
        <p:nvPicPr>
          <p:cNvPr id="76805" name="Image 2" descr="Capture d’écran 2012-04-05 à 14.52.35.png">
            <a:extLst>
              <a:ext uri="{FF2B5EF4-FFF2-40B4-BE49-F238E27FC236}">
                <a16:creationId xmlns:a16="http://schemas.microsoft.com/office/drawing/2014/main" id="{844253BB-F269-412A-A312-CEEB4582B62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28775"/>
            <a:ext cx="9144000" cy="451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re 1">
            <a:extLst>
              <a:ext uri="{FF2B5EF4-FFF2-40B4-BE49-F238E27FC236}">
                <a16:creationId xmlns:a16="http://schemas.microsoft.com/office/drawing/2014/main" id="{29F17E08-73BC-4AF4-8470-C2FCFA495859}"/>
              </a:ext>
            </a:extLst>
          </p:cNvPr>
          <p:cNvSpPr>
            <a:spLocks noGrp="1"/>
          </p:cNvSpPr>
          <p:nvPr>
            <p:ph type="title"/>
          </p:nvPr>
        </p:nvSpPr>
        <p:spPr/>
        <p:txBody>
          <a:bodyPr/>
          <a:lstStyle/>
          <a:p>
            <a:r>
              <a:rPr lang="fr-CA" altLang="en-US" dirty="0">
                <a:latin typeface="Arial" panose="020B0604020202020204" pitchFamily="34" charset="0"/>
              </a:rPr>
              <a:t>Histoire du CNN</a:t>
            </a:r>
          </a:p>
        </p:txBody>
      </p:sp>
      <p:sp>
        <p:nvSpPr>
          <p:cNvPr id="68610" name="Espace réservé de la date 3">
            <a:extLst>
              <a:ext uri="{FF2B5EF4-FFF2-40B4-BE49-F238E27FC236}">
                <a16:creationId xmlns:a16="http://schemas.microsoft.com/office/drawing/2014/main" id="{60C87FAC-7DF2-4178-B6BE-E102210A0735}"/>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fr-CA" altLang="en-US" sz="1400">
                <a:latin typeface="Calibri" panose="020F0502020204030204" pitchFamily="34" charset="0"/>
              </a:rPr>
              <a:t>IFT 615</a:t>
            </a:r>
            <a:endParaRPr lang="en-US" altLang="ko-KR" sz="1400">
              <a:latin typeface="Calibri" panose="020F0502020204030204" pitchFamily="34" charset="0"/>
            </a:endParaRPr>
          </a:p>
        </p:txBody>
      </p:sp>
      <p:sp>
        <p:nvSpPr>
          <p:cNvPr id="68611" name="Espace réservé du pied de page 4">
            <a:extLst>
              <a:ext uri="{FF2B5EF4-FFF2-40B4-BE49-F238E27FC236}">
                <a16:creationId xmlns:a16="http://schemas.microsoft.com/office/drawing/2014/main" id="{BCC5E5ED-120D-4D49-8F28-C87A9FD8AD4F}"/>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de-DE" altLang="ko-KR" sz="1400" dirty="0">
                <a:latin typeface="Calibri" panose="020F0502020204030204" pitchFamily="34" charset="0"/>
              </a:rPr>
              <a:t>Hugo Larochelle et Froduald Kabanza</a:t>
            </a:r>
            <a:endParaRPr lang="en-US" altLang="ko-KR" sz="1400" dirty="0">
              <a:latin typeface="Calibri" panose="020F0502020204030204" pitchFamily="34" charset="0"/>
            </a:endParaRPr>
          </a:p>
        </p:txBody>
      </p:sp>
      <p:sp>
        <p:nvSpPr>
          <p:cNvPr id="29701" name="Espace réservé du numéro de diapositive 5">
            <a:extLst>
              <a:ext uri="{FF2B5EF4-FFF2-40B4-BE49-F238E27FC236}">
                <a16:creationId xmlns:a16="http://schemas.microsoft.com/office/drawing/2014/main" id="{3B3C54BF-7B66-4D82-BF7E-2CDBE35F9F12}"/>
              </a:ext>
            </a:extLst>
          </p:cNvPr>
          <p:cNvSpPr>
            <a:spLocks noGrp="1"/>
          </p:cNvSpPr>
          <p:nvPr>
            <p:ph type="sldNum" sz="quarter" idx="12"/>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fld id="{48D12D68-08B5-446B-B5A9-CAD55F2625EC}" type="slidenum">
              <a:rPr lang="en-US" altLang="ko-KR" sz="1400">
                <a:latin typeface="Calibri" panose="020F0502020204030204" pitchFamily="34" charset="0"/>
              </a:rPr>
              <a:pPr eaLnBrk="1" hangingPunct="1"/>
              <a:t>61</a:t>
            </a:fld>
            <a:endParaRPr lang="en-US" altLang="ko-KR" sz="1400">
              <a:latin typeface="Calibri" panose="020F0502020204030204" pitchFamily="34" charset="0"/>
            </a:endParaRPr>
          </a:p>
        </p:txBody>
      </p:sp>
      <p:sp>
        <p:nvSpPr>
          <p:cNvPr id="3" name="Rectangle 2">
            <a:extLst>
              <a:ext uri="{FF2B5EF4-FFF2-40B4-BE49-F238E27FC236}">
                <a16:creationId xmlns:a16="http://schemas.microsoft.com/office/drawing/2014/main" id="{9AB35BA5-4BA5-4598-ADA8-DF7BD63AB530}"/>
              </a:ext>
            </a:extLst>
          </p:cNvPr>
          <p:cNvSpPr/>
          <p:nvPr/>
        </p:nvSpPr>
        <p:spPr>
          <a:xfrm>
            <a:off x="1828202" y="5043604"/>
            <a:ext cx="6244389" cy="369332"/>
          </a:xfrm>
          <a:prstGeom prst="rect">
            <a:avLst/>
          </a:prstGeom>
        </p:spPr>
        <p:txBody>
          <a:bodyPr wrap="square">
            <a:spAutoFit/>
          </a:bodyPr>
          <a:lstStyle/>
          <a:p>
            <a:pPr algn="ctr">
              <a:defRPr/>
            </a:pPr>
            <a:endParaRPr lang="de-DE" dirty="0">
              <a:latin typeface="+mn-lt"/>
              <a:ea typeface="굴림" charset="0"/>
              <a:cs typeface="굴림" charset="0"/>
            </a:endParaRPr>
          </a:p>
        </p:txBody>
      </p:sp>
      <p:sp>
        <p:nvSpPr>
          <p:cNvPr id="7" name="Espace réservé du contenu 2">
            <a:extLst>
              <a:ext uri="{FF2B5EF4-FFF2-40B4-BE49-F238E27FC236}">
                <a16:creationId xmlns:a16="http://schemas.microsoft.com/office/drawing/2014/main" id="{134333D8-D4D7-401F-8301-4502BC944554}"/>
              </a:ext>
            </a:extLst>
          </p:cNvPr>
          <p:cNvSpPr txBox="1">
            <a:spLocks/>
          </p:cNvSpPr>
          <p:nvPr/>
        </p:nvSpPr>
        <p:spPr>
          <a:xfrm>
            <a:off x="457200" y="1600200"/>
            <a:ext cx="8283576" cy="4838700"/>
          </a:xfrm>
          <a:prstGeom prst="rect">
            <a:avLst/>
          </a:prstGeom>
        </p:spPr>
        <p:txBody>
          <a:bodyPr/>
          <a:lstStyle>
            <a:lvl1pPr marL="342900" indent="-342900" algn="l" defTabSz="457200" rtl="0" eaLnBrk="1" fontAlgn="base" hangingPunct="1">
              <a:spcBef>
                <a:spcPct val="20000"/>
              </a:spcBef>
              <a:spcAft>
                <a:spcPct val="0"/>
              </a:spcAft>
              <a:buClr>
                <a:srgbClr val="0000FF"/>
              </a:buClr>
              <a:buSzPct val="125000"/>
              <a:buFont typeface="Lucida Grande" charset="0"/>
              <a:buChar char="●"/>
              <a:defRPr sz="20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Clr>
                <a:srgbClr val="0000FF"/>
              </a:buClr>
              <a:buSzPct val="85000"/>
              <a:buFont typeface="Wingdings" charset="0"/>
              <a:buChar char="u"/>
              <a:defRPr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Clr>
                <a:srgbClr val="0000FF"/>
              </a:buClr>
              <a:buFont typeface="Lucida Grande" charset="0"/>
              <a:buChar char="»"/>
              <a:defRPr sz="16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Clr>
                <a:srgbClr val="0000FF"/>
              </a:buClr>
              <a:buFont typeface="Arial" charset="0"/>
              <a:buChar char="–"/>
              <a:defRPr sz="16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Clr>
                <a:srgbClr val="0000FF"/>
              </a:buClr>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b="1" dirty="0">
                <a:ea typeface="굴림" charset="0"/>
                <a:cs typeface="굴림" charset="0"/>
              </a:rPr>
              <a:t>1959 &amp; 1962</a:t>
            </a:r>
            <a:r>
              <a:rPr lang="de-DE" dirty="0">
                <a:ea typeface="굴림" charset="0"/>
                <a:cs typeface="굴림" charset="0"/>
              </a:rPr>
              <a:t>:   </a:t>
            </a:r>
            <a:r>
              <a:rPr lang="de-DE" dirty="0">
                <a:ea typeface="굴림" charset="0"/>
                <a:cs typeface="굴림" charset="0"/>
                <a:hlinkClick r:id="rId3" action="ppaction://hlinkfile"/>
              </a:rPr>
              <a:t>David Hubel &amp; Torsten Wiesel </a:t>
            </a:r>
            <a:r>
              <a:rPr lang="de-DE" dirty="0">
                <a:latin typeface="+mn-lt"/>
                <a:ea typeface="굴림" charset="0"/>
                <a:cs typeface="굴림" charset="0"/>
              </a:rPr>
              <a:t>: Fonctionnement de la vision chez les animaux </a:t>
            </a:r>
            <a:r>
              <a:rPr lang="en-US" sz="1800" dirty="0">
                <a:hlinkClick r:id="rId4"/>
              </a:rPr>
              <a:t>https://www.youtube.com/watch?v=y_l4kQ5wjiw</a:t>
            </a:r>
            <a:r>
              <a:rPr lang="en-US" sz="1800" dirty="0"/>
              <a:t> </a:t>
            </a:r>
            <a:endParaRPr lang="de-DE" sz="1800" dirty="0">
              <a:latin typeface="+mn-lt"/>
              <a:ea typeface="굴림" charset="0"/>
              <a:cs typeface="굴림" charset="0"/>
            </a:endParaRPr>
          </a:p>
          <a:p>
            <a:pPr marL="0" indent="0">
              <a:buNone/>
            </a:pPr>
            <a:endParaRPr lang="de-DE" dirty="0">
              <a:latin typeface="+mn-lt"/>
              <a:ea typeface="굴림" charset="0"/>
              <a:cs typeface="굴림" charset="0"/>
            </a:endParaRPr>
          </a:p>
          <a:p>
            <a:r>
              <a:rPr lang="de-DE" b="1" dirty="0">
                <a:ea typeface="굴림" charset="0"/>
                <a:cs typeface="굴림" charset="0"/>
              </a:rPr>
              <a:t>1980s</a:t>
            </a:r>
            <a:r>
              <a:rPr lang="de-DE" dirty="0">
                <a:ea typeface="굴림" charset="0"/>
                <a:cs typeface="굴림" charset="0"/>
              </a:rPr>
              <a:t> : </a:t>
            </a:r>
            <a:r>
              <a:rPr lang="en-US" dirty="0" err="1"/>
              <a:t>Kunihiko</a:t>
            </a:r>
            <a:r>
              <a:rPr lang="en-US" dirty="0"/>
              <a:t> Fukushima – Architecture </a:t>
            </a:r>
            <a:r>
              <a:rPr lang="en-US" dirty="0" err="1"/>
              <a:t>Neocognitron</a:t>
            </a:r>
            <a:r>
              <a:rPr lang="en-US" dirty="0"/>
              <a:t> inspire des travaux de Hubel et Wiesel</a:t>
            </a:r>
          </a:p>
          <a:p>
            <a:pPr lvl="1"/>
            <a:r>
              <a:rPr lang="en-CA" dirty="0" err="1">
                <a:hlinkClick r:id="rId5"/>
              </a:rPr>
              <a:t>Neocognitron</a:t>
            </a:r>
            <a:r>
              <a:rPr lang="en-CA" dirty="0">
                <a:hlinkClick r:id="rId5"/>
              </a:rPr>
              <a:t>: A Self-organizing Neural Network Model for a Mechanism of Pattern Recognition Unaffected by Shift in Position”</a:t>
            </a:r>
            <a:endParaRPr lang="de-DE" dirty="0">
              <a:ea typeface="굴림" charset="0"/>
              <a:cs typeface="굴림" charset="0"/>
            </a:endParaRPr>
          </a:p>
          <a:p>
            <a:endParaRPr lang="de-DE" dirty="0">
              <a:latin typeface="+mn-lt"/>
              <a:ea typeface="굴림" charset="0"/>
              <a:cs typeface="굴림" charset="0"/>
            </a:endParaRPr>
          </a:p>
          <a:p>
            <a:r>
              <a:rPr lang="de-DE" dirty="0">
                <a:ea typeface="굴림" charset="0"/>
                <a:cs typeface="굴림" charset="0"/>
              </a:rPr>
              <a:t> </a:t>
            </a:r>
            <a:r>
              <a:rPr lang="de-DE" b="1" dirty="0">
                <a:ea typeface="굴림" charset="0"/>
                <a:cs typeface="굴림" charset="0"/>
              </a:rPr>
              <a:t>1990s</a:t>
            </a:r>
            <a:r>
              <a:rPr lang="de-DE" dirty="0">
                <a:ea typeface="굴림" charset="0"/>
                <a:cs typeface="굴림" charset="0"/>
              </a:rPr>
              <a:t> : LeCun – CNN, inspiré par les travaux de Fukushima</a:t>
            </a:r>
          </a:p>
          <a:p>
            <a:pPr lvl="1"/>
            <a:r>
              <a:rPr lang="de-DE" dirty="0">
                <a:ea typeface="굴림" charset="0"/>
                <a:cs typeface="굴림" charset="0"/>
                <a:hlinkClick r:id="rId6"/>
              </a:rPr>
              <a:t>Gradient-Based Learning Applied to Document recognition</a:t>
            </a:r>
            <a:endParaRPr lang="de-DE" dirty="0">
              <a:ea typeface="굴림" charset="0"/>
              <a:cs typeface="굴림" charset="0"/>
            </a:endParaRPr>
          </a:p>
          <a:p>
            <a:pPr lvl="1"/>
            <a:endParaRPr lang="de-DE" dirty="0">
              <a:latin typeface="+mn-lt"/>
              <a:ea typeface="굴림" charset="0"/>
              <a:cs typeface="굴림" charset="0"/>
            </a:endParaRPr>
          </a:p>
          <a:p>
            <a:r>
              <a:rPr lang="de-DE" dirty="0">
                <a:latin typeface="+mn-lt"/>
                <a:ea typeface="굴림" charset="0"/>
                <a:cs typeface="굴림" charset="0"/>
              </a:rPr>
              <a:t> </a:t>
            </a:r>
            <a:r>
              <a:rPr lang="de-DE" b="1" dirty="0">
                <a:latin typeface="+mn-lt"/>
                <a:ea typeface="굴림" charset="0"/>
                <a:cs typeface="굴림" charset="0"/>
              </a:rPr>
              <a:t>2012</a:t>
            </a:r>
            <a:r>
              <a:rPr lang="de-DE" dirty="0">
                <a:latin typeface="+mn-lt"/>
                <a:ea typeface="굴림" charset="0"/>
                <a:cs typeface="굴림" charset="0"/>
              </a:rPr>
              <a:t> : Hinton et al. – AlexNet performe mieux sur ImageNet mieux que les approches traditionelles</a:t>
            </a:r>
          </a:p>
          <a:p>
            <a:pPr lvl="1"/>
            <a:r>
              <a:rPr lang="en-CA" dirty="0">
                <a:hlinkClick r:id="rId7"/>
              </a:rPr>
              <a:t>ImageNet Classification with Deep Convolutional Neural Networks</a:t>
            </a:r>
            <a:endParaRPr lang="de-DE" dirty="0">
              <a:latin typeface="+mn-lt"/>
              <a:ea typeface="굴림" charset="0"/>
              <a:cs typeface="굴림" charset="0"/>
            </a:endParaRPr>
          </a:p>
          <a:p>
            <a:endParaRPr lang="fr-FR" dirty="0">
              <a:latin typeface="+mn-lt"/>
              <a:ea typeface="굴림" charset="0"/>
              <a:cs typeface="굴림" charset="0"/>
            </a:endParaRPr>
          </a:p>
          <a:p>
            <a:pPr marL="0" indent="0">
              <a:buNone/>
            </a:pPr>
            <a:endParaRPr lang="de-DE" dirty="0">
              <a:latin typeface="+mn-lt"/>
              <a:ea typeface="굴림" charset="0"/>
              <a:cs typeface="굴림" charset="0"/>
            </a:endParaRPr>
          </a:p>
          <a:p>
            <a:pPr marL="0" indent="0">
              <a:buNone/>
            </a:pPr>
            <a:endParaRPr lang="fr-CA" altLang="ko-KR" dirty="0"/>
          </a:p>
          <a:p>
            <a:endParaRPr lang="fr-CA" alt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951A0312-4847-486A-AA12-7C8AB18BA3C7}"/>
              </a:ext>
            </a:extLst>
          </p:cNvPr>
          <p:cNvSpPr>
            <a:spLocks noGrp="1" noChangeArrowheads="1"/>
          </p:cNvSpPr>
          <p:nvPr>
            <p:ph type="title"/>
          </p:nvPr>
        </p:nvSpPr>
        <p:spPr/>
        <p:txBody>
          <a:bodyPr/>
          <a:lstStyle/>
          <a:p>
            <a:pPr eaLnBrk="1" hangingPunct="1"/>
            <a:r>
              <a:rPr lang="fr-CA" altLang="ko-KR" dirty="0">
                <a:latin typeface="Arial" panose="020B0604020202020204" pitchFamily="34" charset="0"/>
              </a:rPr>
              <a:t>Motivation</a:t>
            </a:r>
          </a:p>
        </p:txBody>
      </p:sp>
      <p:sp>
        <p:nvSpPr>
          <p:cNvPr id="21506" name="Rectangle 3">
            <a:extLst>
              <a:ext uri="{FF2B5EF4-FFF2-40B4-BE49-F238E27FC236}">
                <a16:creationId xmlns:a16="http://schemas.microsoft.com/office/drawing/2014/main" id="{27F2368C-1AA9-4826-A792-30C5A5588C0D}"/>
              </a:ext>
            </a:extLst>
          </p:cNvPr>
          <p:cNvSpPr>
            <a:spLocks noGrp="1" noChangeArrowheads="1"/>
          </p:cNvSpPr>
          <p:nvPr>
            <p:ph idx="1"/>
          </p:nvPr>
        </p:nvSpPr>
        <p:spPr/>
        <p:txBody>
          <a:bodyPr/>
          <a:lstStyle/>
          <a:p>
            <a:pPr eaLnBrk="1" hangingPunct="1"/>
            <a:r>
              <a:rPr lang="fr-CA" altLang="ko-KR" dirty="0"/>
              <a:t>La vue est un sens très utile à la survie d’un organisme</a:t>
            </a:r>
          </a:p>
          <a:p>
            <a:pPr lvl="1" eaLnBrk="1" hangingPunct="1"/>
            <a:r>
              <a:rPr lang="fr-CA" altLang="ko-KR" dirty="0"/>
              <a:t>apporte beaucoup d’information sur son environnement (nourriture, prédateur, etc.)</a:t>
            </a:r>
          </a:p>
          <a:p>
            <a:pPr lvl="1" eaLnBrk="1" hangingPunct="1"/>
            <a:endParaRPr lang="fr-CA" altLang="ko-KR" dirty="0"/>
          </a:p>
          <a:p>
            <a:pPr eaLnBrk="1" hangingPunct="1"/>
            <a:r>
              <a:rPr lang="fr-CA" altLang="ko-KR" dirty="0"/>
              <a:t>Presque toutes les créatures intelligentes sont dotées de vision</a:t>
            </a:r>
          </a:p>
          <a:p>
            <a:pPr eaLnBrk="1" hangingPunct="1"/>
            <a:endParaRPr lang="fr-CA" altLang="ko-KR" dirty="0"/>
          </a:p>
          <a:p>
            <a:pPr eaLnBrk="1" hangingPunct="1"/>
            <a:r>
              <a:rPr lang="fr-CA" altLang="ko-KR" dirty="0"/>
              <a:t>Chez l’humain ≈25% du cerveau sert à la vision</a:t>
            </a:r>
          </a:p>
          <a:p>
            <a:pPr lvl="1" eaLnBrk="1" hangingPunct="1"/>
            <a:r>
              <a:rPr lang="fr-CA" altLang="ko-KR" dirty="0"/>
              <a:t>pour l’ouïe, c’est ≈8%</a:t>
            </a:r>
          </a:p>
          <a:p>
            <a:pPr lvl="1" eaLnBrk="1" hangingPunct="1"/>
            <a:r>
              <a:rPr lang="fr-CA" altLang="ko-KR" dirty="0"/>
              <a:t>pour le touché, c’est ≈3%</a:t>
            </a:r>
          </a:p>
          <a:p>
            <a:pPr lvl="1" eaLnBrk="1" hangingPunct="1"/>
            <a:endParaRPr lang="fr-CA" altLang="ko-KR" dirty="0"/>
          </a:p>
          <a:p>
            <a:pPr eaLnBrk="1" hangingPunct="1"/>
            <a:r>
              <a:rPr lang="fr-CA" altLang="ko-KR" dirty="0"/>
              <a:t>Ça donne une idée de la complexité de la tâche à résoudre...</a:t>
            </a:r>
          </a:p>
        </p:txBody>
      </p:sp>
      <p:sp>
        <p:nvSpPr>
          <p:cNvPr id="21507" name="Espace réservé de la date 6">
            <a:extLst>
              <a:ext uri="{FF2B5EF4-FFF2-40B4-BE49-F238E27FC236}">
                <a16:creationId xmlns:a16="http://schemas.microsoft.com/office/drawing/2014/main" id="{554B6709-0D5E-4EAC-A8DD-3E9FD0B342CC}"/>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fr-CA" altLang="en-US" sz="1400">
                <a:latin typeface="Calibri" panose="020F0502020204030204" pitchFamily="34" charset="0"/>
              </a:rPr>
              <a:t>IFT 615</a:t>
            </a:r>
            <a:endParaRPr lang="en-US" altLang="ko-KR" sz="1400">
              <a:latin typeface="Calibri" panose="020F0502020204030204" pitchFamily="34" charset="0"/>
            </a:endParaRPr>
          </a:p>
        </p:txBody>
      </p:sp>
      <p:sp>
        <p:nvSpPr>
          <p:cNvPr id="21508" name="Espace réservé du pied de page 7">
            <a:extLst>
              <a:ext uri="{FF2B5EF4-FFF2-40B4-BE49-F238E27FC236}">
                <a16:creationId xmlns:a16="http://schemas.microsoft.com/office/drawing/2014/main" id="{2BFFDF21-DDF7-4DCF-AD80-AAE175567002}"/>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de-DE" altLang="ko-KR" sz="1400" dirty="0">
                <a:latin typeface="Calibri" panose="020F0502020204030204" pitchFamily="34" charset="0"/>
              </a:rPr>
              <a:t>Hugo Larochelle et Froduald Kabanza</a:t>
            </a:r>
            <a:endParaRPr lang="en-US" altLang="ko-KR" sz="1400" dirty="0">
              <a:latin typeface="Calibri" panose="020F0502020204030204" pitchFamily="34" charset="0"/>
            </a:endParaRPr>
          </a:p>
        </p:txBody>
      </p:sp>
      <p:sp>
        <p:nvSpPr>
          <p:cNvPr id="21509" name="Espace réservé du numéro de diapositive 1">
            <a:extLst>
              <a:ext uri="{FF2B5EF4-FFF2-40B4-BE49-F238E27FC236}">
                <a16:creationId xmlns:a16="http://schemas.microsoft.com/office/drawing/2014/main" id="{D5DFC968-4AD5-4815-9315-89AC8A8DF3B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fld id="{B95C6C9F-110F-4CA4-87DF-603383FBB730}" type="slidenum">
              <a:rPr lang="en-US" altLang="ko-KR" sz="1400">
                <a:latin typeface="Calibri" panose="020F0502020204030204" pitchFamily="34" charset="0"/>
              </a:rPr>
              <a:pPr eaLnBrk="1" hangingPunct="1"/>
              <a:t>7</a:t>
            </a:fld>
            <a:endParaRPr lang="en-US" altLang="ko-KR" sz="1400">
              <a:latin typeface="Calibri" panose="020F0502020204030204" pitchFamily="34" charset="0"/>
            </a:endParaRPr>
          </a:p>
        </p:txBody>
      </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3" name="Rectangle 2">
            <a:extLst>
              <a:ext uri="{FF2B5EF4-FFF2-40B4-BE49-F238E27FC236}">
                <a16:creationId xmlns:a16="http://schemas.microsoft.com/office/drawing/2014/main" id="{6F0483C3-C4F7-42CD-A3A1-022F4CBDC596}"/>
              </a:ext>
            </a:extLst>
          </p:cNvPr>
          <p:cNvSpPr>
            <a:spLocks noGrp="1" noChangeArrowheads="1"/>
          </p:cNvSpPr>
          <p:nvPr>
            <p:ph type="title"/>
          </p:nvPr>
        </p:nvSpPr>
        <p:spPr/>
        <p:txBody>
          <a:bodyPr/>
          <a:lstStyle/>
          <a:p>
            <a:pPr eaLnBrk="1" hangingPunct="1"/>
            <a:r>
              <a:rPr lang="fr-CA" altLang="ko-KR" dirty="0">
                <a:latin typeface="Arial" panose="020B0604020202020204" pitchFamily="34" charset="0"/>
              </a:rPr>
              <a:t>Applications de la vision artificielle</a:t>
            </a:r>
          </a:p>
        </p:txBody>
      </p:sp>
      <p:sp>
        <p:nvSpPr>
          <p:cNvPr id="23554" name="Rectangle 3">
            <a:extLst>
              <a:ext uri="{FF2B5EF4-FFF2-40B4-BE49-F238E27FC236}">
                <a16:creationId xmlns:a16="http://schemas.microsoft.com/office/drawing/2014/main" id="{A77E7360-4440-4A07-B91F-5C817CECAF37}"/>
              </a:ext>
            </a:extLst>
          </p:cNvPr>
          <p:cNvSpPr>
            <a:spLocks noGrp="1" noChangeArrowheads="1"/>
          </p:cNvSpPr>
          <p:nvPr>
            <p:ph idx="1"/>
          </p:nvPr>
        </p:nvSpPr>
        <p:spPr>
          <a:xfrm>
            <a:off x="457201" y="1600201"/>
            <a:ext cx="7254240" cy="2537460"/>
          </a:xfrm>
        </p:spPr>
        <p:txBody>
          <a:bodyPr/>
          <a:lstStyle/>
          <a:p>
            <a:pPr eaLnBrk="1" hangingPunct="1"/>
            <a:r>
              <a:rPr lang="fr-CA" altLang="ko-KR" dirty="0"/>
              <a:t>Reconnaissance de caractères (</a:t>
            </a:r>
            <a:r>
              <a:rPr lang="fr-CA" altLang="ko-KR" i="1" dirty="0"/>
              <a:t>OCR</a:t>
            </a:r>
            <a:r>
              <a:rPr lang="fr-CA" altLang="ko-KR" dirty="0"/>
              <a:t>)</a:t>
            </a:r>
          </a:p>
          <a:p>
            <a:pPr eaLnBrk="1" hangingPunct="1"/>
            <a:r>
              <a:rPr lang="fr-CA" altLang="ko-KR" dirty="0"/>
              <a:t>Reconnaissance d’objets (visages, plaques d’immatriculation)</a:t>
            </a:r>
          </a:p>
          <a:p>
            <a:r>
              <a:rPr lang="fr-CA" altLang="ko-KR" dirty="0"/>
              <a:t>Recherche d’images</a:t>
            </a:r>
          </a:p>
          <a:p>
            <a:r>
              <a:rPr lang="fr-CA" altLang="ko-KR" dirty="0"/>
              <a:t>Analyse de documents</a:t>
            </a:r>
          </a:p>
          <a:p>
            <a:r>
              <a:rPr lang="fr-CA" altLang="ko-KR" dirty="0"/>
              <a:t>Détection et suivi de joueurs</a:t>
            </a:r>
          </a:p>
          <a:p>
            <a:r>
              <a:rPr lang="fr-CA" altLang="ko-KR" dirty="0"/>
              <a:t>Voitures autonomes, drones, robots</a:t>
            </a:r>
          </a:p>
          <a:p>
            <a:r>
              <a:rPr lang="fr-CA" altLang="ko-KR" dirty="0"/>
              <a:t>Domotique et sécurité</a:t>
            </a:r>
          </a:p>
          <a:p>
            <a:endParaRPr lang="fr-CA" altLang="ko-KR" dirty="0"/>
          </a:p>
          <a:p>
            <a:pPr marL="0" indent="0" eaLnBrk="1" hangingPunct="1">
              <a:buNone/>
            </a:pPr>
            <a:endParaRPr lang="fr-CA" altLang="ko-KR" dirty="0"/>
          </a:p>
        </p:txBody>
      </p:sp>
      <p:sp>
        <p:nvSpPr>
          <p:cNvPr id="23555" name="Espace réservé de la date 6">
            <a:extLst>
              <a:ext uri="{FF2B5EF4-FFF2-40B4-BE49-F238E27FC236}">
                <a16:creationId xmlns:a16="http://schemas.microsoft.com/office/drawing/2014/main" id="{61A85314-B634-460D-AD60-410318682E0A}"/>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fr-CA" altLang="en-US" sz="1400">
                <a:latin typeface="Calibri" panose="020F0502020204030204" pitchFamily="34" charset="0"/>
              </a:rPr>
              <a:t>IFT 615</a:t>
            </a:r>
            <a:endParaRPr lang="en-US" altLang="ko-KR" sz="1400">
              <a:latin typeface="Calibri" panose="020F0502020204030204" pitchFamily="34" charset="0"/>
            </a:endParaRPr>
          </a:p>
        </p:txBody>
      </p:sp>
      <p:sp>
        <p:nvSpPr>
          <p:cNvPr id="23556" name="Espace réservé du pied de page 7">
            <a:extLst>
              <a:ext uri="{FF2B5EF4-FFF2-40B4-BE49-F238E27FC236}">
                <a16:creationId xmlns:a16="http://schemas.microsoft.com/office/drawing/2014/main" id="{15C82115-0392-45EA-A9E0-5A72F86CC4ED}"/>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de-DE" altLang="ko-KR" sz="1400" dirty="0">
                <a:latin typeface="Calibri" panose="020F0502020204030204" pitchFamily="34" charset="0"/>
              </a:rPr>
              <a:t>Hugo Larochelle et Froduald Kabanza</a:t>
            </a:r>
            <a:endParaRPr lang="en-US" altLang="ko-KR" sz="1400" dirty="0">
              <a:latin typeface="Calibri" panose="020F0502020204030204" pitchFamily="34" charset="0"/>
            </a:endParaRPr>
          </a:p>
        </p:txBody>
      </p:sp>
      <p:sp>
        <p:nvSpPr>
          <p:cNvPr id="23557" name="Espace réservé du numéro de diapositive 1">
            <a:extLst>
              <a:ext uri="{FF2B5EF4-FFF2-40B4-BE49-F238E27FC236}">
                <a16:creationId xmlns:a16="http://schemas.microsoft.com/office/drawing/2014/main" id="{0EF237E1-4226-4606-A9D4-C52EA775985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fld id="{D12E8021-E4D0-49BF-B6BC-C9B5587A09CE}" type="slidenum">
              <a:rPr lang="en-US" altLang="ko-KR" sz="1400">
                <a:latin typeface="Calibri" panose="020F0502020204030204" pitchFamily="34" charset="0"/>
              </a:rPr>
              <a:pPr eaLnBrk="1" hangingPunct="1"/>
              <a:t>8</a:t>
            </a:fld>
            <a:endParaRPr lang="en-US" altLang="ko-KR" sz="1400">
              <a:latin typeface="Calibri" panose="020F0502020204030204" pitchFamily="34" charset="0"/>
            </a:endParaRPr>
          </a:p>
        </p:txBody>
      </p:sp>
      <p:pic>
        <p:nvPicPr>
          <p:cNvPr id="2" name="Picture 1">
            <a:extLst>
              <a:ext uri="{FF2B5EF4-FFF2-40B4-BE49-F238E27FC236}">
                <a16:creationId xmlns:a16="http://schemas.microsoft.com/office/drawing/2014/main" id="{757F42A6-A604-2DF7-1452-7EBD3DE3B6BF}"/>
              </a:ext>
            </a:extLst>
          </p:cNvPr>
          <p:cNvPicPr>
            <a:picLocks noChangeAspect="1"/>
          </p:cNvPicPr>
          <p:nvPr/>
        </p:nvPicPr>
        <p:blipFill>
          <a:blip r:embed="rId3"/>
          <a:stretch>
            <a:fillRect/>
          </a:stretch>
        </p:blipFill>
        <p:spPr>
          <a:xfrm>
            <a:off x="5130124" y="2753007"/>
            <a:ext cx="3414682" cy="1036801"/>
          </a:xfrm>
          <a:prstGeom prst="rect">
            <a:avLst/>
          </a:prstGeom>
        </p:spPr>
      </p:pic>
      <p:pic>
        <p:nvPicPr>
          <p:cNvPr id="3" name="Image 1" descr="Capture d’écran 2012-04-03 à 16.51.59.png">
            <a:extLst>
              <a:ext uri="{FF2B5EF4-FFF2-40B4-BE49-F238E27FC236}">
                <a16:creationId xmlns:a16="http://schemas.microsoft.com/office/drawing/2014/main" id="{DE3DFC74-8253-3486-B6E0-F9FE7C5C0C2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92788" y="4053703"/>
            <a:ext cx="2689354" cy="1204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Camera Drones - DJI">
            <a:extLst>
              <a:ext uri="{FF2B5EF4-FFF2-40B4-BE49-F238E27FC236}">
                <a16:creationId xmlns:a16="http://schemas.microsoft.com/office/drawing/2014/main" id="{9FC03209-668F-B04E-7BD8-21AB0D7C1D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8355" y="4587131"/>
            <a:ext cx="1851769" cy="185176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obot takes contact-free measurements of patients' vital signs | MIT News |  Massachusetts Institute of Technology">
            <a:extLst>
              <a:ext uri="{FF2B5EF4-FFF2-40B4-BE49-F238E27FC236}">
                <a16:creationId xmlns:a16="http://schemas.microsoft.com/office/drawing/2014/main" id="{578C5ADA-7BFA-8347-E13B-F2AB406B86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0464" y="5189991"/>
            <a:ext cx="1754089" cy="116726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re 1">
            <a:extLst>
              <a:ext uri="{FF2B5EF4-FFF2-40B4-BE49-F238E27FC236}">
                <a16:creationId xmlns:a16="http://schemas.microsoft.com/office/drawing/2014/main" id="{15A7D116-32FF-4488-8628-35F482B057C6}"/>
              </a:ext>
            </a:extLst>
          </p:cNvPr>
          <p:cNvSpPr>
            <a:spLocks noGrp="1"/>
          </p:cNvSpPr>
          <p:nvPr>
            <p:ph type="title"/>
          </p:nvPr>
        </p:nvSpPr>
        <p:spPr/>
        <p:txBody>
          <a:bodyPr/>
          <a:lstStyle/>
          <a:p>
            <a:r>
              <a:rPr lang="fr-CA" altLang="en-US" dirty="0">
                <a:latin typeface="Arial" panose="020B0604020202020204" pitchFamily="34" charset="0"/>
              </a:rPr>
              <a:t>Dans cette leçon...</a:t>
            </a:r>
          </a:p>
        </p:txBody>
      </p:sp>
      <p:sp>
        <p:nvSpPr>
          <p:cNvPr id="31746" name="Espace réservé du contenu 2">
            <a:extLst>
              <a:ext uri="{FF2B5EF4-FFF2-40B4-BE49-F238E27FC236}">
                <a16:creationId xmlns:a16="http://schemas.microsoft.com/office/drawing/2014/main" id="{D3CE9CA3-FBB7-4898-9F94-2AE7A5B72C17}"/>
              </a:ext>
            </a:extLst>
          </p:cNvPr>
          <p:cNvSpPr>
            <a:spLocks noGrp="1"/>
          </p:cNvSpPr>
          <p:nvPr>
            <p:ph idx="1"/>
          </p:nvPr>
        </p:nvSpPr>
        <p:spPr/>
        <p:txBody>
          <a:bodyPr/>
          <a:lstStyle/>
          <a:p>
            <a:r>
              <a:rPr lang="fr-CA" altLang="en-US" dirty="0"/>
              <a:t>On va voir deux opérations sur des images</a:t>
            </a:r>
          </a:p>
          <a:p>
            <a:pPr lvl="1"/>
            <a:r>
              <a:rPr lang="fr-CA" altLang="en-US" dirty="0"/>
              <a:t>convolution</a:t>
            </a:r>
          </a:p>
          <a:p>
            <a:pPr lvl="1"/>
            <a:r>
              <a:rPr lang="fr-CA" altLang="en-US" dirty="0"/>
              <a:t>max-</a:t>
            </a:r>
            <a:r>
              <a:rPr lang="fr-CA" altLang="en-US" dirty="0" err="1"/>
              <a:t>pooling</a:t>
            </a:r>
            <a:endParaRPr lang="fr-CA" altLang="en-US" dirty="0"/>
          </a:p>
          <a:p>
            <a:pPr marL="457200" lvl="1" indent="0">
              <a:buNone/>
            </a:pPr>
            <a:endParaRPr lang="fr-CA" altLang="en-US" dirty="0"/>
          </a:p>
          <a:p>
            <a:r>
              <a:rPr lang="fr-CA" altLang="en-US" dirty="0"/>
              <a:t>L</a:t>
            </a:r>
            <a:r>
              <a:rPr lang="fr-CA" altLang="fr-FR" dirty="0"/>
              <a:t>’</a:t>
            </a:r>
            <a:r>
              <a:rPr lang="fr-CA" altLang="en-US" dirty="0"/>
              <a:t>objectif est d’introduire le réseau de neurones à convolution</a:t>
            </a:r>
          </a:p>
          <a:p>
            <a:pPr marL="457200" lvl="1" indent="0">
              <a:buNone/>
            </a:pPr>
            <a:endParaRPr lang="fr-CA" altLang="en-US" dirty="0"/>
          </a:p>
          <a:p>
            <a:r>
              <a:rPr lang="fr-CA" altLang="en-US" dirty="0">
                <a:solidFill>
                  <a:schemeClr val="tx1">
                    <a:lumMod val="50000"/>
                    <a:lumOff val="50000"/>
                  </a:schemeClr>
                </a:solidFill>
              </a:rPr>
              <a:t>Optionnellement, pour ceux qui souhaitent approfondir, des diapos additionnelles expliquent</a:t>
            </a:r>
          </a:p>
          <a:p>
            <a:pPr lvl="1"/>
            <a:r>
              <a:rPr lang="fr-CA" altLang="en-US" dirty="0">
                <a:solidFill>
                  <a:schemeClr val="tx1">
                    <a:lumMod val="50000"/>
                    <a:lumOff val="50000"/>
                  </a:schemeClr>
                </a:solidFill>
              </a:rPr>
              <a:t>Le gradient d’image</a:t>
            </a:r>
          </a:p>
          <a:p>
            <a:pPr lvl="1"/>
            <a:r>
              <a:rPr lang="fr-CA" altLang="en-US" dirty="0">
                <a:solidFill>
                  <a:schemeClr val="tx1">
                    <a:lumMod val="50000"/>
                    <a:lumOff val="50000"/>
                  </a:schemeClr>
                </a:solidFill>
              </a:rPr>
              <a:t>La détection de contours avec le gradient d’image</a:t>
            </a:r>
          </a:p>
          <a:p>
            <a:pPr lvl="1"/>
            <a:r>
              <a:rPr lang="fr-CA" altLang="en-US" dirty="0">
                <a:solidFill>
                  <a:schemeClr val="tx1">
                    <a:lumMod val="50000"/>
                    <a:lumOff val="50000"/>
                  </a:schemeClr>
                </a:solidFill>
              </a:rPr>
              <a:t>La correction 2D et sa relation avec la convolution 2D</a:t>
            </a:r>
          </a:p>
        </p:txBody>
      </p:sp>
      <p:sp>
        <p:nvSpPr>
          <p:cNvPr id="31747" name="Espace réservé de la date 3">
            <a:extLst>
              <a:ext uri="{FF2B5EF4-FFF2-40B4-BE49-F238E27FC236}">
                <a16:creationId xmlns:a16="http://schemas.microsoft.com/office/drawing/2014/main" id="{D4F7D856-C6E5-4C0C-A71C-309AF03C6060}"/>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fr-CA" altLang="en-US" sz="1400">
                <a:latin typeface="Calibri" panose="020F0502020204030204" pitchFamily="34" charset="0"/>
              </a:rPr>
              <a:t>IFT 615</a:t>
            </a:r>
            <a:endParaRPr lang="en-US" altLang="ko-KR" sz="1400">
              <a:latin typeface="Calibri" panose="020F0502020204030204" pitchFamily="34" charset="0"/>
            </a:endParaRPr>
          </a:p>
        </p:txBody>
      </p:sp>
      <p:sp>
        <p:nvSpPr>
          <p:cNvPr id="31748" name="Espace réservé du pied de page 4">
            <a:extLst>
              <a:ext uri="{FF2B5EF4-FFF2-40B4-BE49-F238E27FC236}">
                <a16:creationId xmlns:a16="http://schemas.microsoft.com/office/drawing/2014/main" id="{4C04E4E3-3B24-46DA-8223-24E00DE1ADE2}"/>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r>
              <a:rPr lang="de-DE" altLang="ko-KR" sz="1400" dirty="0">
                <a:latin typeface="Calibri" panose="020F0502020204030204" pitchFamily="34" charset="0"/>
              </a:rPr>
              <a:t>Hugo Larochelle et Froduald Kabanza</a:t>
            </a:r>
            <a:endParaRPr lang="en-US" altLang="ko-KR" sz="1400" dirty="0">
              <a:latin typeface="Calibri" panose="020F0502020204030204" pitchFamily="34" charset="0"/>
            </a:endParaRPr>
          </a:p>
        </p:txBody>
      </p:sp>
      <p:sp>
        <p:nvSpPr>
          <p:cNvPr id="29701" name="Espace réservé du numéro de diapositive 5">
            <a:extLst>
              <a:ext uri="{FF2B5EF4-FFF2-40B4-BE49-F238E27FC236}">
                <a16:creationId xmlns:a16="http://schemas.microsoft.com/office/drawing/2014/main" id="{1DDC316B-F6B2-4F1A-8160-A940E205426C}"/>
              </a:ext>
            </a:extLst>
          </p:cNvPr>
          <p:cNvSpPr>
            <a:spLocks noGrp="1"/>
          </p:cNvSpPr>
          <p:nvPr>
            <p:ph type="sldNum" sz="quarter" idx="12"/>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굴림" panose="020B0600000101010101" pitchFamily="34" charset="-127"/>
              </a:defRPr>
            </a:lvl1pPr>
            <a:lvl2pPr marL="742950" indent="-285750" eaLnBrk="0" hangingPunct="0">
              <a:defRPr sz="2400">
                <a:solidFill>
                  <a:schemeClr val="tx1"/>
                </a:solidFill>
                <a:latin typeface="Times New Roman" panose="02020603050405020304" pitchFamily="18" charset="0"/>
                <a:ea typeface="굴림" panose="020B0600000101010101" pitchFamily="34" charset="-127"/>
              </a:defRPr>
            </a:lvl2pPr>
            <a:lvl3pPr marL="1143000" indent="-228600" eaLnBrk="0" hangingPunct="0">
              <a:defRPr sz="2400">
                <a:solidFill>
                  <a:schemeClr val="tx1"/>
                </a:solidFill>
                <a:latin typeface="Times New Roman" panose="02020603050405020304" pitchFamily="18" charset="0"/>
                <a:ea typeface="굴림" panose="020B0600000101010101" pitchFamily="34" charset="-127"/>
              </a:defRPr>
            </a:lvl3pPr>
            <a:lvl4pPr marL="1600200" indent="-228600" eaLnBrk="0" hangingPunct="0">
              <a:defRPr sz="2400">
                <a:solidFill>
                  <a:schemeClr val="tx1"/>
                </a:solidFill>
                <a:latin typeface="Times New Roman" panose="02020603050405020304" pitchFamily="18" charset="0"/>
                <a:ea typeface="굴림" panose="020B0600000101010101" pitchFamily="34" charset="-127"/>
              </a:defRPr>
            </a:lvl4pPr>
            <a:lvl5pPr marL="2057400" indent="-228600" eaLnBrk="0" hangingPunct="0">
              <a:defRPr sz="2400">
                <a:solidFill>
                  <a:schemeClr val="tx1"/>
                </a:solidFill>
                <a:latin typeface="Times New Roman" panose="02020603050405020304" pitchFamily="18" charset="0"/>
                <a:ea typeface="굴림" panose="020B0600000101010101" pitchFamily="34" charset="-127"/>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굴림" panose="020B0600000101010101" pitchFamily="34" charset="-127"/>
              </a:defRPr>
            </a:lvl9pPr>
          </a:lstStyle>
          <a:p>
            <a:pPr eaLnBrk="1" hangingPunct="1"/>
            <a:fld id="{1AE67FCD-CEC4-4E37-8048-28E88FFD942E}" type="slidenum">
              <a:rPr lang="en-US" altLang="ko-KR" sz="1400">
                <a:latin typeface="Calibri" panose="020F0502020204030204" pitchFamily="34" charset="0"/>
              </a:rPr>
              <a:pPr eaLnBrk="1" hangingPunct="1"/>
              <a:t>9</a:t>
            </a:fld>
            <a:endParaRPr lang="en-US" altLang="ko-KR" sz="1400">
              <a:latin typeface="Calibri" panose="020F0502020204030204" pitchFamily="34" charset="0"/>
            </a:endParaRPr>
          </a:p>
        </p:txBody>
      </p:sp>
    </p:spTree>
  </p:cSld>
  <p:clrMapOvr>
    <a:masterClrMapping/>
  </p:clrMapOvr>
</p:sld>
</file>

<file path=ppt/theme/theme1.xml><?xml version="1.0" encoding="utf-8"?>
<a:theme xmlns:a="http://schemas.openxmlformats.org/drawingml/2006/main" name="ift615">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e95ad7f-f2d3-4ad5-827d-a3392f6d419f">
      <Terms xmlns="http://schemas.microsoft.com/office/infopath/2007/PartnerControls"/>
    </lcf76f155ced4ddcb4097134ff3c332f>
    <TaxCatchAll xmlns="461e6b72-1c26-445f-8625-322369705492" xsi:nil="true"/>
    <SharedWithUsers xmlns="461e6b72-1c26-445f-8625-322369705492">
      <UserInfo>
        <DisplayName>Léo Chartrand</DisplayName>
        <AccountId>24</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1A5D1C58639CC438A0985A5163AD7E3" ma:contentTypeVersion="18" ma:contentTypeDescription="Crée un document." ma:contentTypeScope="" ma:versionID="c31e1409aa6e64c0100f51d6766f075d">
  <xsd:schema xmlns:xsd="http://www.w3.org/2001/XMLSchema" xmlns:xs="http://www.w3.org/2001/XMLSchema" xmlns:p="http://schemas.microsoft.com/office/2006/metadata/properties" xmlns:ns2="be95ad7f-f2d3-4ad5-827d-a3392f6d419f" xmlns:ns3="461e6b72-1c26-445f-8625-322369705492" targetNamespace="http://schemas.microsoft.com/office/2006/metadata/properties" ma:root="true" ma:fieldsID="0b4bb63ac709531eedd8d2c75dce8409" ns2:_="" ns3:_="">
    <xsd:import namespace="be95ad7f-f2d3-4ad5-827d-a3392f6d419f"/>
    <xsd:import namespace="461e6b72-1c26-445f-8625-322369705492"/>
    <xsd:element name="properties">
      <xsd:complexType>
        <xsd:sequence>
          <xsd:element name="documentManagement">
            <xsd:complexType>
              <xsd:all>
                <xsd:element ref="ns2:MediaServiceMetadata" minOccurs="0"/>
                <xsd:element ref="ns2:MediaServiceFastMetadata"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LengthInSeconds" minOccurs="0"/>
                <xsd:element ref="ns2:MediaServiceDateTaken" minOccurs="0"/>
                <xsd:element ref="ns3:SharedWithUsers" minOccurs="0"/>
                <xsd:element ref="ns3:SharedWithDetail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e95ad7f-f2d3-4ad5-827d-a3392f6d41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LengthInSeconds" ma:index="15" nillable="true" ma:displayName="MediaLengthInSeconds" ma:hidden="true" ma:internalName="MediaLengthInSeconds" ma:readOnly="true">
      <xsd:simpleType>
        <xsd:restriction base="dms:Unknown"/>
      </xsd:simpleType>
    </xsd:element>
    <xsd:element name="MediaServiceDateTaken" ma:index="16" nillable="true" ma:displayName="MediaServiceDateTaken" ma:hidden="true" ma:internalName="MediaServiceDateTaken" ma:readOnly="true">
      <xsd:simpleType>
        <xsd:restriction base="dms:Text"/>
      </xsd:simpleType>
    </xsd:element>
    <xsd:element name="lcf76f155ced4ddcb4097134ff3c332f" ma:index="20" nillable="true" ma:taxonomy="true" ma:internalName="lcf76f155ced4ddcb4097134ff3c332f" ma:taxonomyFieldName="MediaServiceImageTags" ma:displayName="Balises d’images" ma:readOnly="false" ma:fieldId="{5cf76f15-5ced-4ddc-b409-7134ff3c332f}" ma:taxonomyMulti="true" ma:sspId="d264a842-8adc-43f3-ad4e-91e5e271ce18" ma:termSetId="09814cd3-568e-fe90-9814-8d621ff8fb84" ma:anchorId="fba54fb3-c3e1-fe81-a776-ca4b69148c4d" ma:open="true" ma:isKeyword="false">
      <xsd:complexType>
        <xsd:sequence>
          <xsd:element ref="pc:Terms" minOccurs="0" maxOccurs="1"/>
        </xsd:sequence>
      </xsd:complexType>
    </xsd:element>
    <xsd:element name="MediaServiceLocation" ma:index="22" nillable="true" ma:displayName="Location" ma:internalName="MediaServiceLocatio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61e6b72-1c26-445f-8625-322369705492" elementFormDefault="qualified">
    <xsd:import namespace="http://schemas.microsoft.com/office/2006/documentManagement/types"/>
    <xsd:import namespace="http://schemas.microsoft.com/office/infopath/2007/PartnerControls"/>
    <xsd:element name="SharedWithUsers" ma:index="17"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Partagé avec détails" ma:internalName="SharedWithDetails" ma:readOnly="true">
      <xsd:simpleType>
        <xsd:restriction base="dms:Note">
          <xsd:maxLength value="255"/>
        </xsd:restriction>
      </xsd:simpleType>
    </xsd:element>
    <xsd:element name="TaxCatchAll" ma:index="21" nillable="true" ma:displayName="Taxonomy Catch All Column" ma:hidden="true" ma:list="{cfc965e8-a676-4208-bd6d-88161f078c44}" ma:internalName="TaxCatchAll" ma:showField="CatchAllData" ma:web="461e6b72-1c26-445f-8625-32236970549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2761995-0805-481C-9F56-7903233CFB6A}">
  <ds:schemaRefs>
    <ds:schemaRef ds:uri="be95ad7f-f2d3-4ad5-827d-a3392f6d419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461e6b72-1c26-445f-8625-322369705492"/>
  </ds:schemaRefs>
</ds:datastoreItem>
</file>

<file path=customXml/itemProps2.xml><?xml version="1.0" encoding="utf-8"?>
<ds:datastoreItem xmlns:ds="http://schemas.openxmlformats.org/officeDocument/2006/customXml" ds:itemID="{82A3A9FA-B6DA-49AF-AC07-798E93FF609B}">
  <ds:schemaRefs>
    <ds:schemaRef ds:uri="http://schemas.microsoft.com/sharepoint/v3/contenttype/forms"/>
  </ds:schemaRefs>
</ds:datastoreItem>
</file>

<file path=customXml/itemProps3.xml><?xml version="1.0" encoding="utf-8"?>
<ds:datastoreItem xmlns:ds="http://schemas.openxmlformats.org/officeDocument/2006/customXml" ds:itemID="{33DD452D-5092-4BBB-8F14-932AC87050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e95ad7f-f2d3-4ad5-827d-a3392f6d419f"/>
    <ds:schemaRef ds:uri="461e6b72-1c26-445f-8625-32236970549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2314</TotalTime>
  <Words>6082</Words>
  <Application>Microsoft Office PowerPoint</Application>
  <PresentationFormat>On-screen Show (4:3)</PresentationFormat>
  <Paragraphs>1287</Paragraphs>
  <Slides>61</Slides>
  <Notes>45</Notes>
  <HiddenSlides>2</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61</vt:i4>
      </vt:variant>
    </vt:vector>
  </HeadingPairs>
  <TitlesOfParts>
    <vt:vector size="70" baseType="lpstr">
      <vt:lpstr>Arial</vt:lpstr>
      <vt:lpstr>Arial Narrow</vt:lpstr>
      <vt:lpstr>Calibri</vt:lpstr>
      <vt:lpstr>Cambria Math</vt:lpstr>
      <vt:lpstr>Lucida Grande</vt:lpstr>
      <vt:lpstr>Monaco</vt:lpstr>
      <vt:lpstr>Times New Roman</vt:lpstr>
      <vt:lpstr>Wingdings</vt:lpstr>
      <vt:lpstr>ift615</vt:lpstr>
      <vt:lpstr>IFT 615 – Intelligence Artificielle  Application – vision artificielle</vt:lpstr>
      <vt:lpstr>Sujets couverts</vt:lpstr>
      <vt:lpstr>rappels</vt:lpstr>
      <vt:lpstr>Réseau de neurone artificiel</vt:lpstr>
      <vt:lpstr>Réseau de neurone artificiel</vt:lpstr>
      <vt:lpstr>Réseau de neurones à convolution</vt:lpstr>
      <vt:lpstr>Motivation</vt:lpstr>
      <vt:lpstr>Applications de la vision artificielle</vt:lpstr>
      <vt:lpstr>Dans cette leçon...</vt:lpstr>
      <vt:lpstr>Représentation brute d’une image</vt:lpstr>
      <vt:lpstr>Représentation brute d’une image</vt:lpstr>
      <vt:lpstr>Opérations bas niveau sur les images</vt:lpstr>
      <vt:lpstr>PowerPoint Presentation</vt:lpstr>
      <vt:lpstr>PowerPoint Presentation</vt:lpstr>
      <vt:lpstr>PowerPoint Presentation</vt:lpstr>
      <vt:lpstr>PowerPoint Presentation</vt:lpstr>
      <vt:lpstr>Convolution d’une image</vt:lpstr>
      <vt:lpstr>Illustration</vt:lpstr>
      <vt:lpstr>Exemple 1</vt:lpstr>
      <vt:lpstr>Illustration</vt:lpstr>
      <vt:lpstr>Exemple 2</vt:lpstr>
      <vt:lpstr>Exemple 2</vt:lpstr>
      <vt:lpstr>PowerPoint Presentation</vt:lpstr>
      <vt:lpstr>Pooling d’une image</vt:lpstr>
      <vt:lpstr>Max-pooling d’une image</vt:lpstr>
      <vt:lpstr>Exemple</vt:lpstr>
      <vt:lpstr>Réseau de neurones à convolution</vt:lpstr>
      <vt:lpstr>Réseau de neurone à convolution</vt:lpstr>
      <vt:lpstr>Chaque couche apprend une abstraction</vt:lpstr>
      <vt:lpstr>Conclusion</vt:lpstr>
      <vt:lpstr>Conclusion</vt:lpstr>
      <vt:lpstr>Sujets couverts</vt:lpstr>
      <vt:lpstr>Vous devriez être capable de...</vt:lpstr>
      <vt:lpstr>Approfondir la convolution</vt:lpstr>
      <vt:lpstr>Contour</vt:lpstr>
      <vt:lpstr>Types de contours d’images</vt:lpstr>
      <vt:lpstr>Gradient d’image</vt:lpstr>
      <vt:lpstr>Gradient d’image</vt:lpstr>
      <vt:lpstr>Détecter un contours à partir des gradients d’image</vt:lpstr>
      <vt:lpstr>Gradient d’image</vt:lpstr>
      <vt:lpstr>Gradient d’image</vt:lpstr>
      <vt:lpstr>Exemple de calcul du gradient bruité</vt:lpstr>
      <vt:lpstr>Calcul gradient d’image lissé</vt:lpstr>
      <vt:lpstr>Lissage Gaussien d’une image</vt:lpstr>
      <vt:lpstr>Lissage Gaussien d’une image</vt:lpstr>
      <vt:lpstr>Lissage Gaussien d’une image</vt:lpstr>
      <vt:lpstr>Lissage Gaussien d’une image</vt:lpstr>
      <vt:lpstr>Corrélation 2D</vt:lpstr>
      <vt:lpstr>Correlation 2D</vt:lpstr>
      <vt:lpstr>Corrélation 2D</vt:lpstr>
      <vt:lpstr>Corrélation 2D</vt:lpstr>
      <vt:lpstr>Corrélation 2D</vt:lpstr>
      <vt:lpstr>Corrélation 2D</vt:lpstr>
      <vt:lpstr>Corrélation 2D sur un signal unitaire </vt:lpstr>
      <vt:lpstr>Convolution 2D</vt:lpstr>
      <vt:lpstr>Convolution 2D</vt:lpstr>
      <vt:lpstr>Si on va plus loin...</vt:lpstr>
      <vt:lpstr>Réseau de neurones à convolution</vt:lpstr>
      <vt:lpstr>Réseau de neurones à convolution: structure des couches cachées</vt:lpstr>
      <vt:lpstr>Réseau de neurones à convolution: réseau complet</vt:lpstr>
      <vt:lpstr>Histoire du CNN</vt:lpstr>
    </vt:vector>
  </TitlesOfParts>
  <Manager/>
  <Company>Université de Sherbrooke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Raisonnement probabiliste</dc:title>
  <dc:subject>IFT 615 - Raisonnement probabiliste</dc:subject>
  <dc:creator>Eric Beaudry et Froduald Kabanza</dc:creator>
  <cp:keywords/>
  <dc:description/>
  <cp:lastModifiedBy>Froduald Kabanza</cp:lastModifiedBy>
  <cp:revision>1</cp:revision>
  <cp:lastPrinted>2018-04-06T12:23:55Z</cp:lastPrinted>
  <dcterms:created xsi:type="dcterms:W3CDTF">2011-06-05T12:39:23Z</dcterms:created>
  <dcterms:modified xsi:type="dcterms:W3CDTF">2024-01-23T22:20:18Z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601100</vt:r8>
  </property>
  <property fmtid="{D5CDD505-2E9C-101B-9397-08002B2CF9AE}" pid="3" name="ComplianceAssetId">
    <vt:lpwstr/>
  </property>
  <property fmtid="{D5CDD505-2E9C-101B-9397-08002B2CF9AE}" pid="4" name="_ExtendedDescription">
    <vt:lpwstr/>
  </property>
  <property fmtid="{D5CDD505-2E9C-101B-9397-08002B2CF9AE}" pid="5" name="TriggerFlowInfo">
    <vt:lpwstr/>
  </property>
  <property fmtid="{D5CDD505-2E9C-101B-9397-08002B2CF9AE}" pid="6" name="MediaServiceImageTags">
    <vt:lpwstr/>
  </property>
  <property fmtid="{D5CDD505-2E9C-101B-9397-08002B2CF9AE}" pid="7" name="xd_ProgID">
    <vt:lpwstr/>
  </property>
  <property fmtid="{D5CDD505-2E9C-101B-9397-08002B2CF9AE}" pid="8" name="TemplateUrl">
    <vt:lpwstr/>
  </property>
  <property fmtid="{D5CDD505-2E9C-101B-9397-08002B2CF9AE}" pid="9" name="xd_Signature">
    <vt:bool>false</vt:bool>
  </property>
  <property fmtid="{D5CDD505-2E9C-101B-9397-08002B2CF9AE}" pid="10" name="ContentTypeId">
    <vt:lpwstr>0x01010081A5D1C58639CC438A0985A5163AD7E3</vt:lpwstr>
  </property>
</Properties>
</file>